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5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4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8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6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5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7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3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7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8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C888-B35F-4795-91B2-ECBD7C4E865C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9634-AD77-4E5E-9D62-3956DB832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8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2452" y="3006524"/>
            <a:ext cx="2613216" cy="93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5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케닉</a:t>
            </a:r>
            <a:r>
              <a:rPr lang="ko-KR" altLang="en-US" sz="55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컴퍼니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113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KR-USER</dc:creator>
  <cp:lastModifiedBy>KR-USER</cp:lastModifiedBy>
  <cp:revision>1</cp:revision>
  <dcterms:created xsi:type="dcterms:W3CDTF">2018-11-10T11:40:29Z</dcterms:created>
  <dcterms:modified xsi:type="dcterms:W3CDTF">2018-11-10T11:40:52Z</dcterms:modified>
</cp:coreProperties>
</file>