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56" r:id="rId3"/>
    <p:sldId id="257" r:id="rId4"/>
    <p:sldId id="260" r:id="rId5"/>
    <p:sldId id="264" r:id="rId6"/>
    <p:sldId id="265" r:id="rId7"/>
    <p:sldId id="268" r:id="rId8"/>
    <p:sldId id="272" r:id="rId9"/>
    <p:sldId id="274" r:id="rId10"/>
    <p:sldId id="284" r:id="rId11"/>
    <p:sldId id="280" r:id="rId12"/>
    <p:sldId id="261" r:id="rId13"/>
    <p:sldId id="266" r:id="rId14"/>
    <p:sldId id="269" r:id="rId15"/>
    <p:sldId id="271" r:id="rId16"/>
    <p:sldId id="267" r:id="rId17"/>
    <p:sldId id="258" r:id="rId18"/>
    <p:sldId id="259" r:id="rId19"/>
  </p:sldIdLst>
  <p:sldSz cx="9144000" cy="5143500" type="screen16x9"/>
  <p:notesSz cx="6858000" cy="9144000"/>
  <p:embeddedFontLst>
    <p:embeddedFont>
      <p:font typeface="Amatic SC" pitchFamily="2" charset="-79"/>
      <p:regular r:id="rId21"/>
      <p:bold r:id="rId22"/>
    </p:embeddedFont>
    <p:embeddedFont>
      <p:font typeface="Calistoga" pitchFamily="2" charset="0"/>
      <p:regular r:id="rId23"/>
    </p:embeddedFont>
    <p:embeddedFont>
      <p:font typeface="Nunito" panose="02000000000000000000" pitchFamily="2" charset="0"/>
      <p:regular r:id="rId24"/>
      <p:bold r:id="rId25"/>
      <p:italic r:id="rId26"/>
      <p:boldItalic r:id="rId27"/>
    </p:embeddedFont>
    <p:embeddedFont>
      <p:font typeface="Proxima Nova" panose="02000506030000020004" pitchFamily="2" charset="0"/>
      <p:regular r:id="rId28"/>
      <p:bold r:id="rId29"/>
      <p:italic r:id="rId30"/>
      <p:boldItalic r:id="rId31"/>
    </p:embeddedFont>
    <p:embeddedFont>
      <p:font typeface="Proxima Nova Semibold" panose="02000506030000020004" pitchFamily="2" charset="0"/>
      <p:regular r:id="rId32"/>
      <p:bold r:id="rId33"/>
      <p:boldItalic r:id="rId34"/>
    </p:embeddedFont>
    <p:embeddedFont>
      <p:font typeface="Roboto Medium"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AB9120-579E-40AC-A0E1-E19A374C278C}">
  <a:tblStyle styleId="{64AB9120-579E-40AC-A0E1-E19A374C2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font" Target="fonts/font6.fntdata" /><Relationship Id="rId39"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font" Target="fonts/font1.fntdata" /><Relationship Id="rId34" Type="http://schemas.openxmlformats.org/officeDocument/2006/relationships/font" Target="fonts/font14.fntdata" /><Relationship Id="rId42"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font" Target="fonts/font5.fntdata" /><Relationship Id="rId33" Type="http://schemas.openxmlformats.org/officeDocument/2006/relationships/font" Target="fonts/font13.fntdata" /><Relationship Id="rId38" Type="http://schemas.openxmlformats.org/officeDocument/2006/relationships/font" Target="fonts/font18.fntdata"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notesMaster" Target="notesMasters/notesMaster1.xml" /><Relationship Id="rId29" Type="http://schemas.openxmlformats.org/officeDocument/2006/relationships/font" Target="fonts/font9.fntdata"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4.fntdata" /><Relationship Id="rId32" Type="http://schemas.openxmlformats.org/officeDocument/2006/relationships/font" Target="fonts/font12.fntdata" /><Relationship Id="rId37" Type="http://schemas.openxmlformats.org/officeDocument/2006/relationships/font" Target="fonts/font17.fntdata" /><Relationship Id="rId40"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3.fntdata" /><Relationship Id="rId28" Type="http://schemas.openxmlformats.org/officeDocument/2006/relationships/font" Target="fonts/font8.fntdata" /><Relationship Id="rId36" Type="http://schemas.openxmlformats.org/officeDocument/2006/relationships/font" Target="fonts/font16.fntdata"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font" Target="fonts/font11.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2.fntdata" /><Relationship Id="rId27" Type="http://schemas.openxmlformats.org/officeDocument/2006/relationships/font" Target="fonts/font7.fntdata" /><Relationship Id="rId30" Type="http://schemas.openxmlformats.org/officeDocument/2006/relationships/font" Target="fonts/font10.fntdata" /><Relationship Id="rId35" Type="http://schemas.openxmlformats.org/officeDocument/2006/relationships/font" Target="fonts/font15.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125f91714c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125f91714c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18898af3b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18898af3b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118d152111a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118d152111a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14f1c201c8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14f1c201c8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4f021cc5f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4f021cc5f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18d152111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18d152111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4f1c201c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4f1c201c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1f924e351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1f924e351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14f1c201c8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14f1c201c8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125f91714c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125f91714c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7"/>
        <p:cNvGrpSpPr/>
        <p:nvPr/>
      </p:nvGrpSpPr>
      <p:grpSpPr>
        <a:xfrm>
          <a:off x="0" y="0"/>
          <a:ext cx="0" cy="0"/>
          <a:chOff x="0" y="0"/>
          <a:chExt cx="0" cy="0"/>
        </a:xfrm>
      </p:grpSpPr>
      <p:sp>
        <p:nvSpPr>
          <p:cNvPr id="2808" name="Google Shape;2808;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9" name="Google Shape;2809;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0750" y="800100"/>
            <a:ext cx="4391100" cy="3056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7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510825" y="4122800"/>
            <a:ext cx="4391100" cy="461100"/>
          </a:xfrm>
          <a:prstGeom prst="rect">
            <a:avLst/>
          </a:prstGeom>
          <a:solidFill>
            <a:schemeClr val="accent1"/>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32975" y="4074625"/>
            <a:ext cx="1124375" cy="1198300"/>
            <a:chOff x="-132975" y="4074625"/>
            <a:chExt cx="1124375" cy="1198300"/>
          </a:xfrm>
        </p:grpSpPr>
        <p:sp>
          <p:nvSpPr>
            <p:cNvPr id="12" name="Google Shape;12;p2"/>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rot="-5400000">
            <a:off x="7432446" y="3358931"/>
            <a:ext cx="2403117" cy="1685115"/>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8665813" y="-66762"/>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575429" y="-394228"/>
            <a:ext cx="1566823" cy="2595717"/>
            <a:chOff x="-652388" y="-146576"/>
            <a:chExt cx="2163224" cy="3583759"/>
          </a:xfrm>
        </p:grpSpPr>
        <p:sp>
          <p:nvSpPr>
            <p:cNvPr id="17" name="Google Shape;17;p2"/>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
        <p:cNvGrpSpPr/>
        <p:nvPr/>
      </p:nvGrpSpPr>
      <p:grpSpPr>
        <a:xfrm>
          <a:off x="0" y="0"/>
          <a:ext cx="0" cy="0"/>
          <a:chOff x="0" y="0"/>
          <a:chExt cx="0" cy="0"/>
        </a:xfrm>
      </p:grpSpPr>
      <p:sp>
        <p:nvSpPr>
          <p:cNvPr id="102" name="Google Shape;102;p11"/>
          <p:cNvSpPr txBox="1">
            <a:spLocks noGrp="1"/>
          </p:cNvSpPr>
          <p:nvPr>
            <p:ph type="title" hasCustomPrompt="1"/>
          </p:nvPr>
        </p:nvSpPr>
        <p:spPr>
          <a:xfrm>
            <a:off x="3297950" y="1558475"/>
            <a:ext cx="51312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103" name="Google Shape;103;p11"/>
          <p:cNvSpPr txBox="1">
            <a:spLocks noGrp="1"/>
          </p:cNvSpPr>
          <p:nvPr>
            <p:ph type="subTitle" idx="1"/>
          </p:nvPr>
        </p:nvSpPr>
        <p:spPr>
          <a:xfrm>
            <a:off x="3297950" y="3069625"/>
            <a:ext cx="51312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4" name="Google Shape;104;p11"/>
          <p:cNvGrpSpPr/>
          <p:nvPr/>
        </p:nvGrpSpPr>
        <p:grpSpPr>
          <a:xfrm rot="7886193" flipH="1">
            <a:off x="-467661" y="2216255"/>
            <a:ext cx="1124391" cy="1198318"/>
            <a:chOff x="-132975" y="4074625"/>
            <a:chExt cx="1124375" cy="1198300"/>
          </a:xfrm>
        </p:grpSpPr>
        <p:sp>
          <p:nvSpPr>
            <p:cNvPr id="105" name="Google Shape;105;p11"/>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1"/>
          <p:cNvSpPr/>
          <p:nvPr/>
        </p:nvSpPr>
        <p:spPr>
          <a:xfrm rot="10800000" flipH="1">
            <a:off x="-442549" y="-305085"/>
            <a:ext cx="2795034" cy="1959936"/>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5553388" y="310713"/>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1"/>
          <p:cNvGrpSpPr/>
          <p:nvPr/>
        </p:nvGrpSpPr>
        <p:grpSpPr>
          <a:xfrm rot="5400000">
            <a:off x="7627344" y="-853582"/>
            <a:ext cx="1815810" cy="3008208"/>
            <a:chOff x="-652388" y="-146576"/>
            <a:chExt cx="2163224" cy="3583759"/>
          </a:xfrm>
        </p:grpSpPr>
        <p:sp>
          <p:nvSpPr>
            <p:cNvPr id="110" name="Google Shape;110;p11"/>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3"/>
          <p:cNvSpPr txBox="1">
            <a:spLocks noGrp="1"/>
          </p:cNvSpPr>
          <p:nvPr>
            <p:ph type="title" idx="2" hasCustomPrompt="1"/>
          </p:nvPr>
        </p:nvSpPr>
        <p:spPr>
          <a:xfrm>
            <a:off x="715100" y="1217975"/>
            <a:ext cx="870000" cy="59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8" name="Google Shape;118;p13"/>
          <p:cNvSpPr txBox="1">
            <a:spLocks noGrp="1"/>
          </p:cNvSpPr>
          <p:nvPr>
            <p:ph type="subTitle" idx="1"/>
          </p:nvPr>
        </p:nvSpPr>
        <p:spPr>
          <a:xfrm>
            <a:off x="1639375" y="1702685"/>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3" hasCustomPrompt="1"/>
          </p:nvPr>
        </p:nvSpPr>
        <p:spPr>
          <a:xfrm>
            <a:off x="715100" y="2404295"/>
            <a:ext cx="870000" cy="59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subTitle" idx="4"/>
          </p:nvPr>
        </p:nvSpPr>
        <p:spPr>
          <a:xfrm>
            <a:off x="1639375" y="2889005"/>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5" hasCustomPrompt="1"/>
          </p:nvPr>
        </p:nvSpPr>
        <p:spPr>
          <a:xfrm>
            <a:off x="4737150" y="1222248"/>
            <a:ext cx="868800" cy="59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2" name="Google Shape;122;p13"/>
          <p:cNvSpPr txBox="1">
            <a:spLocks noGrp="1"/>
          </p:cNvSpPr>
          <p:nvPr>
            <p:ph type="subTitle" idx="6"/>
          </p:nvPr>
        </p:nvSpPr>
        <p:spPr>
          <a:xfrm>
            <a:off x="5660136" y="1706683"/>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7" hasCustomPrompt="1"/>
          </p:nvPr>
        </p:nvSpPr>
        <p:spPr>
          <a:xfrm>
            <a:off x="4737150" y="2408018"/>
            <a:ext cx="868800" cy="59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 name="Google Shape;124;p13"/>
          <p:cNvSpPr txBox="1">
            <a:spLocks noGrp="1"/>
          </p:cNvSpPr>
          <p:nvPr>
            <p:ph type="subTitle" idx="8"/>
          </p:nvPr>
        </p:nvSpPr>
        <p:spPr>
          <a:xfrm>
            <a:off x="5660136" y="2892454"/>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9"/>
          </p:nvPr>
        </p:nvSpPr>
        <p:spPr>
          <a:xfrm>
            <a:off x="1639375" y="1217975"/>
            <a:ext cx="27429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9pPr>
          </a:lstStyle>
          <a:p>
            <a:endParaRPr/>
          </a:p>
        </p:txBody>
      </p:sp>
      <p:sp>
        <p:nvSpPr>
          <p:cNvPr id="126" name="Google Shape;126;p13"/>
          <p:cNvSpPr txBox="1">
            <a:spLocks noGrp="1"/>
          </p:cNvSpPr>
          <p:nvPr>
            <p:ph type="subTitle" idx="13"/>
          </p:nvPr>
        </p:nvSpPr>
        <p:spPr>
          <a:xfrm>
            <a:off x="1639375" y="2404295"/>
            <a:ext cx="27429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9pPr>
          </a:lstStyle>
          <a:p>
            <a:endParaRPr/>
          </a:p>
        </p:txBody>
      </p:sp>
      <p:sp>
        <p:nvSpPr>
          <p:cNvPr id="127" name="Google Shape;127;p13"/>
          <p:cNvSpPr txBox="1">
            <a:spLocks noGrp="1"/>
          </p:cNvSpPr>
          <p:nvPr>
            <p:ph type="subTitle" idx="14"/>
          </p:nvPr>
        </p:nvSpPr>
        <p:spPr>
          <a:xfrm>
            <a:off x="5660136" y="1222248"/>
            <a:ext cx="27432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9pPr>
          </a:lstStyle>
          <a:p>
            <a:endParaRPr/>
          </a:p>
        </p:txBody>
      </p:sp>
      <p:sp>
        <p:nvSpPr>
          <p:cNvPr id="128" name="Google Shape;128;p13"/>
          <p:cNvSpPr txBox="1">
            <a:spLocks noGrp="1"/>
          </p:cNvSpPr>
          <p:nvPr>
            <p:ph type="subTitle" idx="15"/>
          </p:nvPr>
        </p:nvSpPr>
        <p:spPr>
          <a:xfrm>
            <a:off x="5660136" y="2408018"/>
            <a:ext cx="27432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9pPr>
          </a:lstStyle>
          <a:p>
            <a:endParaRPr/>
          </a:p>
        </p:txBody>
      </p:sp>
      <p:sp>
        <p:nvSpPr>
          <p:cNvPr id="129" name="Google Shape;129;p13"/>
          <p:cNvSpPr txBox="1">
            <a:spLocks noGrp="1"/>
          </p:cNvSpPr>
          <p:nvPr>
            <p:ph type="title" idx="16" hasCustomPrompt="1"/>
          </p:nvPr>
        </p:nvSpPr>
        <p:spPr>
          <a:xfrm>
            <a:off x="715700" y="3590615"/>
            <a:ext cx="868800" cy="59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3"/>
          <p:cNvSpPr txBox="1">
            <a:spLocks noGrp="1"/>
          </p:cNvSpPr>
          <p:nvPr>
            <p:ph type="subTitle" idx="17"/>
          </p:nvPr>
        </p:nvSpPr>
        <p:spPr>
          <a:xfrm>
            <a:off x="1639375" y="4075325"/>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18" hasCustomPrompt="1"/>
          </p:nvPr>
        </p:nvSpPr>
        <p:spPr>
          <a:xfrm>
            <a:off x="4737150" y="3593789"/>
            <a:ext cx="868800" cy="59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subTitle" idx="19"/>
          </p:nvPr>
        </p:nvSpPr>
        <p:spPr>
          <a:xfrm>
            <a:off x="5660136" y="4078224"/>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20"/>
          </p:nvPr>
        </p:nvSpPr>
        <p:spPr>
          <a:xfrm>
            <a:off x="1639375" y="3590615"/>
            <a:ext cx="27432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9pPr>
          </a:lstStyle>
          <a:p>
            <a:endParaRPr/>
          </a:p>
        </p:txBody>
      </p:sp>
      <p:sp>
        <p:nvSpPr>
          <p:cNvPr id="134" name="Google Shape;134;p13"/>
          <p:cNvSpPr txBox="1">
            <a:spLocks noGrp="1"/>
          </p:cNvSpPr>
          <p:nvPr>
            <p:ph type="subTitle" idx="21"/>
          </p:nvPr>
        </p:nvSpPr>
        <p:spPr>
          <a:xfrm>
            <a:off x="5660136" y="3593789"/>
            <a:ext cx="27432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400"/>
              <a:buFont typeface="Calistoga"/>
              <a:buNone/>
              <a:defRPr sz="2400">
                <a:solidFill>
                  <a:schemeClr val="dk1"/>
                </a:solidFill>
                <a:latin typeface="Calistoga"/>
                <a:ea typeface="Calistoga"/>
                <a:cs typeface="Calistoga"/>
                <a:sym typeface="Calistoga"/>
              </a:defRPr>
            </a:lvl9pPr>
          </a:lstStyle>
          <a:p>
            <a:endParaRPr/>
          </a:p>
        </p:txBody>
      </p:sp>
      <p:grpSp>
        <p:nvGrpSpPr>
          <p:cNvPr id="135" name="Google Shape;135;p13"/>
          <p:cNvGrpSpPr/>
          <p:nvPr/>
        </p:nvGrpSpPr>
        <p:grpSpPr>
          <a:xfrm>
            <a:off x="8654264" y="3454602"/>
            <a:ext cx="489736" cy="484785"/>
            <a:chOff x="4483825" y="2548575"/>
            <a:chExt cx="806150" cy="798000"/>
          </a:xfrm>
        </p:grpSpPr>
        <p:sp>
          <p:nvSpPr>
            <p:cNvPr id="136" name="Google Shape;136;p13"/>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p:nvPr/>
        </p:nvSpPr>
        <p:spPr>
          <a:xfrm rot="-5106737">
            <a:off x="7647081" y="3838449"/>
            <a:ext cx="2196331" cy="1540113"/>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4786120">
            <a:off x="-359763" y="3118049"/>
            <a:ext cx="2142286" cy="2748002"/>
            <a:chOff x="-366501" y="-1227476"/>
            <a:chExt cx="2793826" cy="3583759"/>
          </a:xfrm>
        </p:grpSpPr>
        <p:sp>
          <p:nvSpPr>
            <p:cNvPr id="149" name="Google Shape;149;p13"/>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1458125" y="4134550"/>
            <a:ext cx="6227700" cy="4572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4" name="Google Shape;154;p14"/>
          <p:cNvSpPr txBox="1">
            <a:spLocks noGrp="1"/>
          </p:cNvSpPr>
          <p:nvPr>
            <p:ph type="subTitle" idx="1"/>
          </p:nvPr>
        </p:nvSpPr>
        <p:spPr>
          <a:xfrm>
            <a:off x="1458125" y="2382050"/>
            <a:ext cx="6227700" cy="158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55" name="Google Shape;155;p14"/>
          <p:cNvGrpSpPr/>
          <p:nvPr/>
        </p:nvGrpSpPr>
        <p:grpSpPr>
          <a:xfrm rot="478569">
            <a:off x="-343040" y="-730282"/>
            <a:ext cx="2279181" cy="2923602"/>
            <a:chOff x="-366501" y="-1227476"/>
            <a:chExt cx="2793826" cy="3583759"/>
          </a:xfrm>
        </p:grpSpPr>
        <p:sp>
          <p:nvSpPr>
            <p:cNvPr id="156" name="Google Shape;156;p14"/>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5"/>
          <p:cNvSpPr/>
          <p:nvPr/>
        </p:nvSpPr>
        <p:spPr>
          <a:xfrm rot="308973" flipH="1">
            <a:off x="7672810" y="4170294"/>
            <a:ext cx="1847504" cy="1295508"/>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5"/>
          <p:cNvGrpSpPr/>
          <p:nvPr/>
        </p:nvGrpSpPr>
        <p:grpSpPr>
          <a:xfrm rot="10800000" flipH="1">
            <a:off x="-347439" y="3036748"/>
            <a:ext cx="1956237" cy="2509348"/>
            <a:chOff x="-366501" y="-1227476"/>
            <a:chExt cx="2793826" cy="3583759"/>
          </a:xfrm>
        </p:grpSpPr>
        <p:sp>
          <p:nvSpPr>
            <p:cNvPr id="163" name="Google Shape;163;p15"/>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15"/>
          <p:cNvGrpSpPr/>
          <p:nvPr/>
        </p:nvGrpSpPr>
        <p:grpSpPr>
          <a:xfrm rot="-6081023" flipH="1">
            <a:off x="3361822" y="4687544"/>
            <a:ext cx="1049617" cy="1213246"/>
            <a:chOff x="-58262" y="4059628"/>
            <a:chExt cx="1049662" cy="1213297"/>
          </a:xfrm>
        </p:grpSpPr>
        <p:sp>
          <p:nvSpPr>
            <p:cNvPr id="167" name="Google Shape;167;p15"/>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58262" y="4059628"/>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3">
    <p:spTree>
      <p:nvGrpSpPr>
        <p:cNvPr id="1" name="Shape 169"/>
        <p:cNvGrpSpPr/>
        <p:nvPr/>
      </p:nvGrpSpPr>
      <p:grpSpPr>
        <a:xfrm>
          <a:off x="0" y="0"/>
          <a:ext cx="0" cy="0"/>
          <a:chOff x="0" y="0"/>
          <a:chExt cx="0" cy="0"/>
        </a:xfrm>
      </p:grpSpPr>
      <p:sp>
        <p:nvSpPr>
          <p:cNvPr id="170" name="Google Shape;1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16"/>
          <p:cNvSpPr/>
          <p:nvPr/>
        </p:nvSpPr>
        <p:spPr>
          <a:xfrm rot="10434344">
            <a:off x="7724921" y="-559257"/>
            <a:ext cx="1850505" cy="1532859"/>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6"/>
          <p:cNvGrpSpPr/>
          <p:nvPr/>
        </p:nvGrpSpPr>
        <p:grpSpPr>
          <a:xfrm rot="1408797">
            <a:off x="-115476" y="-1563583"/>
            <a:ext cx="2330829" cy="3541510"/>
            <a:chOff x="-366501" y="-1227476"/>
            <a:chExt cx="2793826" cy="3583759"/>
          </a:xfrm>
        </p:grpSpPr>
        <p:sp>
          <p:nvSpPr>
            <p:cNvPr id="173" name="Google Shape;173;p16"/>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6"/>
          <p:cNvGrpSpPr/>
          <p:nvPr/>
        </p:nvGrpSpPr>
        <p:grpSpPr>
          <a:xfrm rot="-6081023" flipH="1">
            <a:off x="8295772" y="4230344"/>
            <a:ext cx="1049617" cy="1213246"/>
            <a:chOff x="-58262" y="4059628"/>
            <a:chExt cx="1049662" cy="1213297"/>
          </a:xfrm>
        </p:grpSpPr>
        <p:sp>
          <p:nvSpPr>
            <p:cNvPr id="177" name="Google Shape;177;p16"/>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8262" y="4059628"/>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6"/>
          <p:cNvGrpSpPr/>
          <p:nvPr/>
        </p:nvGrpSpPr>
        <p:grpSpPr>
          <a:xfrm>
            <a:off x="8654264" y="3454602"/>
            <a:ext cx="489736" cy="484785"/>
            <a:chOff x="4483825" y="2548575"/>
            <a:chExt cx="806150" cy="798000"/>
          </a:xfrm>
        </p:grpSpPr>
        <p:sp>
          <p:nvSpPr>
            <p:cNvPr id="180" name="Google Shape;180;p16"/>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1024950" y="1176375"/>
            <a:ext cx="3642300" cy="1968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3" name="Google Shape;193;p17"/>
          <p:cNvSpPr txBox="1">
            <a:spLocks noGrp="1"/>
          </p:cNvSpPr>
          <p:nvPr>
            <p:ph type="subTitle" idx="1"/>
          </p:nvPr>
        </p:nvSpPr>
        <p:spPr>
          <a:xfrm>
            <a:off x="1024950" y="3053325"/>
            <a:ext cx="3642300" cy="913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17"/>
          <p:cNvGrpSpPr/>
          <p:nvPr/>
        </p:nvGrpSpPr>
        <p:grpSpPr>
          <a:xfrm rot="-2486193">
            <a:off x="3522911" y="4555752"/>
            <a:ext cx="1124391" cy="1198318"/>
            <a:chOff x="-132975" y="4074625"/>
            <a:chExt cx="1124375" cy="1198300"/>
          </a:xfrm>
        </p:grpSpPr>
        <p:sp>
          <p:nvSpPr>
            <p:cNvPr id="195" name="Google Shape;195;p17"/>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p:nvPr/>
        </p:nvSpPr>
        <p:spPr>
          <a:xfrm rot="4499927">
            <a:off x="-608968" y="-8688"/>
            <a:ext cx="2412063" cy="1691389"/>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5400000">
            <a:off x="958913" y="46823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17"/>
          <p:cNvGrpSpPr/>
          <p:nvPr/>
        </p:nvGrpSpPr>
        <p:grpSpPr>
          <a:xfrm rot="-5400000">
            <a:off x="332940" y="3436228"/>
            <a:ext cx="1567039" cy="2596075"/>
            <a:chOff x="-652388" y="-146576"/>
            <a:chExt cx="2163224" cy="3583759"/>
          </a:xfrm>
        </p:grpSpPr>
        <p:sp>
          <p:nvSpPr>
            <p:cNvPr id="200" name="Google Shape;200;p17"/>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7"/>
          <p:cNvSpPr>
            <a:spLocks noGrp="1"/>
          </p:cNvSpPr>
          <p:nvPr>
            <p:ph type="pic" idx="2"/>
          </p:nvPr>
        </p:nvSpPr>
        <p:spPr>
          <a:xfrm>
            <a:off x="4903100" y="801200"/>
            <a:ext cx="3525900" cy="35259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4845250" y="1328025"/>
            <a:ext cx="3583800" cy="1411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7" name="Google Shape;207;p18"/>
          <p:cNvSpPr txBox="1">
            <a:spLocks noGrp="1"/>
          </p:cNvSpPr>
          <p:nvPr>
            <p:ph type="subTitle" idx="1"/>
          </p:nvPr>
        </p:nvSpPr>
        <p:spPr>
          <a:xfrm>
            <a:off x="4845250" y="2511150"/>
            <a:ext cx="35838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8" name="Google Shape;208;p18"/>
          <p:cNvGrpSpPr/>
          <p:nvPr/>
        </p:nvGrpSpPr>
        <p:grpSpPr>
          <a:xfrm rot="-2486193">
            <a:off x="3522911" y="4555752"/>
            <a:ext cx="1124391" cy="1198318"/>
            <a:chOff x="-132975" y="4074625"/>
            <a:chExt cx="1124375" cy="1198300"/>
          </a:xfrm>
        </p:grpSpPr>
        <p:sp>
          <p:nvSpPr>
            <p:cNvPr id="209" name="Google Shape;209;p18"/>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18"/>
          <p:cNvSpPr/>
          <p:nvPr/>
        </p:nvSpPr>
        <p:spPr>
          <a:xfrm rot="5539852">
            <a:off x="-582586" y="-82115"/>
            <a:ext cx="2595396" cy="1819945"/>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rot="-5400000">
            <a:off x="958913" y="46823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8"/>
          <p:cNvGrpSpPr/>
          <p:nvPr/>
        </p:nvGrpSpPr>
        <p:grpSpPr>
          <a:xfrm rot="-5400000">
            <a:off x="63785" y="3554629"/>
            <a:ext cx="1686233" cy="2793540"/>
            <a:chOff x="-652388" y="-146576"/>
            <a:chExt cx="2163224" cy="3583759"/>
          </a:xfrm>
        </p:grpSpPr>
        <p:sp>
          <p:nvSpPr>
            <p:cNvPr id="214" name="Google Shape;214;p18"/>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18"/>
        <p:cNvGrpSpPr/>
        <p:nvPr/>
      </p:nvGrpSpPr>
      <p:grpSpPr>
        <a:xfrm>
          <a:off x="0" y="0"/>
          <a:ext cx="0" cy="0"/>
          <a:chOff x="0" y="0"/>
          <a:chExt cx="0" cy="0"/>
        </a:xfrm>
      </p:grpSpPr>
      <p:grpSp>
        <p:nvGrpSpPr>
          <p:cNvPr id="219" name="Google Shape;219;p19"/>
          <p:cNvGrpSpPr/>
          <p:nvPr/>
        </p:nvGrpSpPr>
        <p:grpSpPr>
          <a:xfrm rot="-2486193">
            <a:off x="3522911" y="4555752"/>
            <a:ext cx="1124391" cy="1198318"/>
            <a:chOff x="-132975" y="4074625"/>
            <a:chExt cx="1124375" cy="1198300"/>
          </a:xfrm>
        </p:grpSpPr>
        <p:sp>
          <p:nvSpPr>
            <p:cNvPr id="220" name="Google Shape;220;p19"/>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19"/>
          <p:cNvSpPr/>
          <p:nvPr/>
        </p:nvSpPr>
        <p:spPr>
          <a:xfrm rot="10800000">
            <a:off x="7304263" y="-82010"/>
            <a:ext cx="2595246" cy="1819841"/>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958913" y="46823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19"/>
          <p:cNvGrpSpPr/>
          <p:nvPr/>
        </p:nvGrpSpPr>
        <p:grpSpPr>
          <a:xfrm rot="-5400000">
            <a:off x="63785" y="3554629"/>
            <a:ext cx="1686233" cy="2793540"/>
            <a:chOff x="-652388" y="-146576"/>
            <a:chExt cx="2163224" cy="3583759"/>
          </a:xfrm>
        </p:grpSpPr>
        <p:sp>
          <p:nvSpPr>
            <p:cNvPr id="225" name="Google Shape;225;p19"/>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19"/>
          <p:cNvSpPr txBox="1">
            <a:spLocks noGrp="1"/>
          </p:cNvSpPr>
          <p:nvPr>
            <p:ph type="body" idx="1"/>
          </p:nvPr>
        </p:nvSpPr>
        <p:spPr>
          <a:xfrm>
            <a:off x="717450" y="1030175"/>
            <a:ext cx="3795000" cy="364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Font typeface="Arial"/>
              <a:buChar char="●"/>
              <a:defRPr sz="1400"/>
            </a:lvl1pPr>
            <a:lvl2pPr marL="914400" lvl="1" indent="-317500" rtl="0">
              <a:lnSpc>
                <a:spcPct val="100000"/>
              </a:lnSpc>
              <a:spcBef>
                <a:spcPts val="0"/>
              </a:spcBef>
              <a:spcAft>
                <a:spcPts val="0"/>
              </a:spcAft>
              <a:buClr>
                <a:srgbClr val="000000"/>
              </a:buClr>
              <a:buSzPts val="1400"/>
              <a:buFont typeface="Arial"/>
              <a:buChar char="○"/>
              <a:defRPr/>
            </a:lvl2pPr>
            <a:lvl3pPr marL="1371600" lvl="2" indent="-317500" rtl="0">
              <a:lnSpc>
                <a:spcPct val="100000"/>
              </a:lnSpc>
              <a:spcBef>
                <a:spcPts val="0"/>
              </a:spcBef>
              <a:spcAft>
                <a:spcPts val="0"/>
              </a:spcAft>
              <a:buClr>
                <a:srgbClr val="000000"/>
              </a:buClr>
              <a:buSzPts val="1400"/>
              <a:buFont typeface="Arial"/>
              <a:buChar char="■"/>
              <a:defRPr/>
            </a:lvl3pPr>
            <a:lvl4pPr marL="1828800" lvl="3" indent="-317500" rtl="0">
              <a:lnSpc>
                <a:spcPct val="100000"/>
              </a:lnSpc>
              <a:spcBef>
                <a:spcPts val="0"/>
              </a:spcBef>
              <a:spcAft>
                <a:spcPts val="0"/>
              </a:spcAft>
              <a:buClr>
                <a:srgbClr val="000000"/>
              </a:buClr>
              <a:buSzPts val="1400"/>
              <a:buFont typeface="Arial"/>
              <a:buChar char="●"/>
              <a:defRPr/>
            </a:lvl4pPr>
            <a:lvl5pPr marL="2286000" lvl="4" indent="-317500" rtl="0">
              <a:lnSpc>
                <a:spcPct val="100000"/>
              </a:lnSpc>
              <a:spcBef>
                <a:spcPts val="0"/>
              </a:spcBef>
              <a:spcAft>
                <a:spcPts val="0"/>
              </a:spcAft>
              <a:buClr>
                <a:srgbClr val="000000"/>
              </a:buClr>
              <a:buSzPts val="1400"/>
              <a:buFont typeface="Arial"/>
              <a:buChar char="○"/>
              <a:defRPr/>
            </a:lvl5pPr>
            <a:lvl6pPr marL="2743200" lvl="5" indent="-317500" rtl="0">
              <a:lnSpc>
                <a:spcPct val="100000"/>
              </a:lnSpc>
              <a:spcBef>
                <a:spcPts val="0"/>
              </a:spcBef>
              <a:spcAft>
                <a:spcPts val="0"/>
              </a:spcAft>
              <a:buClr>
                <a:srgbClr val="000000"/>
              </a:buClr>
              <a:buSzPts val="1400"/>
              <a:buFont typeface="Arial"/>
              <a:buChar char="■"/>
              <a:defRPr/>
            </a:lvl6pPr>
            <a:lvl7pPr marL="3200400" lvl="6" indent="-317500" rtl="0">
              <a:lnSpc>
                <a:spcPct val="100000"/>
              </a:lnSpc>
              <a:spcBef>
                <a:spcPts val="0"/>
              </a:spcBef>
              <a:spcAft>
                <a:spcPts val="0"/>
              </a:spcAft>
              <a:buClr>
                <a:srgbClr val="000000"/>
              </a:buClr>
              <a:buSzPts val="1400"/>
              <a:buFont typeface="Arial"/>
              <a:buChar char="●"/>
              <a:defRPr/>
            </a:lvl7pPr>
            <a:lvl8pPr marL="3657600" lvl="7" indent="-317500" rtl="0">
              <a:lnSpc>
                <a:spcPct val="100000"/>
              </a:lnSpc>
              <a:spcBef>
                <a:spcPts val="0"/>
              </a:spcBef>
              <a:spcAft>
                <a:spcPts val="0"/>
              </a:spcAft>
              <a:buClr>
                <a:srgbClr val="000000"/>
              </a:buClr>
              <a:buSzPts val="1400"/>
              <a:buFont typeface="Arial"/>
              <a:buChar char="○"/>
              <a:defRPr/>
            </a:lvl8pPr>
            <a:lvl9pPr marL="4114800" lvl="8" indent="-317500" rtl="0">
              <a:lnSpc>
                <a:spcPct val="100000"/>
              </a:lnSpc>
              <a:spcBef>
                <a:spcPts val="0"/>
              </a:spcBef>
              <a:spcAft>
                <a:spcPts val="0"/>
              </a:spcAft>
              <a:buClr>
                <a:srgbClr val="000000"/>
              </a:buClr>
              <a:buSzPts val="1400"/>
              <a:buFont typeface="Arial"/>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231"/>
        <p:cNvGrpSpPr/>
        <p:nvPr/>
      </p:nvGrpSpPr>
      <p:grpSpPr>
        <a:xfrm>
          <a:off x="0" y="0"/>
          <a:ext cx="0" cy="0"/>
          <a:chOff x="0" y="0"/>
          <a:chExt cx="0" cy="0"/>
        </a:xfrm>
      </p:grpSpPr>
      <p:grpSp>
        <p:nvGrpSpPr>
          <p:cNvPr id="232" name="Google Shape;232;p20"/>
          <p:cNvGrpSpPr/>
          <p:nvPr/>
        </p:nvGrpSpPr>
        <p:grpSpPr>
          <a:xfrm rot="-2486193">
            <a:off x="3522911" y="4555752"/>
            <a:ext cx="1124391" cy="1198318"/>
            <a:chOff x="-132975" y="4074625"/>
            <a:chExt cx="1124375" cy="1198300"/>
          </a:xfrm>
        </p:grpSpPr>
        <p:sp>
          <p:nvSpPr>
            <p:cNvPr id="233" name="Google Shape;233;p20"/>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0"/>
          <p:cNvSpPr/>
          <p:nvPr/>
        </p:nvSpPr>
        <p:spPr>
          <a:xfrm rot="10800000">
            <a:off x="7304263" y="-82010"/>
            <a:ext cx="2595246" cy="1819841"/>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rot="-5400000">
            <a:off x="958913" y="46823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0"/>
          <p:cNvGrpSpPr/>
          <p:nvPr/>
        </p:nvGrpSpPr>
        <p:grpSpPr>
          <a:xfrm rot="-5400000">
            <a:off x="63785" y="3554629"/>
            <a:ext cx="1686233" cy="2793540"/>
            <a:chOff x="-652388" y="-146576"/>
            <a:chExt cx="2163224" cy="3583759"/>
          </a:xfrm>
        </p:grpSpPr>
        <p:sp>
          <p:nvSpPr>
            <p:cNvPr id="238" name="Google Shape;238;p20"/>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3" name="Google Shape;243;p20"/>
          <p:cNvSpPr txBox="1">
            <a:spLocks noGrp="1"/>
          </p:cNvSpPr>
          <p:nvPr>
            <p:ph type="body" idx="1"/>
          </p:nvPr>
        </p:nvSpPr>
        <p:spPr>
          <a:xfrm>
            <a:off x="717450" y="1030175"/>
            <a:ext cx="7704000" cy="36402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000000"/>
              </a:buClr>
              <a:buSzPts val="1400"/>
              <a:buFont typeface="Arial"/>
              <a:buChar char="●"/>
              <a:defRPr sz="1400"/>
            </a:lvl1pPr>
            <a:lvl2pPr marL="914400" lvl="1" indent="-317500" rtl="0">
              <a:lnSpc>
                <a:spcPct val="100000"/>
              </a:lnSpc>
              <a:spcBef>
                <a:spcPts val="0"/>
              </a:spcBef>
              <a:spcAft>
                <a:spcPts val="0"/>
              </a:spcAft>
              <a:buClr>
                <a:srgbClr val="000000"/>
              </a:buClr>
              <a:buSzPts val="1400"/>
              <a:buFont typeface="Arial"/>
              <a:buChar char="○"/>
              <a:defRPr/>
            </a:lvl2pPr>
            <a:lvl3pPr marL="1371600" lvl="2" indent="-317500" rtl="0">
              <a:lnSpc>
                <a:spcPct val="100000"/>
              </a:lnSpc>
              <a:spcBef>
                <a:spcPts val="0"/>
              </a:spcBef>
              <a:spcAft>
                <a:spcPts val="0"/>
              </a:spcAft>
              <a:buClr>
                <a:srgbClr val="000000"/>
              </a:buClr>
              <a:buSzPts val="1400"/>
              <a:buFont typeface="Arial"/>
              <a:buChar char="■"/>
              <a:defRPr/>
            </a:lvl3pPr>
            <a:lvl4pPr marL="1828800" lvl="3" indent="-317500" rtl="0">
              <a:lnSpc>
                <a:spcPct val="100000"/>
              </a:lnSpc>
              <a:spcBef>
                <a:spcPts val="0"/>
              </a:spcBef>
              <a:spcAft>
                <a:spcPts val="0"/>
              </a:spcAft>
              <a:buClr>
                <a:srgbClr val="000000"/>
              </a:buClr>
              <a:buSzPts val="1400"/>
              <a:buFont typeface="Arial"/>
              <a:buChar char="●"/>
              <a:defRPr/>
            </a:lvl4pPr>
            <a:lvl5pPr marL="2286000" lvl="4" indent="-317500" rtl="0">
              <a:lnSpc>
                <a:spcPct val="100000"/>
              </a:lnSpc>
              <a:spcBef>
                <a:spcPts val="0"/>
              </a:spcBef>
              <a:spcAft>
                <a:spcPts val="0"/>
              </a:spcAft>
              <a:buClr>
                <a:srgbClr val="000000"/>
              </a:buClr>
              <a:buSzPts val="1400"/>
              <a:buFont typeface="Arial"/>
              <a:buChar char="○"/>
              <a:defRPr/>
            </a:lvl5pPr>
            <a:lvl6pPr marL="2743200" lvl="5" indent="-317500" rtl="0">
              <a:lnSpc>
                <a:spcPct val="100000"/>
              </a:lnSpc>
              <a:spcBef>
                <a:spcPts val="0"/>
              </a:spcBef>
              <a:spcAft>
                <a:spcPts val="0"/>
              </a:spcAft>
              <a:buClr>
                <a:srgbClr val="000000"/>
              </a:buClr>
              <a:buSzPts val="1400"/>
              <a:buFont typeface="Arial"/>
              <a:buChar char="■"/>
              <a:defRPr/>
            </a:lvl6pPr>
            <a:lvl7pPr marL="3200400" lvl="6" indent="-317500" rtl="0">
              <a:lnSpc>
                <a:spcPct val="100000"/>
              </a:lnSpc>
              <a:spcBef>
                <a:spcPts val="0"/>
              </a:spcBef>
              <a:spcAft>
                <a:spcPts val="0"/>
              </a:spcAft>
              <a:buClr>
                <a:srgbClr val="000000"/>
              </a:buClr>
              <a:buSzPts val="1400"/>
              <a:buFont typeface="Arial"/>
              <a:buChar char="●"/>
              <a:defRPr/>
            </a:lvl7pPr>
            <a:lvl8pPr marL="3657600" lvl="7" indent="-317500" rtl="0">
              <a:lnSpc>
                <a:spcPct val="100000"/>
              </a:lnSpc>
              <a:spcBef>
                <a:spcPts val="0"/>
              </a:spcBef>
              <a:spcAft>
                <a:spcPts val="0"/>
              </a:spcAft>
              <a:buClr>
                <a:srgbClr val="000000"/>
              </a:buClr>
              <a:buSzPts val="1400"/>
              <a:buFont typeface="Arial"/>
              <a:buChar char="○"/>
              <a:defRPr/>
            </a:lvl8pPr>
            <a:lvl9pPr marL="4114800" lvl="8" indent="-317500" rtl="0">
              <a:lnSpc>
                <a:spcPct val="100000"/>
              </a:lnSpc>
              <a:spcBef>
                <a:spcPts val="0"/>
              </a:spcBef>
              <a:spcAft>
                <a:spcPts val="0"/>
              </a:spcAft>
              <a:buClr>
                <a:srgbClr val="000000"/>
              </a:buClr>
              <a:buSzPts val="1400"/>
              <a:buFont typeface="Arial"/>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11450" y="2097075"/>
            <a:ext cx="4491300" cy="17097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3" name="Google Shape;23;p3"/>
          <p:cNvSpPr txBox="1">
            <a:spLocks noGrp="1"/>
          </p:cNvSpPr>
          <p:nvPr>
            <p:ph type="title" idx="2" hasCustomPrompt="1"/>
          </p:nvPr>
        </p:nvSpPr>
        <p:spPr>
          <a:xfrm>
            <a:off x="3787163" y="879400"/>
            <a:ext cx="1540800" cy="1054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311527" y="3806900"/>
            <a:ext cx="45210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 name="Google Shape;25;p3"/>
          <p:cNvGrpSpPr/>
          <p:nvPr/>
        </p:nvGrpSpPr>
        <p:grpSpPr>
          <a:xfrm rot="3926052" flipH="1">
            <a:off x="7301422" y="2779370"/>
            <a:ext cx="2413882" cy="3096389"/>
            <a:chOff x="-366501" y="-1227476"/>
            <a:chExt cx="2793826" cy="3583759"/>
          </a:xfrm>
        </p:grpSpPr>
        <p:sp>
          <p:nvSpPr>
            <p:cNvPr id="26" name="Google Shape;26;p3"/>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p:nvPr/>
        </p:nvSpPr>
        <p:spPr>
          <a:xfrm rot="6525773">
            <a:off x="-472620" y="-438310"/>
            <a:ext cx="2336485" cy="1638392"/>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4"/>
        <p:cNvGrpSpPr/>
        <p:nvPr/>
      </p:nvGrpSpPr>
      <p:grpSpPr>
        <a:xfrm>
          <a:off x="0" y="0"/>
          <a:ext cx="0" cy="0"/>
          <a:chOff x="0" y="0"/>
          <a:chExt cx="0" cy="0"/>
        </a:xfrm>
      </p:grpSpPr>
      <p:sp>
        <p:nvSpPr>
          <p:cNvPr id="245" name="Google Shape;245;p21"/>
          <p:cNvSpPr txBox="1">
            <a:spLocks noGrp="1"/>
          </p:cNvSpPr>
          <p:nvPr>
            <p:ph type="subTitle" idx="1"/>
          </p:nvPr>
        </p:nvSpPr>
        <p:spPr>
          <a:xfrm>
            <a:off x="1611500" y="2222342"/>
            <a:ext cx="2503200" cy="468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algn="ctr"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algn="ctr"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algn="ctr"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algn="ctr"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algn="ctr"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algn="ctr"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algn="ctr"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algn="ctr"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46" name="Google Shape;246;p21"/>
          <p:cNvSpPr txBox="1">
            <a:spLocks noGrp="1"/>
          </p:cNvSpPr>
          <p:nvPr>
            <p:ph type="subTitle" idx="2"/>
          </p:nvPr>
        </p:nvSpPr>
        <p:spPr>
          <a:xfrm>
            <a:off x="4878575" y="2222342"/>
            <a:ext cx="2505600" cy="468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algn="ctr"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algn="ctr"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algn="ctr"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algn="ctr"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algn="ctr"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algn="ctr"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algn="ctr"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algn="ctr"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47" name="Google Shape;247;p21"/>
          <p:cNvSpPr txBox="1">
            <a:spLocks noGrp="1"/>
          </p:cNvSpPr>
          <p:nvPr>
            <p:ph type="subTitle" idx="3"/>
          </p:nvPr>
        </p:nvSpPr>
        <p:spPr>
          <a:xfrm>
            <a:off x="1611500" y="2712792"/>
            <a:ext cx="2503200" cy="15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48" name="Google Shape;248;p21"/>
          <p:cNvSpPr txBox="1">
            <a:spLocks noGrp="1"/>
          </p:cNvSpPr>
          <p:nvPr>
            <p:ph type="subTitle" idx="4"/>
          </p:nvPr>
        </p:nvSpPr>
        <p:spPr>
          <a:xfrm>
            <a:off x="4878575" y="2712792"/>
            <a:ext cx="2505600" cy="15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49" name="Google Shape;24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0" name="Google Shape;250;p21"/>
          <p:cNvGrpSpPr/>
          <p:nvPr/>
        </p:nvGrpSpPr>
        <p:grpSpPr>
          <a:xfrm rot="-3875744">
            <a:off x="-274877" y="3556584"/>
            <a:ext cx="1782438" cy="2286409"/>
            <a:chOff x="-366501" y="-1227476"/>
            <a:chExt cx="2793826" cy="3583759"/>
          </a:xfrm>
        </p:grpSpPr>
        <p:sp>
          <p:nvSpPr>
            <p:cNvPr id="251" name="Google Shape;251;p21"/>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54"/>
        <p:cNvGrpSpPr/>
        <p:nvPr/>
      </p:nvGrpSpPr>
      <p:grpSpPr>
        <a:xfrm>
          <a:off x="0" y="0"/>
          <a:ext cx="0" cy="0"/>
          <a:chOff x="0" y="0"/>
          <a:chExt cx="0" cy="0"/>
        </a:xfrm>
      </p:grpSpPr>
      <p:grpSp>
        <p:nvGrpSpPr>
          <p:cNvPr id="255" name="Google Shape;255;p22"/>
          <p:cNvGrpSpPr/>
          <p:nvPr/>
        </p:nvGrpSpPr>
        <p:grpSpPr>
          <a:xfrm rot="-3875878">
            <a:off x="-334448" y="3489459"/>
            <a:ext cx="2099112" cy="2692620"/>
            <a:chOff x="-366501" y="-1227476"/>
            <a:chExt cx="2793826" cy="3583759"/>
          </a:xfrm>
        </p:grpSpPr>
        <p:sp>
          <p:nvSpPr>
            <p:cNvPr id="256" name="Google Shape;256;p22"/>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22"/>
          <p:cNvSpPr txBox="1">
            <a:spLocks noGrp="1"/>
          </p:cNvSpPr>
          <p:nvPr>
            <p:ph type="subTitle" idx="1"/>
          </p:nvPr>
        </p:nvSpPr>
        <p:spPr>
          <a:xfrm>
            <a:off x="1492975" y="3310150"/>
            <a:ext cx="2503200" cy="468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algn="ctr"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algn="ctr"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algn="ctr"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algn="ctr"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algn="ctr"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algn="ctr"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algn="ctr"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algn="ctr"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60" name="Google Shape;260;p22"/>
          <p:cNvSpPr txBox="1">
            <a:spLocks noGrp="1"/>
          </p:cNvSpPr>
          <p:nvPr>
            <p:ph type="subTitle" idx="2"/>
          </p:nvPr>
        </p:nvSpPr>
        <p:spPr>
          <a:xfrm>
            <a:off x="5146650" y="3310150"/>
            <a:ext cx="2505600" cy="468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algn="ctr"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algn="ctr"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algn="ctr"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algn="ctr"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algn="ctr"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algn="ctr"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algn="ctr"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algn="ctr"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61" name="Google Shape;261;p22"/>
          <p:cNvSpPr txBox="1">
            <a:spLocks noGrp="1"/>
          </p:cNvSpPr>
          <p:nvPr>
            <p:ph type="subTitle" idx="3"/>
          </p:nvPr>
        </p:nvSpPr>
        <p:spPr>
          <a:xfrm>
            <a:off x="1492975" y="3705975"/>
            <a:ext cx="2503200" cy="53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62" name="Google Shape;262;p22"/>
          <p:cNvSpPr txBox="1">
            <a:spLocks noGrp="1"/>
          </p:cNvSpPr>
          <p:nvPr>
            <p:ph type="subTitle" idx="4"/>
          </p:nvPr>
        </p:nvSpPr>
        <p:spPr>
          <a:xfrm>
            <a:off x="5146650" y="3705975"/>
            <a:ext cx="2505600" cy="53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10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63" name="Google Shape;26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 name="Google Shape;266;p23"/>
          <p:cNvSpPr txBox="1">
            <a:spLocks noGrp="1"/>
          </p:cNvSpPr>
          <p:nvPr>
            <p:ph type="subTitle" idx="1"/>
          </p:nvPr>
        </p:nvSpPr>
        <p:spPr>
          <a:xfrm>
            <a:off x="808200" y="2515325"/>
            <a:ext cx="2160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267" name="Google Shape;267;p23"/>
          <p:cNvSpPr txBox="1">
            <a:spLocks noGrp="1"/>
          </p:cNvSpPr>
          <p:nvPr>
            <p:ph type="subTitle" idx="2"/>
          </p:nvPr>
        </p:nvSpPr>
        <p:spPr>
          <a:xfrm>
            <a:off x="808200" y="2953925"/>
            <a:ext cx="2160000" cy="12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3"/>
          <p:cNvSpPr txBox="1">
            <a:spLocks noGrp="1"/>
          </p:cNvSpPr>
          <p:nvPr>
            <p:ph type="subTitle" idx="3"/>
          </p:nvPr>
        </p:nvSpPr>
        <p:spPr>
          <a:xfrm>
            <a:off x="3492000" y="2953925"/>
            <a:ext cx="2160000" cy="12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3"/>
          <p:cNvSpPr txBox="1">
            <a:spLocks noGrp="1"/>
          </p:cNvSpPr>
          <p:nvPr>
            <p:ph type="subTitle" idx="4"/>
          </p:nvPr>
        </p:nvSpPr>
        <p:spPr>
          <a:xfrm>
            <a:off x="6175800" y="2953925"/>
            <a:ext cx="2160000" cy="12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3"/>
          <p:cNvSpPr txBox="1">
            <a:spLocks noGrp="1"/>
          </p:cNvSpPr>
          <p:nvPr>
            <p:ph type="subTitle" idx="5"/>
          </p:nvPr>
        </p:nvSpPr>
        <p:spPr>
          <a:xfrm>
            <a:off x="3492000" y="2515325"/>
            <a:ext cx="2160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271" name="Google Shape;271;p23"/>
          <p:cNvSpPr txBox="1">
            <a:spLocks noGrp="1"/>
          </p:cNvSpPr>
          <p:nvPr>
            <p:ph type="subTitle" idx="6"/>
          </p:nvPr>
        </p:nvSpPr>
        <p:spPr>
          <a:xfrm>
            <a:off x="6175800" y="2515325"/>
            <a:ext cx="2160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grpSp>
        <p:nvGrpSpPr>
          <p:cNvPr id="272" name="Google Shape;272;p23"/>
          <p:cNvGrpSpPr/>
          <p:nvPr/>
        </p:nvGrpSpPr>
        <p:grpSpPr>
          <a:xfrm>
            <a:off x="8429009" y="-464352"/>
            <a:ext cx="1392331" cy="1342829"/>
            <a:chOff x="4497775" y="375075"/>
            <a:chExt cx="1161825" cy="1120425"/>
          </a:xfrm>
        </p:grpSpPr>
        <p:sp>
          <p:nvSpPr>
            <p:cNvPr id="273" name="Google Shape;273;p23"/>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3"/>
          <p:cNvGrpSpPr/>
          <p:nvPr/>
        </p:nvGrpSpPr>
        <p:grpSpPr>
          <a:xfrm rot="-5209575" flipH="1">
            <a:off x="-306779" y="-775810"/>
            <a:ext cx="2043745" cy="2621599"/>
            <a:chOff x="-366501" y="-1227476"/>
            <a:chExt cx="2793826" cy="3583759"/>
          </a:xfrm>
        </p:grpSpPr>
        <p:sp>
          <p:nvSpPr>
            <p:cNvPr id="310" name="Google Shape;310;p23"/>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3"/>
          <p:cNvSpPr/>
          <p:nvPr/>
        </p:nvSpPr>
        <p:spPr>
          <a:xfrm rot="-3832915">
            <a:off x="8622629" y="4228525"/>
            <a:ext cx="845267" cy="1203582"/>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rot="1567267">
            <a:off x="7865410" y="4558891"/>
            <a:ext cx="159300" cy="99217"/>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rot="4646946">
            <a:off x="7952069" y="4545933"/>
            <a:ext cx="683301" cy="370953"/>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18" name="Google Shape;318;p24"/>
          <p:cNvSpPr txBox="1">
            <a:spLocks noGrp="1"/>
          </p:cNvSpPr>
          <p:nvPr>
            <p:ph type="subTitle" idx="1"/>
          </p:nvPr>
        </p:nvSpPr>
        <p:spPr>
          <a:xfrm>
            <a:off x="2579050" y="1290800"/>
            <a:ext cx="4818300" cy="52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319" name="Google Shape;319;p24"/>
          <p:cNvSpPr txBox="1">
            <a:spLocks noGrp="1"/>
          </p:cNvSpPr>
          <p:nvPr>
            <p:ph type="subTitle" idx="2"/>
          </p:nvPr>
        </p:nvSpPr>
        <p:spPr>
          <a:xfrm>
            <a:off x="2579050" y="2434299"/>
            <a:ext cx="4818300" cy="52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320" name="Google Shape;320;p24"/>
          <p:cNvSpPr txBox="1">
            <a:spLocks noGrp="1"/>
          </p:cNvSpPr>
          <p:nvPr>
            <p:ph type="subTitle" idx="3"/>
          </p:nvPr>
        </p:nvSpPr>
        <p:spPr>
          <a:xfrm>
            <a:off x="2579050" y="3577799"/>
            <a:ext cx="4818300" cy="52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321" name="Google Shape;321;p24"/>
          <p:cNvSpPr txBox="1">
            <a:spLocks noGrp="1"/>
          </p:cNvSpPr>
          <p:nvPr>
            <p:ph type="subTitle" idx="4"/>
          </p:nvPr>
        </p:nvSpPr>
        <p:spPr>
          <a:xfrm>
            <a:off x="2579050" y="1734975"/>
            <a:ext cx="4818300" cy="4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24"/>
          <p:cNvSpPr txBox="1">
            <a:spLocks noGrp="1"/>
          </p:cNvSpPr>
          <p:nvPr>
            <p:ph type="subTitle" idx="5"/>
          </p:nvPr>
        </p:nvSpPr>
        <p:spPr>
          <a:xfrm>
            <a:off x="2579050" y="2878475"/>
            <a:ext cx="4818300" cy="4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4"/>
          <p:cNvSpPr txBox="1">
            <a:spLocks noGrp="1"/>
          </p:cNvSpPr>
          <p:nvPr>
            <p:ph type="subTitle" idx="6"/>
          </p:nvPr>
        </p:nvSpPr>
        <p:spPr>
          <a:xfrm>
            <a:off x="2579050" y="4021975"/>
            <a:ext cx="4818300" cy="4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24"/>
          <p:cNvSpPr/>
          <p:nvPr/>
        </p:nvSpPr>
        <p:spPr>
          <a:xfrm rot="-5400000">
            <a:off x="8729396" y="-370288"/>
            <a:ext cx="615041" cy="875659"/>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57525" y="-311578"/>
            <a:ext cx="991026" cy="1036929"/>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57525" y="5740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8599075" y="375038"/>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8774750" y="6072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4"/>
          <p:cNvGrpSpPr/>
          <p:nvPr/>
        </p:nvGrpSpPr>
        <p:grpSpPr>
          <a:xfrm rot="3926045" flipH="1">
            <a:off x="7355213" y="3360045"/>
            <a:ext cx="1987815" cy="2549854"/>
            <a:chOff x="-366501" y="-1227476"/>
            <a:chExt cx="2793826" cy="3583759"/>
          </a:xfrm>
        </p:grpSpPr>
        <p:sp>
          <p:nvSpPr>
            <p:cNvPr id="330" name="Google Shape;330;p24"/>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333"/>
        <p:cNvGrpSpPr/>
        <p:nvPr/>
      </p:nvGrpSpPr>
      <p:grpSpPr>
        <a:xfrm>
          <a:off x="0" y="0"/>
          <a:ext cx="0" cy="0"/>
          <a:chOff x="0" y="0"/>
          <a:chExt cx="0" cy="0"/>
        </a:xfrm>
      </p:grpSpPr>
      <p:sp>
        <p:nvSpPr>
          <p:cNvPr id="334" name="Google Shape;334;p25"/>
          <p:cNvSpPr txBox="1">
            <a:spLocks noGrp="1"/>
          </p:cNvSpPr>
          <p:nvPr>
            <p:ph type="subTitle" idx="1"/>
          </p:nvPr>
        </p:nvSpPr>
        <p:spPr>
          <a:xfrm>
            <a:off x="2559300" y="1299102"/>
            <a:ext cx="4025400" cy="5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5" name="Google Shape;335;p25"/>
          <p:cNvSpPr txBox="1">
            <a:spLocks noGrp="1"/>
          </p:cNvSpPr>
          <p:nvPr>
            <p:ph type="subTitle" idx="2"/>
          </p:nvPr>
        </p:nvSpPr>
        <p:spPr>
          <a:xfrm>
            <a:off x="2559300" y="1083998"/>
            <a:ext cx="4025400" cy="367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336" name="Google Shape;336;p25"/>
          <p:cNvSpPr txBox="1">
            <a:spLocks noGrp="1"/>
          </p:cNvSpPr>
          <p:nvPr>
            <p:ph type="subTitle" idx="3"/>
          </p:nvPr>
        </p:nvSpPr>
        <p:spPr>
          <a:xfrm>
            <a:off x="2559300" y="2688002"/>
            <a:ext cx="4025400" cy="5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7" name="Google Shape;337;p25"/>
          <p:cNvSpPr txBox="1">
            <a:spLocks noGrp="1"/>
          </p:cNvSpPr>
          <p:nvPr>
            <p:ph type="subTitle" idx="4"/>
          </p:nvPr>
        </p:nvSpPr>
        <p:spPr>
          <a:xfrm>
            <a:off x="2559300" y="2472898"/>
            <a:ext cx="4025400" cy="367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338" name="Google Shape;338;p25"/>
          <p:cNvSpPr txBox="1">
            <a:spLocks noGrp="1"/>
          </p:cNvSpPr>
          <p:nvPr>
            <p:ph type="subTitle" idx="5"/>
          </p:nvPr>
        </p:nvSpPr>
        <p:spPr>
          <a:xfrm>
            <a:off x="2559300" y="4076902"/>
            <a:ext cx="4025400" cy="51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9" name="Google Shape;339;p25"/>
          <p:cNvSpPr txBox="1">
            <a:spLocks noGrp="1"/>
          </p:cNvSpPr>
          <p:nvPr>
            <p:ph type="subTitle" idx="6"/>
          </p:nvPr>
        </p:nvSpPr>
        <p:spPr>
          <a:xfrm>
            <a:off x="2559300" y="3861798"/>
            <a:ext cx="4025400" cy="367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340" name="Google Shape;340;p25"/>
          <p:cNvSpPr/>
          <p:nvPr/>
        </p:nvSpPr>
        <p:spPr>
          <a:xfrm rot="-5400000">
            <a:off x="6202888" y="3118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5"/>
          <p:cNvGrpSpPr/>
          <p:nvPr/>
        </p:nvGrpSpPr>
        <p:grpSpPr>
          <a:xfrm rot="5400000">
            <a:off x="7766378" y="-889136"/>
            <a:ext cx="1510363" cy="2502181"/>
            <a:chOff x="-652388" y="-146576"/>
            <a:chExt cx="2163224" cy="3583759"/>
          </a:xfrm>
        </p:grpSpPr>
        <p:sp>
          <p:nvSpPr>
            <p:cNvPr id="342" name="Google Shape;342;p25"/>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46"/>
        <p:cNvGrpSpPr/>
        <p:nvPr/>
      </p:nvGrpSpPr>
      <p:grpSpPr>
        <a:xfrm>
          <a:off x="0" y="0"/>
          <a:ext cx="0" cy="0"/>
          <a:chOff x="0" y="0"/>
          <a:chExt cx="0" cy="0"/>
        </a:xfrm>
      </p:grpSpPr>
      <p:sp>
        <p:nvSpPr>
          <p:cNvPr id="347" name="Google Shape;347;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8" name="Google Shape;348;p26"/>
          <p:cNvSpPr txBox="1">
            <a:spLocks noGrp="1"/>
          </p:cNvSpPr>
          <p:nvPr>
            <p:ph type="subTitle" idx="1"/>
          </p:nvPr>
        </p:nvSpPr>
        <p:spPr>
          <a:xfrm>
            <a:off x="1802624" y="1759863"/>
            <a:ext cx="2280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349" name="Google Shape;349;p26"/>
          <p:cNvSpPr txBox="1">
            <a:spLocks noGrp="1"/>
          </p:cNvSpPr>
          <p:nvPr>
            <p:ph type="subTitle" idx="2"/>
          </p:nvPr>
        </p:nvSpPr>
        <p:spPr>
          <a:xfrm>
            <a:off x="1802684" y="2265213"/>
            <a:ext cx="22806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26"/>
          <p:cNvSpPr txBox="1">
            <a:spLocks noGrp="1"/>
          </p:cNvSpPr>
          <p:nvPr>
            <p:ph type="subTitle" idx="3"/>
          </p:nvPr>
        </p:nvSpPr>
        <p:spPr>
          <a:xfrm>
            <a:off x="5060776" y="2265213"/>
            <a:ext cx="22806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26"/>
          <p:cNvSpPr txBox="1">
            <a:spLocks noGrp="1"/>
          </p:cNvSpPr>
          <p:nvPr>
            <p:ph type="subTitle" idx="4"/>
          </p:nvPr>
        </p:nvSpPr>
        <p:spPr>
          <a:xfrm>
            <a:off x="1802684" y="3997500"/>
            <a:ext cx="22806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26"/>
          <p:cNvSpPr txBox="1">
            <a:spLocks noGrp="1"/>
          </p:cNvSpPr>
          <p:nvPr>
            <p:ph type="subTitle" idx="5"/>
          </p:nvPr>
        </p:nvSpPr>
        <p:spPr>
          <a:xfrm>
            <a:off x="5060776" y="3997500"/>
            <a:ext cx="22806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3" name="Google Shape;353;p26"/>
          <p:cNvSpPr txBox="1">
            <a:spLocks noGrp="1"/>
          </p:cNvSpPr>
          <p:nvPr>
            <p:ph type="subTitle" idx="6"/>
          </p:nvPr>
        </p:nvSpPr>
        <p:spPr>
          <a:xfrm>
            <a:off x="1802684" y="3492150"/>
            <a:ext cx="2280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354" name="Google Shape;354;p26"/>
          <p:cNvSpPr txBox="1">
            <a:spLocks noGrp="1"/>
          </p:cNvSpPr>
          <p:nvPr>
            <p:ph type="subTitle" idx="7"/>
          </p:nvPr>
        </p:nvSpPr>
        <p:spPr>
          <a:xfrm>
            <a:off x="5060774" y="1759863"/>
            <a:ext cx="2280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355" name="Google Shape;355;p26"/>
          <p:cNvSpPr txBox="1">
            <a:spLocks noGrp="1"/>
          </p:cNvSpPr>
          <p:nvPr>
            <p:ph type="subTitle" idx="8"/>
          </p:nvPr>
        </p:nvSpPr>
        <p:spPr>
          <a:xfrm>
            <a:off x="5060774" y="3492150"/>
            <a:ext cx="2280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grpSp>
        <p:nvGrpSpPr>
          <p:cNvPr id="356" name="Google Shape;356;p26"/>
          <p:cNvGrpSpPr/>
          <p:nvPr/>
        </p:nvGrpSpPr>
        <p:grpSpPr>
          <a:xfrm>
            <a:off x="8429009" y="-464352"/>
            <a:ext cx="1392331" cy="1342829"/>
            <a:chOff x="4497775" y="375075"/>
            <a:chExt cx="1161825" cy="1120425"/>
          </a:xfrm>
        </p:grpSpPr>
        <p:sp>
          <p:nvSpPr>
            <p:cNvPr id="357" name="Google Shape;357;p26"/>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6"/>
          <p:cNvGrpSpPr/>
          <p:nvPr/>
        </p:nvGrpSpPr>
        <p:grpSpPr>
          <a:xfrm rot="-5209494" flipH="1">
            <a:off x="-156804" y="-747909"/>
            <a:ext cx="2063055" cy="2646368"/>
            <a:chOff x="-366501" y="-1227476"/>
            <a:chExt cx="2793826" cy="3583759"/>
          </a:xfrm>
        </p:grpSpPr>
        <p:sp>
          <p:nvSpPr>
            <p:cNvPr id="394" name="Google Shape;394;p26"/>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97"/>
        <p:cNvGrpSpPr/>
        <p:nvPr/>
      </p:nvGrpSpPr>
      <p:grpSpPr>
        <a:xfrm>
          <a:off x="0" y="0"/>
          <a:ext cx="0" cy="0"/>
          <a:chOff x="0" y="0"/>
          <a:chExt cx="0" cy="0"/>
        </a:xfrm>
      </p:grpSpPr>
      <p:sp>
        <p:nvSpPr>
          <p:cNvPr id="398" name="Google Shape;398;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9" name="Google Shape;399;p27"/>
          <p:cNvSpPr txBox="1">
            <a:spLocks noGrp="1"/>
          </p:cNvSpPr>
          <p:nvPr>
            <p:ph type="subTitle" idx="1"/>
          </p:nvPr>
        </p:nvSpPr>
        <p:spPr>
          <a:xfrm>
            <a:off x="829125" y="2271519"/>
            <a:ext cx="2112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27"/>
          <p:cNvSpPr txBox="1">
            <a:spLocks noGrp="1"/>
          </p:cNvSpPr>
          <p:nvPr>
            <p:ph type="subTitle" idx="2"/>
          </p:nvPr>
        </p:nvSpPr>
        <p:spPr>
          <a:xfrm>
            <a:off x="3516563" y="2271519"/>
            <a:ext cx="2112000" cy="57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27"/>
          <p:cNvSpPr txBox="1">
            <a:spLocks noGrp="1"/>
          </p:cNvSpPr>
          <p:nvPr>
            <p:ph type="subTitle" idx="3"/>
          </p:nvPr>
        </p:nvSpPr>
        <p:spPr>
          <a:xfrm>
            <a:off x="6205125" y="2271519"/>
            <a:ext cx="2107500" cy="570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27"/>
          <p:cNvSpPr txBox="1">
            <a:spLocks noGrp="1"/>
          </p:cNvSpPr>
          <p:nvPr>
            <p:ph type="subTitle" idx="4"/>
          </p:nvPr>
        </p:nvSpPr>
        <p:spPr>
          <a:xfrm>
            <a:off x="829125" y="4035800"/>
            <a:ext cx="2112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3" name="Google Shape;403;p27"/>
          <p:cNvSpPr txBox="1">
            <a:spLocks noGrp="1"/>
          </p:cNvSpPr>
          <p:nvPr>
            <p:ph type="subTitle" idx="5"/>
          </p:nvPr>
        </p:nvSpPr>
        <p:spPr>
          <a:xfrm>
            <a:off x="3516563" y="4035800"/>
            <a:ext cx="2112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27"/>
          <p:cNvSpPr txBox="1">
            <a:spLocks noGrp="1"/>
          </p:cNvSpPr>
          <p:nvPr>
            <p:ph type="subTitle" idx="6"/>
          </p:nvPr>
        </p:nvSpPr>
        <p:spPr>
          <a:xfrm>
            <a:off x="6205125" y="4035800"/>
            <a:ext cx="21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7"/>
          <p:cNvSpPr txBox="1">
            <a:spLocks noGrp="1"/>
          </p:cNvSpPr>
          <p:nvPr>
            <p:ph type="subTitle" idx="7"/>
          </p:nvPr>
        </p:nvSpPr>
        <p:spPr>
          <a:xfrm>
            <a:off x="829125" y="1875195"/>
            <a:ext cx="2112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406" name="Google Shape;406;p27"/>
          <p:cNvSpPr txBox="1">
            <a:spLocks noGrp="1"/>
          </p:cNvSpPr>
          <p:nvPr>
            <p:ph type="subTitle" idx="8"/>
          </p:nvPr>
        </p:nvSpPr>
        <p:spPr>
          <a:xfrm>
            <a:off x="3516563" y="1875195"/>
            <a:ext cx="2112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407" name="Google Shape;407;p27"/>
          <p:cNvSpPr txBox="1">
            <a:spLocks noGrp="1"/>
          </p:cNvSpPr>
          <p:nvPr>
            <p:ph type="subTitle" idx="9"/>
          </p:nvPr>
        </p:nvSpPr>
        <p:spPr>
          <a:xfrm>
            <a:off x="6202875" y="1875195"/>
            <a:ext cx="2112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408" name="Google Shape;408;p27"/>
          <p:cNvSpPr txBox="1">
            <a:spLocks noGrp="1"/>
          </p:cNvSpPr>
          <p:nvPr>
            <p:ph type="subTitle" idx="13"/>
          </p:nvPr>
        </p:nvSpPr>
        <p:spPr>
          <a:xfrm>
            <a:off x="829125" y="3639473"/>
            <a:ext cx="2112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409" name="Google Shape;409;p27"/>
          <p:cNvSpPr txBox="1">
            <a:spLocks noGrp="1"/>
          </p:cNvSpPr>
          <p:nvPr>
            <p:ph type="subTitle" idx="14"/>
          </p:nvPr>
        </p:nvSpPr>
        <p:spPr>
          <a:xfrm>
            <a:off x="3516563" y="3639473"/>
            <a:ext cx="2112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sp>
        <p:nvSpPr>
          <p:cNvPr id="410" name="Google Shape;410;p27"/>
          <p:cNvSpPr txBox="1">
            <a:spLocks noGrp="1"/>
          </p:cNvSpPr>
          <p:nvPr>
            <p:ph type="subTitle" idx="15"/>
          </p:nvPr>
        </p:nvSpPr>
        <p:spPr>
          <a:xfrm>
            <a:off x="6202875" y="3639473"/>
            <a:ext cx="2112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1pPr>
            <a:lvl2pPr lvl="1"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2pPr>
            <a:lvl3pPr lvl="2"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3pPr>
            <a:lvl4pPr lvl="3"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4pPr>
            <a:lvl5pPr lvl="4"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5pPr>
            <a:lvl6pPr lvl="5"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6pPr>
            <a:lvl7pPr lvl="6"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7pPr>
            <a:lvl8pPr lvl="7"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8pPr>
            <a:lvl9pPr lvl="8" algn="ctr" rtl="0">
              <a:lnSpc>
                <a:spcPct val="100000"/>
              </a:lnSpc>
              <a:spcBef>
                <a:spcPts val="0"/>
              </a:spcBef>
              <a:spcAft>
                <a:spcPts val="0"/>
              </a:spcAft>
              <a:buClr>
                <a:schemeClr val="dk1"/>
              </a:buClr>
              <a:buSzPts val="2000"/>
              <a:buFont typeface="Calistoga"/>
              <a:buNone/>
              <a:defRPr sz="2000">
                <a:solidFill>
                  <a:schemeClr val="dk1"/>
                </a:solidFill>
                <a:latin typeface="Calistoga"/>
                <a:ea typeface="Calistoga"/>
                <a:cs typeface="Calistoga"/>
                <a:sym typeface="Calistoga"/>
              </a:defRPr>
            </a:lvl9pPr>
          </a:lstStyle>
          <a:p>
            <a:endParaRPr/>
          </a:p>
        </p:txBody>
      </p:sp>
      <p:grpSp>
        <p:nvGrpSpPr>
          <p:cNvPr id="411" name="Google Shape;411;p27"/>
          <p:cNvGrpSpPr/>
          <p:nvPr/>
        </p:nvGrpSpPr>
        <p:grpSpPr>
          <a:xfrm rot="7886193" flipH="1">
            <a:off x="8352339" y="663855"/>
            <a:ext cx="1124391" cy="1198318"/>
            <a:chOff x="-132975" y="4074625"/>
            <a:chExt cx="1124375" cy="1198300"/>
          </a:xfrm>
        </p:grpSpPr>
        <p:sp>
          <p:nvSpPr>
            <p:cNvPr id="412" name="Google Shape;412;p27"/>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7"/>
          <p:cNvSpPr/>
          <p:nvPr/>
        </p:nvSpPr>
        <p:spPr>
          <a:xfrm rot="10800000" flipH="1">
            <a:off x="-239546" y="-134417"/>
            <a:ext cx="1909307" cy="1338846"/>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rot="-5400000">
            <a:off x="8490738" y="15318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16"/>
        <p:cNvGrpSpPr/>
        <p:nvPr/>
      </p:nvGrpSpPr>
      <p:grpSpPr>
        <a:xfrm>
          <a:off x="0" y="0"/>
          <a:ext cx="0" cy="0"/>
          <a:chOff x="0" y="0"/>
          <a:chExt cx="0" cy="0"/>
        </a:xfrm>
      </p:grpSpPr>
      <p:sp>
        <p:nvSpPr>
          <p:cNvPr id="417" name="Google Shape;417;p28"/>
          <p:cNvSpPr txBox="1">
            <a:spLocks noGrp="1"/>
          </p:cNvSpPr>
          <p:nvPr>
            <p:ph type="title" hasCustomPrompt="1"/>
          </p:nvPr>
        </p:nvSpPr>
        <p:spPr>
          <a:xfrm>
            <a:off x="3902813" y="1908048"/>
            <a:ext cx="1371600" cy="45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5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18" name="Google Shape;418;p28"/>
          <p:cNvSpPr txBox="1">
            <a:spLocks noGrp="1"/>
          </p:cNvSpPr>
          <p:nvPr>
            <p:ph type="subTitle" idx="1"/>
          </p:nvPr>
        </p:nvSpPr>
        <p:spPr>
          <a:xfrm flipH="1">
            <a:off x="3431700" y="3125675"/>
            <a:ext cx="22806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Calistoga"/>
                <a:ea typeface="Calistoga"/>
                <a:cs typeface="Calistoga"/>
                <a:sym typeface="Calistoga"/>
              </a:defRPr>
            </a:lvl1pPr>
            <a:lvl2pPr lvl="1" algn="ctr" rtl="0">
              <a:lnSpc>
                <a:spcPct val="100000"/>
              </a:lnSpc>
              <a:spcBef>
                <a:spcPts val="0"/>
              </a:spcBef>
              <a:spcAft>
                <a:spcPts val="0"/>
              </a:spcAft>
              <a:buNone/>
              <a:defRPr sz="2000">
                <a:latin typeface="Calistoga"/>
                <a:ea typeface="Calistoga"/>
                <a:cs typeface="Calistoga"/>
                <a:sym typeface="Calistoga"/>
              </a:defRPr>
            </a:lvl2pPr>
            <a:lvl3pPr lvl="2" algn="ctr" rtl="0">
              <a:lnSpc>
                <a:spcPct val="100000"/>
              </a:lnSpc>
              <a:spcBef>
                <a:spcPts val="0"/>
              </a:spcBef>
              <a:spcAft>
                <a:spcPts val="0"/>
              </a:spcAft>
              <a:buNone/>
              <a:defRPr sz="2000">
                <a:latin typeface="Calistoga"/>
                <a:ea typeface="Calistoga"/>
                <a:cs typeface="Calistoga"/>
                <a:sym typeface="Calistoga"/>
              </a:defRPr>
            </a:lvl3pPr>
            <a:lvl4pPr lvl="3" algn="ctr" rtl="0">
              <a:lnSpc>
                <a:spcPct val="100000"/>
              </a:lnSpc>
              <a:spcBef>
                <a:spcPts val="0"/>
              </a:spcBef>
              <a:spcAft>
                <a:spcPts val="0"/>
              </a:spcAft>
              <a:buNone/>
              <a:defRPr sz="2000">
                <a:latin typeface="Calistoga"/>
                <a:ea typeface="Calistoga"/>
                <a:cs typeface="Calistoga"/>
                <a:sym typeface="Calistoga"/>
              </a:defRPr>
            </a:lvl4pPr>
            <a:lvl5pPr lvl="4" algn="ctr" rtl="0">
              <a:lnSpc>
                <a:spcPct val="100000"/>
              </a:lnSpc>
              <a:spcBef>
                <a:spcPts val="0"/>
              </a:spcBef>
              <a:spcAft>
                <a:spcPts val="0"/>
              </a:spcAft>
              <a:buNone/>
              <a:defRPr sz="2000">
                <a:latin typeface="Calistoga"/>
                <a:ea typeface="Calistoga"/>
                <a:cs typeface="Calistoga"/>
                <a:sym typeface="Calistoga"/>
              </a:defRPr>
            </a:lvl5pPr>
            <a:lvl6pPr lvl="5" algn="ctr" rtl="0">
              <a:lnSpc>
                <a:spcPct val="100000"/>
              </a:lnSpc>
              <a:spcBef>
                <a:spcPts val="0"/>
              </a:spcBef>
              <a:spcAft>
                <a:spcPts val="0"/>
              </a:spcAft>
              <a:buNone/>
              <a:defRPr sz="2000">
                <a:latin typeface="Calistoga"/>
                <a:ea typeface="Calistoga"/>
                <a:cs typeface="Calistoga"/>
                <a:sym typeface="Calistoga"/>
              </a:defRPr>
            </a:lvl6pPr>
            <a:lvl7pPr lvl="6" algn="ctr" rtl="0">
              <a:lnSpc>
                <a:spcPct val="100000"/>
              </a:lnSpc>
              <a:spcBef>
                <a:spcPts val="0"/>
              </a:spcBef>
              <a:spcAft>
                <a:spcPts val="0"/>
              </a:spcAft>
              <a:buNone/>
              <a:defRPr sz="2000">
                <a:latin typeface="Calistoga"/>
                <a:ea typeface="Calistoga"/>
                <a:cs typeface="Calistoga"/>
                <a:sym typeface="Calistoga"/>
              </a:defRPr>
            </a:lvl7pPr>
            <a:lvl8pPr lvl="7" algn="ctr" rtl="0">
              <a:lnSpc>
                <a:spcPct val="100000"/>
              </a:lnSpc>
              <a:spcBef>
                <a:spcPts val="0"/>
              </a:spcBef>
              <a:spcAft>
                <a:spcPts val="0"/>
              </a:spcAft>
              <a:buNone/>
              <a:defRPr sz="2000">
                <a:latin typeface="Calistoga"/>
                <a:ea typeface="Calistoga"/>
                <a:cs typeface="Calistoga"/>
                <a:sym typeface="Calistoga"/>
              </a:defRPr>
            </a:lvl8pPr>
            <a:lvl9pPr lvl="8" algn="ctr" rtl="0">
              <a:lnSpc>
                <a:spcPct val="100000"/>
              </a:lnSpc>
              <a:spcBef>
                <a:spcPts val="0"/>
              </a:spcBef>
              <a:spcAft>
                <a:spcPts val="0"/>
              </a:spcAft>
              <a:buNone/>
              <a:defRPr sz="2000">
                <a:latin typeface="Calistoga"/>
                <a:ea typeface="Calistoga"/>
                <a:cs typeface="Calistoga"/>
                <a:sym typeface="Calistoga"/>
              </a:defRPr>
            </a:lvl9pPr>
          </a:lstStyle>
          <a:p>
            <a:endParaRPr/>
          </a:p>
        </p:txBody>
      </p:sp>
      <p:sp>
        <p:nvSpPr>
          <p:cNvPr id="419" name="Google Shape;419;p28"/>
          <p:cNvSpPr txBox="1">
            <a:spLocks noGrp="1"/>
          </p:cNvSpPr>
          <p:nvPr>
            <p:ph type="title" idx="2" hasCustomPrompt="1"/>
          </p:nvPr>
        </p:nvSpPr>
        <p:spPr>
          <a:xfrm>
            <a:off x="1207782" y="1905363"/>
            <a:ext cx="1371600" cy="45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5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20" name="Google Shape;420;p28"/>
          <p:cNvSpPr txBox="1">
            <a:spLocks noGrp="1"/>
          </p:cNvSpPr>
          <p:nvPr>
            <p:ph type="subTitle" idx="3"/>
          </p:nvPr>
        </p:nvSpPr>
        <p:spPr>
          <a:xfrm flipH="1">
            <a:off x="720018" y="3125675"/>
            <a:ext cx="22806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Calistoga"/>
                <a:ea typeface="Calistoga"/>
                <a:cs typeface="Calistoga"/>
                <a:sym typeface="Calistoga"/>
              </a:defRPr>
            </a:lvl1pPr>
            <a:lvl2pPr lvl="1" algn="ctr" rtl="0">
              <a:lnSpc>
                <a:spcPct val="100000"/>
              </a:lnSpc>
              <a:spcBef>
                <a:spcPts val="0"/>
              </a:spcBef>
              <a:spcAft>
                <a:spcPts val="0"/>
              </a:spcAft>
              <a:buNone/>
              <a:defRPr sz="2000">
                <a:latin typeface="Calistoga"/>
                <a:ea typeface="Calistoga"/>
                <a:cs typeface="Calistoga"/>
                <a:sym typeface="Calistoga"/>
              </a:defRPr>
            </a:lvl2pPr>
            <a:lvl3pPr lvl="2" algn="ctr" rtl="0">
              <a:lnSpc>
                <a:spcPct val="100000"/>
              </a:lnSpc>
              <a:spcBef>
                <a:spcPts val="0"/>
              </a:spcBef>
              <a:spcAft>
                <a:spcPts val="0"/>
              </a:spcAft>
              <a:buNone/>
              <a:defRPr sz="2000">
                <a:latin typeface="Calistoga"/>
                <a:ea typeface="Calistoga"/>
                <a:cs typeface="Calistoga"/>
                <a:sym typeface="Calistoga"/>
              </a:defRPr>
            </a:lvl3pPr>
            <a:lvl4pPr lvl="3" algn="ctr" rtl="0">
              <a:lnSpc>
                <a:spcPct val="100000"/>
              </a:lnSpc>
              <a:spcBef>
                <a:spcPts val="0"/>
              </a:spcBef>
              <a:spcAft>
                <a:spcPts val="0"/>
              </a:spcAft>
              <a:buNone/>
              <a:defRPr sz="2000">
                <a:latin typeface="Calistoga"/>
                <a:ea typeface="Calistoga"/>
                <a:cs typeface="Calistoga"/>
                <a:sym typeface="Calistoga"/>
              </a:defRPr>
            </a:lvl4pPr>
            <a:lvl5pPr lvl="4" algn="ctr" rtl="0">
              <a:lnSpc>
                <a:spcPct val="100000"/>
              </a:lnSpc>
              <a:spcBef>
                <a:spcPts val="0"/>
              </a:spcBef>
              <a:spcAft>
                <a:spcPts val="0"/>
              </a:spcAft>
              <a:buNone/>
              <a:defRPr sz="2000">
                <a:latin typeface="Calistoga"/>
                <a:ea typeface="Calistoga"/>
                <a:cs typeface="Calistoga"/>
                <a:sym typeface="Calistoga"/>
              </a:defRPr>
            </a:lvl5pPr>
            <a:lvl6pPr lvl="5" algn="ctr" rtl="0">
              <a:lnSpc>
                <a:spcPct val="100000"/>
              </a:lnSpc>
              <a:spcBef>
                <a:spcPts val="0"/>
              </a:spcBef>
              <a:spcAft>
                <a:spcPts val="0"/>
              </a:spcAft>
              <a:buNone/>
              <a:defRPr sz="2000">
                <a:latin typeface="Calistoga"/>
                <a:ea typeface="Calistoga"/>
                <a:cs typeface="Calistoga"/>
                <a:sym typeface="Calistoga"/>
              </a:defRPr>
            </a:lvl6pPr>
            <a:lvl7pPr lvl="6" algn="ctr" rtl="0">
              <a:lnSpc>
                <a:spcPct val="100000"/>
              </a:lnSpc>
              <a:spcBef>
                <a:spcPts val="0"/>
              </a:spcBef>
              <a:spcAft>
                <a:spcPts val="0"/>
              </a:spcAft>
              <a:buNone/>
              <a:defRPr sz="2000">
                <a:latin typeface="Calistoga"/>
                <a:ea typeface="Calistoga"/>
                <a:cs typeface="Calistoga"/>
                <a:sym typeface="Calistoga"/>
              </a:defRPr>
            </a:lvl7pPr>
            <a:lvl8pPr lvl="7" algn="ctr" rtl="0">
              <a:lnSpc>
                <a:spcPct val="100000"/>
              </a:lnSpc>
              <a:spcBef>
                <a:spcPts val="0"/>
              </a:spcBef>
              <a:spcAft>
                <a:spcPts val="0"/>
              </a:spcAft>
              <a:buNone/>
              <a:defRPr sz="2000">
                <a:latin typeface="Calistoga"/>
                <a:ea typeface="Calistoga"/>
                <a:cs typeface="Calistoga"/>
                <a:sym typeface="Calistoga"/>
              </a:defRPr>
            </a:lvl8pPr>
            <a:lvl9pPr lvl="8" algn="ctr" rtl="0">
              <a:lnSpc>
                <a:spcPct val="100000"/>
              </a:lnSpc>
              <a:spcBef>
                <a:spcPts val="0"/>
              </a:spcBef>
              <a:spcAft>
                <a:spcPts val="0"/>
              </a:spcAft>
              <a:buNone/>
              <a:defRPr sz="2000">
                <a:latin typeface="Calistoga"/>
                <a:ea typeface="Calistoga"/>
                <a:cs typeface="Calistoga"/>
                <a:sym typeface="Calistoga"/>
              </a:defRPr>
            </a:lvl9pPr>
          </a:lstStyle>
          <a:p>
            <a:endParaRPr/>
          </a:p>
        </p:txBody>
      </p:sp>
      <p:sp>
        <p:nvSpPr>
          <p:cNvPr id="421" name="Google Shape;421;p28"/>
          <p:cNvSpPr txBox="1">
            <a:spLocks noGrp="1"/>
          </p:cNvSpPr>
          <p:nvPr>
            <p:ph type="title" idx="4" hasCustomPrompt="1"/>
          </p:nvPr>
        </p:nvSpPr>
        <p:spPr>
          <a:xfrm>
            <a:off x="6597862" y="1908048"/>
            <a:ext cx="1371600" cy="45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5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22" name="Google Shape;422;p28"/>
          <p:cNvSpPr txBox="1">
            <a:spLocks noGrp="1"/>
          </p:cNvSpPr>
          <p:nvPr>
            <p:ph type="subTitle" idx="5"/>
          </p:nvPr>
        </p:nvSpPr>
        <p:spPr>
          <a:xfrm flipH="1">
            <a:off x="6145687" y="3125675"/>
            <a:ext cx="22806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Calistoga"/>
                <a:ea typeface="Calistoga"/>
                <a:cs typeface="Calistoga"/>
                <a:sym typeface="Calistoga"/>
              </a:defRPr>
            </a:lvl1pPr>
            <a:lvl2pPr lvl="1" algn="ctr" rtl="0">
              <a:lnSpc>
                <a:spcPct val="100000"/>
              </a:lnSpc>
              <a:spcBef>
                <a:spcPts val="0"/>
              </a:spcBef>
              <a:spcAft>
                <a:spcPts val="0"/>
              </a:spcAft>
              <a:buNone/>
              <a:defRPr sz="2000">
                <a:latin typeface="Calistoga"/>
                <a:ea typeface="Calistoga"/>
                <a:cs typeface="Calistoga"/>
                <a:sym typeface="Calistoga"/>
              </a:defRPr>
            </a:lvl2pPr>
            <a:lvl3pPr lvl="2" algn="ctr" rtl="0">
              <a:lnSpc>
                <a:spcPct val="100000"/>
              </a:lnSpc>
              <a:spcBef>
                <a:spcPts val="0"/>
              </a:spcBef>
              <a:spcAft>
                <a:spcPts val="0"/>
              </a:spcAft>
              <a:buNone/>
              <a:defRPr sz="2000">
                <a:latin typeface="Calistoga"/>
                <a:ea typeface="Calistoga"/>
                <a:cs typeface="Calistoga"/>
                <a:sym typeface="Calistoga"/>
              </a:defRPr>
            </a:lvl3pPr>
            <a:lvl4pPr lvl="3" algn="ctr" rtl="0">
              <a:lnSpc>
                <a:spcPct val="100000"/>
              </a:lnSpc>
              <a:spcBef>
                <a:spcPts val="0"/>
              </a:spcBef>
              <a:spcAft>
                <a:spcPts val="0"/>
              </a:spcAft>
              <a:buNone/>
              <a:defRPr sz="2000">
                <a:latin typeface="Calistoga"/>
                <a:ea typeface="Calistoga"/>
                <a:cs typeface="Calistoga"/>
                <a:sym typeface="Calistoga"/>
              </a:defRPr>
            </a:lvl4pPr>
            <a:lvl5pPr lvl="4" algn="ctr" rtl="0">
              <a:lnSpc>
                <a:spcPct val="100000"/>
              </a:lnSpc>
              <a:spcBef>
                <a:spcPts val="0"/>
              </a:spcBef>
              <a:spcAft>
                <a:spcPts val="0"/>
              </a:spcAft>
              <a:buNone/>
              <a:defRPr sz="2000">
                <a:latin typeface="Calistoga"/>
                <a:ea typeface="Calistoga"/>
                <a:cs typeface="Calistoga"/>
                <a:sym typeface="Calistoga"/>
              </a:defRPr>
            </a:lvl5pPr>
            <a:lvl6pPr lvl="5" algn="ctr" rtl="0">
              <a:lnSpc>
                <a:spcPct val="100000"/>
              </a:lnSpc>
              <a:spcBef>
                <a:spcPts val="0"/>
              </a:spcBef>
              <a:spcAft>
                <a:spcPts val="0"/>
              </a:spcAft>
              <a:buNone/>
              <a:defRPr sz="2000">
                <a:latin typeface="Calistoga"/>
                <a:ea typeface="Calistoga"/>
                <a:cs typeface="Calistoga"/>
                <a:sym typeface="Calistoga"/>
              </a:defRPr>
            </a:lvl6pPr>
            <a:lvl7pPr lvl="6" algn="ctr" rtl="0">
              <a:lnSpc>
                <a:spcPct val="100000"/>
              </a:lnSpc>
              <a:spcBef>
                <a:spcPts val="0"/>
              </a:spcBef>
              <a:spcAft>
                <a:spcPts val="0"/>
              </a:spcAft>
              <a:buNone/>
              <a:defRPr sz="2000">
                <a:latin typeface="Calistoga"/>
                <a:ea typeface="Calistoga"/>
                <a:cs typeface="Calistoga"/>
                <a:sym typeface="Calistoga"/>
              </a:defRPr>
            </a:lvl7pPr>
            <a:lvl8pPr lvl="7" algn="ctr" rtl="0">
              <a:lnSpc>
                <a:spcPct val="100000"/>
              </a:lnSpc>
              <a:spcBef>
                <a:spcPts val="0"/>
              </a:spcBef>
              <a:spcAft>
                <a:spcPts val="0"/>
              </a:spcAft>
              <a:buNone/>
              <a:defRPr sz="2000">
                <a:latin typeface="Calistoga"/>
                <a:ea typeface="Calistoga"/>
                <a:cs typeface="Calistoga"/>
                <a:sym typeface="Calistoga"/>
              </a:defRPr>
            </a:lvl8pPr>
            <a:lvl9pPr lvl="8" algn="ctr" rtl="0">
              <a:lnSpc>
                <a:spcPct val="100000"/>
              </a:lnSpc>
              <a:spcBef>
                <a:spcPts val="0"/>
              </a:spcBef>
              <a:spcAft>
                <a:spcPts val="0"/>
              </a:spcAft>
              <a:buNone/>
              <a:defRPr sz="2000">
                <a:latin typeface="Calistoga"/>
                <a:ea typeface="Calistoga"/>
                <a:cs typeface="Calistoga"/>
                <a:sym typeface="Calistoga"/>
              </a:defRPr>
            </a:lvl9pPr>
          </a:lstStyle>
          <a:p>
            <a:endParaRPr/>
          </a:p>
        </p:txBody>
      </p:sp>
      <p:sp>
        <p:nvSpPr>
          <p:cNvPr id="423" name="Google Shape;423;p2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4" name="Google Shape;424;p28"/>
          <p:cNvSpPr txBox="1">
            <a:spLocks noGrp="1"/>
          </p:cNvSpPr>
          <p:nvPr>
            <p:ph type="subTitle" idx="7"/>
          </p:nvPr>
        </p:nvSpPr>
        <p:spPr>
          <a:xfrm>
            <a:off x="720025" y="3420875"/>
            <a:ext cx="2280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28"/>
          <p:cNvSpPr txBox="1">
            <a:spLocks noGrp="1"/>
          </p:cNvSpPr>
          <p:nvPr>
            <p:ph type="subTitle" idx="8"/>
          </p:nvPr>
        </p:nvSpPr>
        <p:spPr>
          <a:xfrm>
            <a:off x="3431700" y="3420875"/>
            <a:ext cx="2280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28"/>
          <p:cNvSpPr txBox="1">
            <a:spLocks noGrp="1"/>
          </p:cNvSpPr>
          <p:nvPr>
            <p:ph type="subTitle" idx="9"/>
          </p:nvPr>
        </p:nvSpPr>
        <p:spPr>
          <a:xfrm>
            <a:off x="6143375" y="3420875"/>
            <a:ext cx="2280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27" name="Google Shape;427;p28"/>
          <p:cNvGrpSpPr/>
          <p:nvPr/>
        </p:nvGrpSpPr>
        <p:grpSpPr>
          <a:xfrm>
            <a:off x="8429009" y="-464352"/>
            <a:ext cx="1392331" cy="1342829"/>
            <a:chOff x="4497775" y="375075"/>
            <a:chExt cx="1161825" cy="1120425"/>
          </a:xfrm>
        </p:grpSpPr>
        <p:sp>
          <p:nvSpPr>
            <p:cNvPr id="428" name="Google Shape;428;p28"/>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8"/>
          <p:cNvGrpSpPr/>
          <p:nvPr/>
        </p:nvGrpSpPr>
        <p:grpSpPr>
          <a:xfrm rot="-5209627" flipH="1">
            <a:off x="-52151" y="-449180"/>
            <a:ext cx="1534486" cy="1968351"/>
            <a:chOff x="-366501" y="-1227476"/>
            <a:chExt cx="2793826" cy="3583759"/>
          </a:xfrm>
        </p:grpSpPr>
        <p:sp>
          <p:nvSpPr>
            <p:cNvPr id="465" name="Google Shape;465;p28"/>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28"/>
          <p:cNvSpPr/>
          <p:nvPr/>
        </p:nvSpPr>
        <p:spPr>
          <a:xfrm rot="-3832915">
            <a:off x="8622629" y="4228525"/>
            <a:ext cx="845267" cy="1203582"/>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rot="1567267">
            <a:off x="8766760" y="4228391"/>
            <a:ext cx="159300" cy="99217"/>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rot="4646833">
            <a:off x="8098939" y="4735812"/>
            <a:ext cx="348110" cy="18899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71"/>
        <p:cNvGrpSpPr/>
        <p:nvPr/>
      </p:nvGrpSpPr>
      <p:grpSpPr>
        <a:xfrm>
          <a:off x="0" y="0"/>
          <a:ext cx="0" cy="0"/>
          <a:chOff x="0" y="0"/>
          <a:chExt cx="0" cy="0"/>
        </a:xfrm>
      </p:grpSpPr>
      <p:sp>
        <p:nvSpPr>
          <p:cNvPr id="472" name="Google Shape;472;p29"/>
          <p:cNvSpPr txBox="1">
            <a:spLocks noGrp="1"/>
          </p:cNvSpPr>
          <p:nvPr>
            <p:ph type="ctrTitle"/>
          </p:nvPr>
        </p:nvSpPr>
        <p:spPr>
          <a:xfrm>
            <a:off x="4042400" y="751325"/>
            <a:ext cx="4005600" cy="100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73" name="Google Shape;473;p29"/>
          <p:cNvSpPr txBox="1">
            <a:spLocks noGrp="1"/>
          </p:cNvSpPr>
          <p:nvPr>
            <p:ph type="subTitle" idx="1"/>
          </p:nvPr>
        </p:nvSpPr>
        <p:spPr>
          <a:xfrm>
            <a:off x="4042400" y="1752725"/>
            <a:ext cx="4005600" cy="110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9"/>
          <p:cNvSpPr txBox="1"/>
          <p:nvPr/>
        </p:nvSpPr>
        <p:spPr>
          <a:xfrm>
            <a:off x="4533900" y="3670550"/>
            <a:ext cx="3514500" cy="6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a:solidFill>
                  <a:schemeClr val="hlink"/>
                </a:solidFill>
                <a:uFill>
                  <a:noFill/>
                </a:uFill>
                <a:latin typeface="Nunito"/>
                <a:ea typeface="Nunito"/>
                <a:cs typeface="Nunito"/>
                <a:sym typeface="Nunito"/>
                <a:hlinkClick r:id="rId2"/>
              </a:rPr>
              <a:t>Slidesgo</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including icons by </a:t>
            </a:r>
            <a:r>
              <a:rPr lang="en" sz="12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a:solidFill>
                <a:schemeClr val="dk1"/>
              </a:solidFill>
              <a:highlight>
                <a:srgbClr val="DFDEFC"/>
              </a:highlight>
              <a:latin typeface="Nunito"/>
              <a:ea typeface="Nunito"/>
              <a:cs typeface="Nunito"/>
              <a:sym typeface="Nunito"/>
            </a:endParaRPr>
          </a:p>
        </p:txBody>
      </p:sp>
      <p:grpSp>
        <p:nvGrpSpPr>
          <p:cNvPr id="475" name="Google Shape;475;p29"/>
          <p:cNvGrpSpPr/>
          <p:nvPr/>
        </p:nvGrpSpPr>
        <p:grpSpPr>
          <a:xfrm rot="7886193" flipH="1">
            <a:off x="-467661" y="2216255"/>
            <a:ext cx="1124391" cy="1198318"/>
            <a:chOff x="-132975" y="4074625"/>
            <a:chExt cx="1124375" cy="1198300"/>
          </a:xfrm>
        </p:grpSpPr>
        <p:sp>
          <p:nvSpPr>
            <p:cNvPr id="476" name="Google Shape;476;p29"/>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29"/>
          <p:cNvSpPr/>
          <p:nvPr/>
        </p:nvSpPr>
        <p:spPr>
          <a:xfrm rot="10800000" flipH="1">
            <a:off x="-156797" y="-254666"/>
            <a:ext cx="2252277" cy="1579343"/>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29"/>
          <p:cNvGrpSpPr/>
          <p:nvPr/>
        </p:nvGrpSpPr>
        <p:grpSpPr>
          <a:xfrm rot="5400000">
            <a:off x="2800640" y="137105"/>
            <a:ext cx="712175" cy="538975"/>
            <a:chOff x="279213" y="2073238"/>
            <a:chExt cx="712175" cy="538975"/>
          </a:xfrm>
        </p:grpSpPr>
        <p:sp>
          <p:nvSpPr>
            <p:cNvPr id="480" name="Google Shape;480;p29"/>
            <p:cNvSpPr/>
            <p:nvPr/>
          </p:nvSpPr>
          <p:spPr>
            <a:xfrm rot="-5400000">
              <a:off x="566400" y="2162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3"/>
        <p:cNvGrpSpPr/>
        <p:nvPr/>
      </p:nvGrpSpPr>
      <p:grpSpPr>
        <a:xfrm>
          <a:off x="0" y="0"/>
          <a:ext cx="0" cy="0"/>
          <a:chOff x="0" y="0"/>
          <a:chExt cx="0" cy="0"/>
        </a:xfrm>
      </p:grpSpPr>
      <p:grpSp>
        <p:nvGrpSpPr>
          <p:cNvPr id="484" name="Google Shape;484;p30"/>
          <p:cNvGrpSpPr/>
          <p:nvPr/>
        </p:nvGrpSpPr>
        <p:grpSpPr>
          <a:xfrm rot="7886193" flipH="1">
            <a:off x="-467661" y="2216255"/>
            <a:ext cx="1124391" cy="1198318"/>
            <a:chOff x="-132975" y="4074625"/>
            <a:chExt cx="1124375" cy="1198300"/>
          </a:xfrm>
        </p:grpSpPr>
        <p:sp>
          <p:nvSpPr>
            <p:cNvPr id="485" name="Google Shape;485;p30"/>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30"/>
          <p:cNvSpPr/>
          <p:nvPr/>
        </p:nvSpPr>
        <p:spPr>
          <a:xfrm rot="10800000" flipH="1">
            <a:off x="-442548" y="-289031"/>
            <a:ext cx="2404782" cy="1686283"/>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3367203" y="454175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rot="-5400000">
            <a:off x="-62169" y="3656349"/>
            <a:ext cx="1523991" cy="2524759"/>
            <a:chOff x="-652388" y="-146576"/>
            <a:chExt cx="2163224" cy="3583759"/>
          </a:xfrm>
        </p:grpSpPr>
        <p:sp>
          <p:nvSpPr>
            <p:cNvPr id="490" name="Google Shape;490;p30"/>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3" name="Google Shape;33;p4"/>
          <p:cNvSpPr/>
          <p:nvPr/>
        </p:nvSpPr>
        <p:spPr>
          <a:xfrm rot="-6093042">
            <a:off x="7688312" y="3486024"/>
            <a:ext cx="2206730" cy="1547405"/>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5400000">
            <a:off x="1690488" y="-82352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325742" y="-800128"/>
            <a:ext cx="2081680" cy="2670259"/>
            <a:chOff x="-366501" y="-1227476"/>
            <a:chExt cx="2793826" cy="3583759"/>
          </a:xfrm>
        </p:grpSpPr>
        <p:sp>
          <p:nvSpPr>
            <p:cNvPr id="36" name="Google Shape;36;p4"/>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4"/>
        <p:cNvGrpSpPr/>
        <p:nvPr/>
      </p:nvGrpSpPr>
      <p:grpSpPr>
        <a:xfrm>
          <a:off x="0" y="0"/>
          <a:ext cx="0" cy="0"/>
          <a:chOff x="0" y="0"/>
          <a:chExt cx="0" cy="0"/>
        </a:xfrm>
      </p:grpSpPr>
      <p:grpSp>
        <p:nvGrpSpPr>
          <p:cNvPr id="495" name="Google Shape;495;p31"/>
          <p:cNvGrpSpPr/>
          <p:nvPr/>
        </p:nvGrpSpPr>
        <p:grpSpPr>
          <a:xfrm rot="3461167" flipH="1">
            <a:off x="3204052" y="-483577"/>
            <a:ext cx="1124465" cy="1198396"/>
            <a:chOff x="-132975" y="4074625"/>
            <a:chExt cx="1124375" cy="1198300"/>
          </a:xfrm>
        </p:grpSpPr>
        <p:sp>
          <p:nvSpPr>
            <p:cNvPr id="496" name="Google Shape;496;p31"/>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1"/>
          <p:cNvSpPr/>
          <p:nvPr/>
        </p:nvSpPr>
        <p:spPr>
          <a:xfrm rot="10800000" flipH="1">
            <a:off x="-442547" y="-289051"/>
            <a:ext cx="2309549" cy="1619504"/>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499"/>
        <p:cNvGrpSpPr/>
        <p:nvPr/>
      </p:nvGrpSpPr>
      <p:grpSpPr>
        <a:xfrm>
          <a:off x="0" y="0"/>
          <a:ext cx="0" cy="0"/>
          <a:chOff x="0" y="0"/>
          <a:chExt cx="0" cy="0"/>
        </a:xfrm>
      </p:grpSpPr>
      <p:grpSp>
        <p:nvGrpSpPr>
          <p:cNvPr id="500" name="Google Shape;500;p32"/>
          <p:cNvGrpSpPr/>
          <p:nvPr/>
        </p:nvGrpSpPr>
        <p:grpSpPr>
          <a:xfrm rot="3461167" flipH="1">
            <a:off x="3204052" y="-483577"/>
            <a:ext cx="1124465" cy="1198396"/>
            <a:chOff x="-132975" y="4074625"/>
            <a:chExt cx="1124375" cy="1198300"/>
          </a:xfrm>
        </p:grpSpPr>
        <p:sp>
          <p:nvSpPr>
            <p:cNvPr id="501" name="Google Shape;501;p32"/>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32"/>
          <p:cNvGrpSpPr/>
          <p:nvPr/>
        </p:nvGrpSpPr>
        <p:grpSpPr>
          <a:xfrm>
            <a:off x="8429009" y="-464352"/>
            <a:ext cx="1392331" cy="1342829"/>
            <a:chOff x="4497775" y="375075"/>
            <a:chExt cx="1161825" cy="1120425"/>
          </a:xfrm>
        </p:grpSpPr>
        <p:sp>
          <p:nvSpPr>
            <p:cNvPr id="504" name="Google Shape;504;p32"/>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2"/>
          <p:cNvSpPr/>
          <p:nvPr/>
        </p:nvSpPr>
        <p:spPr>
          <a:xfrm rot="-3832915">
            <a:off x="8622629" y="4228525"/>
            <a:ext cx="845267" cy="1203582"/>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rot="1567267">
            <a:off x="8766760" y="4228391"/>
            <a:ext cx="159300" cy="99217"/>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rot="4646833">
            <a:off x="8098939" y="4735812"/>
            <a:ext cx="348110" cy="18899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547"/>
        <p:cNvGrpSpPr/>
        <p:nvPr/>
      </p:nvGrpSpPr>
      <p:grpSpPr>
        <a:xfrm>
          <a:off x="0" y="0"/>
          <a:ext cx="0" cy="0"/>
          <a:chOff x="0" y="0"/>
          <a:chExt cx="0" cy="0"/>
        </a:xfrm>
      </p:grpSpPr>
      <p:sp>
        <p:nvSpPr>
          <p:cNvPr id="548" name="Google Shape;548;p35"/>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subTitle" idx="1"/>
          </p:nvPr>
        </p:nvSpPr>
        <p:spPr>
          <a:xfrm>
            <a:off x="1652305" y="2399645"/>
            <a:ext cx="2452200" cy="445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algn="ctr">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algn="ctr">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algn="ctr">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algn="ctr">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algn="ctr">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algn="ctr">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algn="ctr">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algn="ctr">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41" name="Google Shape;41;p5"/>
          <p:cNvSpPr txBox="1">
            <a:spLocks noGrp="1"/>
          </p:cNvSpPr>
          <p:nvPr>
            <p:ph type="subTitle" idx="2"/>
          </p:nvPr>
        </p:nvSpPr>
        <p:spPr>
          <a:xfrm>
            <a:off x="5039495" y="2399645"/>
            <a:ext cx="2452200" cy="44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algn="ctr"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algn="ctr"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algn="ctr"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algn="ctr"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algn="ctr"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algn="ctr"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algn="ctr"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algn="ctr"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5"/>
          <p:cNvSpPr txBox="1">
            <a:spLocks noGrp="1"/>
          </p:cNvSpPr>
          <p:nvPr>
            <p:ph type="subTitle" idx="3"/>
          </p:nvPr>
        </p:nvSpPr>
        <p:spPr>
          <a:xfrm>
            <a:off x="1652300" y="2769253"/>
            <a:ext cx="2452200" cy="119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5039500" y="2769250"/>
            <a:ext cx="2452200" cy="119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5" name="Google Shape;45;p5"/>
          <p:cNvGrpSpPr/>
          <p:nvPr/>
        </p:nvGrpSpPr>
        <p:grpSpPr>
          <a:xfrm rot="3925991" flipH="1">
            <a:off x="7351928" y="2959063"/>
            <a:ext cx="2372124" cy="3042825"/>
            <a:chOff x="-366501" y="-1227476"/>
            <a:chExt cx="2793826" cy="3583759"/>
          </a:xfrm>
        </p:grpSpPr>
        <p:sp>
          <p:nvSpPr>
            <p:cNvPr id="46" name="Google Shape;46;p5"/>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rot="6525813">
            <a:off x="-638768" y="-488510"/>
            <a:ext cx="2919211" cy="2047012"/>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6"/>
          <p:cNvSpPr/>
          <p:nvPr/>
        </p:nvSpPr>
        <p:spPr>
          <a:xfrm rot="10491027">
            <a:off x="7672810" y="-159545"/>
            <a:ext cx="1847504" cy="1295508"/>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6"/>
          <p:cNvGrpSpPr/>
          <p:nvPr/>
        </p:nvGrpSpPr>
        <p:grpSpPr>
          <a:xfrm>
            <a:off x="-401586" y="-897430"/>
            <a:ext cx="2233384" cy="2864857"/>
            <a:chOff x="-366501" y="-1227476"/>
            <a:chExt cx="2793826" cy="3583759"/>
          </a:xfrm>
        </p:grpSpPr>
        <p:sp>
          <p:nvSpPr>
            <p:cNvPr id="54" name="Google Shape;54;p6"/>
            <p:cNvSpPr/>
            <p:nvPr/>
          </p:nvSpPr>
          <p:spPr>
            <a:xfrm rot="5213947">
              <a:off x="-1025825" y="-424481"/>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5400000">
              <a:off x="1649838" y="37735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5400000">
              <a:off x="2248688" y="5827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6"/>
          <p:cNvGrpSpPr/>
          <p:nvPr/>
        </p:nvGrpSpPr>
        <p:grpSpPr>
          <a:xfrm rot="-4718977">
            <a:off x="3324467" y="-682283"/>
            <a:ext cx="1124327" cy="1198249"/>
            <a:chOff x="-132975" y="4074625"/>
            <a:chExt cx="1124375" cy="1198300"/>
          </a:xfrm>
        </p:grpSpPr>
        <p:sp>
          <p:nvSpPr>
            <p:cNvPr id="58" name="Google Shape;58;p6"/>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7"/>
          <p:cNvSpPr txBox="1">
            <a:spLocks noGrp="1"/>
          </p:cNvSpPr>
          <p:nvPr>
            <p:ph type="body" idx="1"/>
          </p:nvPr>
        </p:nvSpPr>
        <p:spPr>
          <a:xfrm>
            <a:off x="2999400" y="1283000"/>
            <a:ext cx="5424600" cy="332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3" name="Google Shape;63;p7"/>
          <p:cNvSpPr/>
          <p:nvPr/>
        </p:nvSpPr>
        <p:spPr>
          <a:xfrm rot="-6313309">
            <a:off x="7249017" y="3163811"/>
            <a:ext cx="2763455" cy="1937792"/>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3886200" y="1448000"/>
            <a:ext cx="4542600" cy="224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6" name="Google Shape;66;p8"/>
          <p:cNvGrpSpPr/>
          <p:nvPr/>
        </p:nvGrpSpPr>
        <p:grpSpPr>
          <a:xfrm rot="-2486193">
            <a:off x="6190986" y="4266802"/>
            <a:ext cx="1124391" cy="1198318"/>
            <a:chOff x="-132975" y="4074625"/>
            <a:chExt cx="1124375" cy="1198300"/>
          </a:xfrm>
        </p:grpSpPr>
        <p:sp>
          <p:nvSpPr>
            <p:cNvPr id="67" name="Google Shape;67;p8"/>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8"/>
          <p:cNvSpPr/>
          <p:nvPr/>
        </p:nvSpPr>
        <p:spPr>
          <a:xfrm rot="-5400000">
            <a:off x="6930746" y="3273306"/>
            <a:ext cx="2996487" cy="2101199"/>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5553388" y="310713"/>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rot="5400000">
            <a:off x="7271644" y="-1001098"/>
            <a:ext cx="1946685" cy="3225025"/>
            <a:chOff x="-652388" y="-146576"/>
            <a:chExt cx="2163224" cy="3583759"/>
          </a:xfrm>
        </p:grpSpPr>
        <p:sp>
          <p:nvSpPr>
            <p:cNvPr id="72" name="Google Shape;72;p8"/>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4448175" y="1319500"/>
            <a:ext cx="36108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4448221" y="2224625"/>
            <a:ext cx="3610800" cy="20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9" name="Google Shape;79;p9"/>
          <p:cNvGrpSpPr/>
          <p:nvPr/>
        </p:nvGrpSpPr>
        <p:grpSpPr>
          <a:xfrm rot="-2486193">
            <a:off x="6190986" y="4266802"/>
            <a:ext cx="1124391" cy="1198318"/>
            <a:chOff x="-132975" y="4074625"/>
            <a:chExt cx="1124375" cy="1198300"/>
          </a:xfrm>
        </p:grpSpPr>
        <p:sp>
          <p:nvSpPr>
            <p:cNvPr id="80" name="Google Shape;80;p9"/>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9"/>
          <p:cNvSpPr/>
          <p:nvPr/>
        </p:nvSpPr>
        <p:spPr>
          <a:xfrm rot="-5400000">
            <a:off x="7025200" y="2570675"/>
            <a:ext cx="3329800" cy="2334925"/>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5553388" y="310713"/>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9"/>
          <p:cNvGrpSpPr/>
          <p:nvPr/>
        </p:nvGrpSpPr>
        <p:grpSpPr>
          <a:xfrm rot="5400000">
            <a:off x="6924712" y="-1099363"/>
            <a:ext cx="2163224" cy="3583759"/>
            <a:chOff x="-652388" y="-146576"/>
            <a:chExt cx="2163224" cy="3583759"/>
          </a:xfrm>
        </p:grpSpPr>
        <p:sp>
          <p:nvSpPr>
            <p:cNvPr id="85" name="Google Shape;85;p9"/>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715100" y="3279500"/>
            <a:ext cx="3974100" cy="1329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91" name="Google Shape;91;p10"/>
          <p:cNvGrpSpPr/>
          <p:nvPr/>
        </p:nvGrpSpPr>
        <p:grpSpPr>
          <a:xfrm rot="-2486193">
            <a:off x="3522911" y="4555752"/>
            <a:ext cx="1124391" cy="1198318"/>
            <a:chOff x="-132975" y="4074625"/>
            <a:chExt cx="1124375" cy="1198300"/>
          </a:xfrm>
        </p:grpSpPr>
        <p:sp>
          <p:nvSpPr>
            <p:cNvPr id="92" name="Google Shape;92;p10"/>
            <p:cNvSpPr/>
            <p:nvPr/>
          </p:nvSpPr>
          <p:spPr>
            <a:xfrm>
              <a:off x="236850" y="4483425"/>
              <a:ext cx="754550" cy="789500"/>
            </a:xfrm>
            <a:custGeom>
              <a:avLst/>
              <a:gdLst/>
              <a:ahLst/>
              <a:cxnLst/>
              <a:rect l="l" t="t" r="r" b="b"/>
              <a:pathLst>
                <a:path w="30182" h="31580" extrusionOk="0">
                  <a:moveTo>
                    <a:pt x="14881" y="0"/>
                  </a:moveTo>
                  <a:cubicBezTo>
                    <a:pt x="14436" y="0"/>
                    <a:pt x="13990" y="23"/>
                    <a:pt x="13544" y="70"/>
                  </a:cubicBezTo>
                  <a:cubicBezTo>
                    <a:pt x="6159" y="848"/>
                    <a:pt x="60" y="7855"/>
                    <a:pt x="28" y="15281"/>
                  </a:cubicBezTo>
                  <a:cubicBezTo>
                    <a:pt x="0" y="21972"/>
                    <a:pt x="6829" y="31579"/>
                    <a:pt x="14227" y="31579"/>
                  </a:cubicBezTo>
                  <a:cubicBezTo>
                    <a:pt x="15672" y="31579"/>
                    <a:pt x="17139" y="31212"/>
                    <a:pt x="18581" y="30385"/>
                  </a:cubicBezTo>
                  <a:cubicBezTo>
                    <a:pt x="24976" y="26718"/>
                    <a:pt x="30182" y="19814"/>
                    <a:pt x="29332" y="12491"/>
                  </a:cubicBezTo>
                  <a:cubicBezTo>
                    <a:pt x="28528" y="5559"/>
                    <a:pt x="21817" y="0"/>
                    <a:pt x="1488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132975" y="4074625"/>
              <a:ext cx="311725" cy="221550"/>
            </a:xfrm>
            <a:custGeom>
              <a:avLst/>
              <a:gdLst/>
              <a:ahLst/>
              <a:cxnLst/>
              <a:rect l="l" t="t" r="r" b="b"/>
              <a:pathLst>
                <a:path w="12469" h="8862" extrusionOk="0">
                  <a:moveTo>
                    <a:pt x="5843" y="0"/>
                  </a:moveTo>
                  <a:cubicBezTo>
                    <a:pt x="5788" y="0"/>
                    <a:pt x="5733" y="1"/>
                    <a:pt x="5678" y="1"/>
                  </a:cubicBezTo>
                  <a:cubicBezTo>
                    <a:pt x="4331" y="24"/>
                    <a:pt x="2951" y="321"/>
                    <a:pt x="1856" y="1104"/>
                  </a:cubicBezTo>
                  <a:cubicBezTo>
                    <a:pt x="761" y="1886"/>
                    <a:pt x="0" y="3214"/>
                    <a:pt x="140" y="4554"/>
                  </a:cubicBezTo>
                  <a:cubicBezTo>
                    <a:pt x="279" y="5893"/>
                    <a:pt x="3562" y="8313"/>
                    <a:pt x="3908" y="8398"/>
                  </a:cubicBezTo>
                  <a:cubicBezTo>
                    <a:pt x="4944" y="8655"/>
                    <a:pt x="6012" y="8862"/>
                    <a:pt x="7073" y="8862"/>
                  </a:cubicBezTo>
                  <a:cubicBezTo>
                    <a:pt x="7502" y="8862"/>
                    <a:pt x="7929" y="8828"/>
                    <a:pt x="8353" y="8750"/>
                  </a:cubicBezTo>
                  <a:cubicBezTo>
                    <a:pt x="9826" y="8479"/>
                    <a:pt x="11259" y="7585"/>
                    <a:pt x="11821" y="6197"/>
                  </a:cubicBezTo>
                  <a:cubicBezTo>
                    <a:pt x="12469" y="4599"/>
                    <a:pt x="11794" y="2669"/>
                    <a:pt x="10495" y="1535"/>
                  </a:cubicBezTo>
                  <a:cubicBezTo>
                    <a:pt x="9238" y="437"/>
                    <a:pt x="7516" y="0"/>
                    <a:pt x="5843"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0"/>
          <p:cNvSpPr/>
          <p:nvPr/>
        </p:nvSpPr>
        <p:spPr>
          <a:xfrm rot="4500084">
            <a:off x="-810039" y="35403"/>
            <a:ext cx="2524414" cy="1770172"/>
          </a:xfrm>
          <a:custGeom>
            <a:avLst/>
            <a:gdLst/>
            <a:ahLst/>
            <a:cxnLst/>
            <a:rect l="l" t="t" r="r" b="b"/>
            <a:pathLst>
              <a:path w="133192" h="93397" extrusionOk="0">
                <a:moveTo>
                  <a:pt x="29370" y="18925"/>
                </a:moveTo>
                <a:cubicBezTo>
                  <a:pt x="31043" y="18925"/>
                  <a:pt x="32765" y="19361"/>
                  <a:pt x="34022" y="20459"/>
                </a:cubicBezTo>
                <a:cubicBezTo>
                  <a:pt x="35321" y="21593"/>
                  <a:pt x="35995" y="23525"/>
                  <a:pt x="35347" y="25123"/>
                </a:cubicBezTo>
                <a:cubicBezTo>
                  <a:pt x="34785" y="26511"/>
                  <a:pt x="33352" y="27405"/>
                  <a:pt x="31879" y="27676"/>
                </a:cubicBezTo>
                <a:cubicBezTo>
                  <a:pt x="31456" y="27753"/>
                  <a:pt x="31029" y="27787"/>
                  <a:pt x="30601" y="27787"/>
                </a:cubicBezTo>
                <a:cubicBezTo>
                  <a:pt x="29539" y="27787"/>
                  <a:pt x="28470" y="27580"/>
                  <a:pt x="27434" y="27323"/>
                </a:cubicBezTo>
                <a:cubicBezTo>
                  <a:pt x="27090" y="27238"/>
                  <a:pt x="23806" y="24818"/>
                  <a:pt x="23666" y="23478"/>
                </a:cubicBezTo>
                <a:cubicBezTo>
                  <a:pt x="23526" y="22140"/>
                  <a:pt x="24287" y="20811"/>
                  <a:pt x="25383" y="20028"/>
                </a:cubicBezTo>
                <a:cubicBezTo>
                  <a:pt x="26478" y="19246"/>
                  <a:pt x="27859" y="18950"/>
                  <a:pt x="29205" y="18926"/>
                </a:cubicBezTo>
                <a:cubicBezTo>
                  <a:pt x="29260" y="18925"/>
                  <a:pt x="29315" y="18925"/>
                  <a:pt x="29370" y="18925"/>
                </a:cubicBezTo>
                <a:close/>
                <a:moveTo>
                  <a:pt x="21776" y="0"/>
                </a:moveTo>
                <a:cubicBezTo>
                  <a:pt x="20286" y="0"/>
                  <a:pt x="18795" y="44"/>
                  <a:pt x="17302" y="133"/>
                </a:cubicBezTo>
                <a:cubicBezTo>
                  <a:pt x="14429" y="303"/>
                  <a:pt x="11171" y="380"/>
                  <a:pt x="8377" y="962"/>
                </a:cubicBezTo>
                <a:cubicBezTo>
                  <a:pt x="6028" y="1452"/>
                  <a:pt x="4428" y="3858"/>
                  <a:pt x="3574" y="5987"/>
                </a:cubicBezTo>
                <a:cubicBezTo>
                  <a:pt x="1447" y="11290"/>
                  <a:pt x="2279" y="17263"/>
                  <a:pt x="1518" y="22817"/>
                </a:cubicBezTo>
                <a:cubicBezTo>
                  <a:pt x="679" y="28936"/>
                  <a:pt x="662" y="35309"/>
                  <a:pt x="444" y="41477"/>
                </a:cubicBezTo>
                <a:cubicBezTo>
                  <a:pt x="0" y="53927"/>
                  <a:pt x="104" y="66397"/>
                  <a:pt x="758" y="78838"/>
                </a:cubicBezTo>
                <a:cubicBezTo>
                  <a:pt x="808" y="79789"/>
                  <a:pt x="1098" y="89609"/>
                  <a:pt x="1464" y="89654"/>
                </a:cubicBezTo>
                <a:cubicBezTo>
                  <a:pt x="16966" y="91910"/>
                  <a:pt x="32671" y="92331"/>
                  <a:pt x="48332" y="92747"/>
                </a:cubicBezTo>
                <a:cubicBezTo>
                  <a:pt x="60547" y="93072"/>
                  <a:pt x="72774" y="93397"/>
                  <a:pt x="84994" y="93397"/>
                </a:cubicBezTo>
                <a:cubicBezTo>
                  <a:pt x="95880" y="93397"/>
                  <a:pt x="106760" y="93139"/>
                  <a:pt x="117620" y="92394"/>
                </a:cubicBezTo>
                <a:cubicBezTo>
                  <a:pt x="122328" y="92071"/>
                  <a:pt x="127116" y="91637"/>
                  <a:pt x="131474" y="89827"/>
                </a:cubicBezTo>
                <a:cubicBezTo>
                  <a:pt x="131979" y="89617"/>
                  <a:pt x="132502" y="89370"/>
                  <a:pt x="132816" y="88920"/>
                </a:cubicBezTo>
                <a:cubicBezTo>
                  <a:pt x="133188" y="88391"/>
                  <a:pt x="133192" y="87694"/>
                  <a:pt x="133163" y="87048"/>
                </a:cubicBezTo>
                <a:cubicBezTo>
                  <a:pt x="133042" y="84291"/>
                  <a:pt x="132889" y="78332"/>
                  <a:pt x="130646" y="76360"/>
                </a:cubicBezTo>
                <a:cubicBezTo>
                  <a:pt x="130645" y="76359"/>
                  <a:pt x="130643" y="76358"/>
                  <a:pt x="130641" y="76356"/>
                </a:cubicBezTo>
                <a:cubicBezTo>
                  <a:pt x="128360" y="74357"/>
                  <a:pt x="124102" y="75193"/>
                  <a:pt x="121464" y="73753"/>
                </a:cubicBezTo>
                <a:cubicBezTo>
                  <a:pt x="120338" y="73138"/>
                  <a:pt x="119309" y="72350"/>
                  <a:pt x="118154" y="71792"/>
                </a:cubicBezTo>
                <a:cubicBezTo>
                  <a:pt x="116896" y="71182"/>
                  <a:pt x="115501" y="70885"/>
                  <a:pt x="114104" y="70885"/>
                </a:cubicBezTo>
                <a:cubicBezTo>
                  <a:pt x="111918" y="70885"/>
                  <a:pt x="109726" y="71612"/>
                  <a:pt x="108038" y="73004"/>
                </a:cubicBezTo>
                <a:cubicBezTo>
                  <a:pt x="106957" y="73896"/>
                  <a:pt x="106080" y="75023"/>
                  <a:pt x="104940" y="75836"/>
                </a:cubicBezTo>
                <a:cubicBezTo>
                  <a:pt x="103723" y="76704"/>
                  <a:pt x="102228" y="77165"/>
                  <a:pt x="100735" y="77165"/>
                </a:cubicBezTo>
                <a:cubicBezTo>
                  <a:pt x="100183" y="77165"/>
                  <a:pt x="99632" y="77102"/>
                  <a:pt x="99095" y="76974"/>
                </a:cubicBezTo>
                <a:cubicBezTo>
                  <a:pt x="97839" y="76673"/>
                  <a:pt x="96683" y="76038"/>
                  <a:pt x="95434" y="75711"/>
                </a:cubicBezTo>
                <a:cubicBezTo>
                  <a:pt x="94631" y="75501"/>
                  <a:pt x="93815" y="75421"/>
                  <a:pt x="92991" y="75421"/>
                </a:cubicBezTo>
                <a:cubicBezTo>
                  <a:pt x="91328" y="75421"/>
                  <a:pt x="89637" y="75746"/>
                  <a:pt x="87977" y="75971"/>
                </a:cubicBezTo>
                <a:cubicBezTo>
                  <a:pt x="87313" y="76061"/>
                  <a:pt x="86675" y="76107"/>
                  <a:pt x="86063" y="76107"/>
                </a:cubicBezTo>
                <a:cubicBezTo>
                  <a:pt x="82176" y="76107"/>
                  <a:pt x="79345" y="74260"/>
                  <a:pt x="77779" y="70148"/>
                </a:cubicBezTo>
                <a:cubicBezTo>
                  <a:pt x="77019" y="68152"/>
                  <a:pt x="76713" y="66019"/>
                  <a:pt x="76295" y="63924"/>
                </a:cubicBezTo>
                <a:cubicBezTo>
                  <a:pt x="75338" y="59116"/>
                  <a:pt x="73591" y="54204"/>
                  <a:pt x="71431" y="49838"/>
                </a:cubicBezTo>
                <a:cubicBezTo>
                  <a:pt x="69568" y="46069"/>
                  <a:pt x="64774" y="44364"/>
                  <a:pt x="62278" y="41049"/>
                </a:cubicBezTo>
                <a:cubicBezTo>
                  <a:pt x="61161" y="39566"/>
                  <a:pt x="60411" y="37805"/>
                  <a:pt x="59106" y="36484"/>
                </a:cubicBezTo>
                <a:cubicBezTo>
                  <a:pt x="55758" y="33100"/>
                  <a:pt x="49588" y="33380"/>
                  <a:pt x="46915" y="29442"/>
                </a:cubicBezTo>
                <a:cubicBezTo>
                  <a:pt x="45108" y="26781"/>
                  <a:pt x="45854" y="23812"/>
                  <a:pt x="46269" y="20886"/>
                </a:cubicBezTo>
                <a:cubicBezTo>
                  <a:pt x="46658" y="18149"/>
                  <a:pt x="46433" y="15058"/>
                  <a:pt x="46287" y="12274"/>
                </a:cubicBezTo>
                <a:cubicBezTo>
                  <a:pt x="46177" y="10189"/>
                  <a:pt x="45931" y="8034"/>
                  <a:pt x="44875" y="6232"/>
                </a:cubicBezTo>
                <a:cubicBezTo>
                  <a:pt x="42463" y="2114"/>
                  <a:pt x="38255" y="1551"/>
                  <a:pt x="34075" y="933"/>
                </a:cubicBezTo>
                <a:cubicBezTo>
                  <a:pt x="29993" y="330"/>
                  <a:pt x="25891" y="0"/>
                  <a:pt x="2177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rot="-5400000">
            <a:off x="958913" y="468238"/>
            <a:ext cx="315050" cy="448550"/>
          </a:xfrm>
          <a:custGeom>
            <a:avLst/>
            <a:gdLst/>
            <a:ahLst/>
            <a:cxnLst/>
            <a:rect l="l" t="t" r="r" b="b"/>
            <a:pathLst>
              <a:path w="12602" h="17942" extrusionOk="0">
                <a:moveTo>
                  <a:pt x="6446" y="0"/>
                </a:moveTo>
                <a:cubicBezTo>
                  <a:pt x="6356" y="0"/>
                  <a:pt x="6265" y="3"/>
                  <a:pt x="6172" y="8"/>
                </a:cubicBezTo>
                <a:cubicBezTo>
                  <a:pt x="4175" y="125"/>
                  <a:pt x="2691" y="1913"/>
                  <a:pt x="1816" y="3710"/>
                </a:cubicBezTo>
                <a:cubicBezTo>
                  <a:pt x="544" y="6320"/>
                  <a:pt x="0" y="9280"/>
                  <a:pt x="260" y="12171"/>
                </a:cubicBezTo>
                <a:cubicBezTo>
                  <a:pt x="374" y="13444"/>
                  <a:pt x="659" y="14745"/>
                  <a:pt x="1407" y="15782"/>
                </a:cubicBezTo>
                <a:cubicBezTo>
                  <a:pt x="2510" y="17311"/>
                  <a:pt x="3913" y="17941"/>
                  <a:pt x="5341" y="17941"/>
                </a:cubicBezTo>
                <a:cubicBezTo>
                  <a:pt x="8056" y="17941"/>
                  <a:pt x="10859" y="15662"/>
                  <a:pt x="11849" y="12957"/>
                </a:cubicBezTo>
                <a:cubicBezTo>
                  <a:pt x="12601" y="10902"/>
                  <a:pt x="12583" y="8624"/>
                  <a:pt x="12127" y="6485"/>
                </a:cubicBezTo>
                <a:cubicBezTo>
                  <a:pt x="11526" y="3674"/>
                  <a:pt x="9801" y="0"/>
                  <a:pt x="6446"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0"/>
          <p:cNvGrpSpPr/>
          <p:nvPr/>
        </p:nvGrpSpPr>
        <p:grpSpPr>
          <a:xfrm rot="-5400000">
            <a:off x="59950" y="3539783"/>
            <a:ext cx="1642536" cy="2721149"/>
            <a:chOff x="-652388" y="-146576"/>
            <a:chExt cx="2163224" cy="3583759"/>
          </a:xfrm>
        </p:grpSpPr>
        <p:sp>
          <p:nvSpPr>
            <p:cNvPr id="97" name="Google Shape;97;p10"/>
            <p:cNvSpPr/>
            <p:nvPr/>
          </p:nvSpPr>
          <p:spPr>
            <a:xfrm rot="5213947">
              <a:off x="-1311712" y="656419"/>
              <a:ext cx="3481871" cy="1977770"/>
            </a:xfrm>
            <a:custGeom>
              <a:avLst/>
              <a:gdLst/>
              <a:ahLst/>
              <a:cxnLst/>
              <a:rect l="l" t="t" r="r" b="b"/>
              <a:pathLst>
                <a:path w="166313" h="94469" extrusionOk="0">
                  <a:moveTo>
                    <a:pt x="61456" y="9891"/>
                  </a:moveTo>
                  <a:cubicBezTo>
                    <a:pt x="62958" y="9891"/>
                    <a:pt x="64611" y="10246"/>
                    <a:pt x="65713" y="10859"/>
                  </a:cubicBezTo>
                  <a:cubicBezTo>
                    <a:pt x="67313" y="11750"/>
                    <a:pt x="68208" y="13765"/>
                    <a:pt x="66700" y="15140"/>
                  </a:cubicBezTo>
                  <a:cubicBezTo>
                    <a:pt x="66629" y="15205"/>
                    <a:pt x="66552" y="15268"/>
                    <a:pt x="66471" y="15331"/>
                  </a:cubicBezTo>
                  <a:cubicBezTo>
                    <a:pt x="65746" y="15878"/>
                    <a:pt x="64859" y="16098"/>
                    <a:pt x="63940" y="16098"/>
                  </a:cubicBezTo>
                  <a:cubicBezTo>
                    <a:pt x="62487" y="16098"/>
                    <a:pt x="60952" y="15548"/>
                    <a:pt x="59842" y="14867"/>
                  </a:cubicBezTo>
                  <a:cubicBezTo>
                    <a:pt x="58067" y="13779"/>
                    <a:pt x="56776" y="10934"/>
                    <a:pt x="59526" y="10132"/>
                  </a:cubicBezTo>
                  <a:cubicBezTo>
                    <a:pt x="60089" y="9968"/>
                    <a:pt x="60756" y="9891"/>
                    <a:pt x="61456" y="9891"/>
                  </a:cubicBezTo>
                  <a:close/>
                  <a:moveTo>
                    <a:pt x="104300" y="58443"/>
                  </a:moveTo>
                  <a:cubicBezTo>
                    <a:pt x="104307" y="58443"/>
                    <a:pt x="104314" y="58443"/>
                    <a:pt x="104322" y="58443"/>
                  </a:cubicBezTo>
                  <a:cubicBezTo>
                    <a:pt x="104765" y="58451"/>
                    <a:pt x="105183" y="58700"/>
                    <a:pt x="105464" y="59043"/>
                  </a:cubicBezTo>
                  <a:cubicBezTo>
                    <a:pt x="105744" y="59387"/>
                    <a:pt x="105899" y="59819"/>
                    <a:pt x="105982" y="60254"/>
                  </a:cubicBezTo>
                  <a:cubicBezTo>
                    <a:pt x="106033" y="60521"/>
                    <a:pt x="106055" y="60812"/>
                    <a:pt x="105924" y="61049"/>
                  </a:cubicBezTo>
                  <a:cubicBezTo>
                    <a:pt x="105777" y="61319"/>
                    <a:pt x="105465" y="61449"/>
                    <a:pt x="105151" y="61449"/>
                  </a:cubicBezTo>
                  <a:cubicBezTo>
                    <a:pt x="105042" y="61449"/>
                    <a:pt x="104932" y="61433"/>
                    <a:pt x="104830" y="61402"/>
                  </a:cubicBezTo>
                  <a:cubicBezTo>
                    <a:pt x="104203" y="61212"/>
                    <a:pt x="103543" y="60548"/>
                    <a:pt x="103303" y="59943"/>
                  </a:cubicBezTo>
                  <a:cubicBezTo>
                    <a:pt x="103199" y="59679"/>
                    <a:pt x="103171" y="59379"/>
                    <a:pt x="103269" y="59113"/>
                  </a:cubicBezTo>
                  <a:cubicBezTo>
                    <a:pt x="103421" y="58704"/>
                    <a:pt x="103863" y="58443"/>
                    <a:pt x="104300" y="58443"/>
                  </a:cubicBezTo>
                  <a:close/>
                  <a:moveTo>
                    <a:pt x="143663" y="66624"/>
                  </a:moveTo>
                  <a:cubicBezTo>
                    <a:pt x="144277" y="66624"/>
                    <a:pt x="144856" y="66782"/>
                    <a:pt x="145335" y="67187"/>
                  </a:cubicBezTo>
                  <a:cubicBezTo>
                    <a:pt x="146523" y="68194"/>
                    <a:pt x="146257" y="70219"/>
                    <a:pt x="145202" y="71364"/>
                  </a:cubicBezTo>
                  <a:cubicBezTo>
                    <a:pt x="144147" y="72510"/>
                    <a:pt x="142578" y="73000"/>
                    <a:pt x="141085" y="73444"/>
                  </a:cubicBezTo>
                  <a:cubicBezTo>
                    <a:pt x="140694" y="73444"/>
                    <a:pt x="140345" y="73358"/>
                    <a:pt x="139977" y="73358"/>
                  </a:cubicBezTo>
                  <a:cubicBezTo>
                    <a:pt x="139866" y="73358"/>
                    <a:pt x="139754" y="73366"/>
                    <a:pt x="139638" y="73386"/>
                  </a:cubicBezTo>
                  <a:cubicBezTo>
                    <a:pt x="139550" y="73402"/>
                    <a:pt x="139461" y="73409"/>
                    <a:pt x="139373" y="73409"/>
                  </a:cubicBezTo>
                  <a:cubicBezTo>
                    <a:pt x="138481" y="73409"/>
                    <a:pt x="137656" y="72639"/>
                    <a:pt x="137473" y="71744"/>
                  </a:cubicBezTo>
                  <a:cubicBezTo>
                    <a:pt x="137273" y="70762"/>
                    <a:pt x="137716" y="69734"/>
                    <a:pt x="138405" y="69005"/>
                  </a:cubicBezTo>
                  <a:cubicBezTo>
                    <a:pt x="139095" y="68277"/>
                    <a:pt x="140002" y="67800"/>
                    <a:pt x="140909" y="67373"/>
                  </a:cubicBezTo>
                  <a:cubicBezTo>
                    <a:pt x="141757" y="66975"/>
                    <a:pt x="142748" y="66624"/>
                    <a:pt x="143663" y="66624"/>
                  </a:cubicBezTo>
                  <a:close/>
                  <a:moveTo>
                    <a:pt x="62505" y="1"/>
                  </a:moveTo>
                  <a:cubicBezTo>
                    <a:pt x="61797" y="1"/>
                    <a:pt x="61091" y="59"/>
                    <a:pt x="60408" y="173"/>
                  </a:cubicBezTo>
                  <a:cubicBezTo>
                    <a:pt x="56615" y="805"/>
                    <a:pt x="53187" y="2740"/>
                    <a:pt x="49583" y="4078"/>
                  </a:cubicBezTo>
                  <a:cubicBezTo>
                    <a:pt x="43618" y="6292"/>
                    <a:pt x="37361" y="6833"/>
                    <a:pt x="30994" y="6833"/>
                  </a:cubicBezTo>
                  <a:cubicBezTo>
                    <a:pt x="24900" y="6833"/>
                    <a:pt x="18705" y="6337"/>
                    <a:pt x="12570" y="6337"/>
                  </a:cubicBezTo>
                  <a:cubicBezTo>
                    <a:pt x="8334" y="6337"/>
                    <a:pt x="4127" y="6574"/>
                    <a:pt x="0" y="7373"/>
                  </a:cubicBezTo>
                  <a:cubicBezTo>
                    <a:pt x="326" y="19442"/>
                    <a:pt x="570" y="31258"/>
                    <a:pt x="512" y="43350"/>
                  </a:cubicBezTo>
                  <a:cubicBezTo>
                    <a:pt x="453" y="55710"/>
                    <a:pt x="743" y="68071"/>
                    <a:pt x="1380" y="80414"/>
                  </a:cubicBezTo>
                  <a:cubicBezTo>
                    <a:pt x="1446" y="81684"/>
                    <a:pt x="1555" y="83056"/>
                    <a:pt x="2394" y="84009"/>
                  </a:cubicBezTo>
                  <a:cubicBezTo>
                    <a:pt x="3142" y="84858"/>
                    <a:pt x="4306" y="85183"/>
                    <a:pt x="5403" y="85459"/>
                  </a:cubicBezTo>
                  <a:cubicBezTo>
                    <a:pt x="41324" y="94468"/>
                    <a:pt x="78885" y="93142"/>
                    <a:pt x="115910" y="93922"/>
                  </a:cubicBezTo>
                  <a:cubicBezTo>
                    <a:pt x="120126" y="94011"/>
                    <a:pt x="124363" y="94126"/>
                    <a:pt x="128594" y="94126"/>
                  </a:cubicBezTo>
                  <a:cubicBezTo>
                    <a:pt x="137144" y="94126"/>
                    <a:pt x="145667" y="93657"/>
                    <a:pt x="153927" y="91557"/>
                  </a:cubicBezTo>
                  <a:cubicBezTo>
                    <a:pt x="157572" y="90631"/>
                    <a:pt x="161379" y="89218"/>
                    <a:pt x="163555" y="86151"/>
                  </a:cubicBezTo>
                  <a:cubicBezTo>
                    <a:pt x="166313" y="82265"/>
                    <a:pt x="165637" y="76987"/>
                    <a:pt x="164658" y="72325"/>
                  </a:cubicBezTo>
                  <a:cubicBezTo>
                    <a:pt x="163723" y="67868"/>
                    <a:pt x="162593" y="63381"/>
                    <a:pt x="160338" y="59425"/>
                  </a:cubicBezTo>
                  <a:cubicBezTo>
                    <a:pt x="158365" y="55962"/>
                    <a:pt x="154893" y="51653"/>
                    <a:pt x="150865" y="51653"/>
                  </a:cubicBezTo>
                  <a:cubicBezTo>
                    <a:pt x="150112" y="51653"/>
                    <a:pt x="149339" y="51803"/>
                    <a:pt x="148553" y="52139"/>
                  </a:cubicBezTo>
                  <a:cubicBezTo>
                    <a:pt x="143189" y="54426"/>
                    <a:pt x="139069" y="57038"/>
                    <a:pt x="134789" y="60939"/>
                  </a:cubicBezTo>
                  <a:cubicBezTo>
                    <a:pt x="131221" y="64192"/>
                    <a:pt x="127488" y="67132"/>
                    <a:pt x="122485" y="67132"/>
                  </a:cubicBezTo>
                  <a:cubicBezTo>
                    <a:pt x="122236" y="67132"/>
                    <a:pt x="121985" y="67125"/>
                    <a:pt x="121730" y="67110"/>
                  </a:cubicBezTo>
                  <a:cubicBezTo>
                    <a:pt x="117008" y="66837"/>
                    <a:pt x="112518" y="63963"/>
                    <a:pt x="110291" y="59789"/>
                  </a:cubicBezTo>
                  <a:cubicBezTo>
                    <a:pt x="108557" y="56539"/>
                    <a:pt x="108004" y="52456"/>
                    <a:pt x="105134" y="50147"/>
                  </a:cubicBezTo>
                  <a:cubicBezTo>
                    <a:pt x="103218" y="48605"/>
                    <a:pt x="100701" y="48225"/>
                    <a:pt x="98192" y="48225"/>
                  </a:cubicBezTo>
                  <a:cubicBezTo>
                    <a:pt x="97480" y="48225"/>
                    <a:pt x="96769" y="48255"/>
                    <a:pt x="96072" y="48299"/>
                  </a:cubicBezTo>
                  <a:cubicBezTo>
                    <a:pt x="94802" y="48378"/>
                    <a:pt x="93501" y="48479"/>
                    <a:pt x="92216" y="48479"/>
                  </a:cubicBezTo>
                  <a:cubicBezTo>
                    <a:pt x="90314" y="48479"/>
                    <a:pt x="88446" y="48257"/>
                    <a:pt x="86761" y="47414"/>
                  </a:cubicBezTo>
                  <a:cubicBezTo>
                    <a:pt x="80558" y="44311"/>
                    <a:pt x="84373" y="37397"/>
                    <a:pt x="85728" y="32780"/>
                  </a:cubicBezTo>
                  <a:cubicBezTo>
                    <a:pt x="87252" y="27585"/>
                    <a:pt x="85603" y="21592"/>
                    <a:pt x="81634" y="17910"/>
                  </a:cubicBezTo>
                  <a:cubicBezTo>
                    <a:pt x="78639" y="15130"/>
                    <a:pt x="74385" y="13473"/>
                    <a:pt x="72607" y="9794"/>
                  </a:cubicBezTo>
                  <a:cubicBezTo>
                    <a:pt x="71707" y="7931"/>
                    <a:pt x="71571" y="5752"/>
                    <a:pt x="70550" y="3953"/>
                  </a:cubicBezTo>
                  <a:cubicBezTo>
                    <a:pt x="68995" y="1213"/>
                    <a:pt x="65723" y="1"/>
                    <a:pt x="62505" y="1"/>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rot="-5400000">
              <a:off x="1404600" y="257375"/>
              <a:ext cx="130800" cy="81475"/>
            </a:xfrm>
            <a:custGeom>
              <a:avLst/>
              <a:gdLst/>
              <a:ahLst/>
              <a:cxnLst/>
              <a:rect l="l" t="t" r="r" b="b"/>
              <a:pathLst>
                <a:path w="5232" h="3259" extrusionOk="0">
                  <a:moveTo>
                    <a:pt x="2619" y="0"/>
                  </a:moveTo>
                  <a:cubicBezTo>
                    <a:pt x="2216" y="0"/>
                    <a:pt x="1838" y="54"/>
                    <a:pt x="1550" y="151"/>
                  </a:cubicBezTo>
                  <a:cubicBezTo>
                    <a:pt x="1131" y="293"/>
                    <a:pt x="726" y="528"/>
                    <a:pt x="478" y="895"/>
                  </a:cubicBezTo>
                  <a:cubicBezTo>
                    <a:pt x="0" y="1602"/>
                    <a:pt x="330" y="2258"/>
                    <a:pt x="894" y="2695"/>
                  </a:cubicBezTo>
                  <a:cubicBezTo>
                    <a:pt x="1249" y="2969"/>
                    <a:pt x="1696" y="3156"/>
                    <a:pt x="2093" y="3213"/>
                  </a:cubicBezTo>
                  <a:cubicBezTo>
                    <a:pt x="2289" y="3242"/>
                    <a:pt x="2515" y="3259"/>
                    <a:pt x="2753" y="3259"/>
                  </a:cubicBezTo>
                  <a:cubicBezTo>
                    <a:pt x="3820" y="3259"/>
                    <a:pt x="5135" y="2915"/>
                    <a:pt x="5182" y="1714"/>
                  </a:cubicBezTo>
                  <a:cubicBezTo>
                    <a:pt x="5231" y="475"/>
                    <a:pt x="3814" y="0"/>
                    <a:pt x="2619"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rot="-5400000">
              <a:off x="213900" y="2391700"/>
              <a:ext cx="285825" cy="155200"/>
            </a:xfrm>
            <a:custGeom>
              <a:avLst/>
              <a:gdLst/>
              <a:ahLst/>
              <a:cxnLst/>
              <a:rect l="l" t="t" r="r" b="b"/>
              <a:pathLst>
                <a:path w="11433" h="6208" extrusionOk="0">
                  <a:moveTo>
                    <a:pt x="4682" y="0"/>
                  </a:moveTo>
                  <a:cubicBezTo>
                    <a:pt x="3982" y="0"/>
                    <a:pt x="3314" y="77"/>
                    <a:pt x="2751" y="242"/>
                  </a:cubicBezTo>
                  <a:cubicBezTo>
                    <a:pt x="1" y="1044"/>
                    <a:pt x="1291" y="3888"/>
                    <a:pt x="3066" y="4977"/>
                  </a:cubicBezTo>
                  <a:cubicBezTo>
                    <a:pt x="4176" y="5658"/>
                    <a:pt x="5711" y="6207"/>
                    <a:pt x="7163" y="6207"/>
                  </a:cubicBezTo>
                  <a:cubicBezTo>
                    <a:pt x="8083" y="6207"/>
                    <a:pt x="8970" y="5987"/>
                    <a:pt x="9695" y="5439"/>
                  </a:cubicBezTo>
                  <a:cubicBezTo>
                    <a:pt x="9777" y="5378"/>
                    <a:pt x="9854" y="5315"/>
                    <a:pt x="9924" y="5250"/>
                  </a:cubicBezTo>
                  <a:cubicBezTo>
                    <a:pt x="11433" y="3874"/>
                    <a:pt x="10538" y="1860"/>
                    <a:pt x="8938" y="969"/>
                  </a:cubicBezTo>
                  <a:cubicBezTo>
                    <a:pt x="7836" y="355"/>
                    <a:pt x="6183" y="0"/>
                    <a:pt x="4682"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rot="-5400000">
              <a:off x="812750" y="2072625"/>
              <a:ext cx="178025" cy="179250"/>
            </a:xfrm>
            <a:custGeom>
              <a:avLst/>
              <a:gdLst/>
              <a:ahLst/>
              <a:cxnLst/>
              <a:rect l="l" t="t" r="r" b="b"/>
              <a:pathLst>
                <a:path w="7121" h="7170" extrusionOk="0">
                  <a:moveTo>
                    <a:pt x="2701" y="0"/>
                  </a:moveTo>
                  <a:cubicBezTo>
                    <a:pt x="1086" y="0"/>
                    <a:pt x="1" y="1975"/>
                    <a:pt x="185" y="3506"/>
                  </a:cubicBezTo>
                  <a:cubicBezTo>
                    <a:pt x="363" y="4983"/>
                    <a:pt x="1764" y="6800"/>
                    <a:pt x="3366" y="7112"/>
                  </a:cubicBezTo>
                  <a:cubicBezTo>
                    <a:pt x="3568" y="7151"/>
                    <a:pt x="3755" y="7170"/>
                    <a:pt x="3929" y="7170"/>
                  </a:cubicBezTo>
                  <a:cubicBezTo>
                    <a:pt x="7120" y="7170"/>
                    <a:pt x="5708" y="860"/>
                    <a:pt x="3362" y="107"/>
                  </a:cubicBezTo>
                  <a:cubicBezTo>
                    <a:pt x="3134" y="34"/>
                    <a:pt x="2913" y="0"/>
                    <a:pt x="2701" y="0"/>
                  </a:cubicBezTo>
                  <a:close/>
                </a:path>
              </a:pathLst>
            </a:custGeom>
            <a:solidFill>
              <a:srgbClr val="E67A5C">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33.xml" /><Relationship Id="rId1" Type="http://schemas.openxmlformats.org/officeDocument/2006/relationships/slideLayout" Target="../slideLayouts/slideLayout3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5" name="Google Shape;545;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0.xml" /><Relationship Id="rId1" Type="http://schemas.openxmlformats.org/officeDocument/2006/relationships/slideLayout" Target="../slideLayouts/slideLayout2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5.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7.xml" /><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8.xml" /><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6"/>
          <p:cNvSpPr txBox="1">
            <a:spLocks noGrp="1"/>
          </p:cNvSpPr>
          <p:nvPr>
            <p:ph type="ctrTitle"/>
          </p:nvPr>
        </p:nvSpPr>
        <p:spPr>
          <a:xfrm>
            <a:off x="1387253" y="1149941"/>
            <a:ext cx="4391100" cy="30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Advanced Skin Disease Diagnosis</a:t>
            </a:r>
            <a:endParaRPr sz="4000" dirty="0"/>
          </a:p>
        </p:txBody>
      </p:sp>
      <p:sp>
        <p:nvSpPr>
          <p:cNvPr id="554" name="Google Shape;554;p36"/>
          <p:cNvSpPr txBox="1">
            <a:spLocks noGrp="1"/>
          </p:cNvSpPr>
          <p:nvPr>
            <p:ph type="subTitle" idx="1"/>
          </p:nvPr>
        </p:nvSpPr>
        <p:spPr>
          <a:xfrm>
            <a:off x="1510825" y="4122800"/>
            <a:ext cx="4391100" cy="4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7</a:t>
            </a:r>
            <a:endParaRPr dirty="0"/>
          </a:p>
        </p:txBody>
      </p:sp>
      <p:grpSp>
        <p:nvGrpSpPr>
          <p:cNvPr id="555" name="Google Shape;555;p36"/>
          <p:cNvGrpSpPr/>
          <p:nvPr/>
        </p:nvGrpSpPr>
        <p:grpSpPr>
          <a:xfrm>
            <a:off x="6037350" y="-373850"/>
            <a:ext cx="806150" cy="798000"/>
            <a:chOff x="4483825" y="2548575"/>
            <a:chExt cx="806150" cy="798000"/>
          </a:xfrm>
        </p:grpSpPr>
        <p:sp>
          <p:nvSpPr>
            <p:cNvPr id="556" name="Google Shape;556;p36"/>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6"/>
          <p:cNvSpPr/>
          <p:nvPr/>
        </p:nvSpPr>
        <p:spPr>
          <a:xfrm>
            <a:off x="5167629" y="2516648"/>
            <a:ext cx="431903" cy="430381"/>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898715" y="2608763"/>
            <a:ext cx="1357" cy="1092"/>
          </a:xfrm>
          <a:custGeom>
            <a:avLst/>
            <a:gdLst/>
            <a:ahLst/>
            <a:cxnLst/>
            <a:rect l="l" t="t" r="r" b="b"/>
            <a:pathLst>
              <a:path w="46" h="37" extrusionOk="0">
                <a:moveTo>
                  <a:pt x="23" y="1"/>
                </a:moveTo>
                <a:cubicBezTo>
                  <a:pt x="0" y="1"/>
                  <a:pt x="0" y="37"/>
                  <a:pt x="23" y="37"/>
                </a:cubicBezTo>
                <a:cubicBezTo>
                  <a:pt x="46" y="37"/>
                  <a:pt x="46" y="1"/>
                  <a:pt x="23"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5673261" y="1168197"/>
            <a:ext cx="3200516" cy="4211728"/>
          </a:xfrm>
          <a:custGeom>
            <a:avLst/>
            <a:gdLst/>
            <a:ahLst/>
            <a:cxnLst/>
            <a:rect l="l" t="t" r="r" b="b"/>
            <a:pathLst>
              <a:path w="94704" h="124626" extrusionOk="0">
                <a:moveTo>
                  <a:pt x="37828" y="0"/>
                </a:moveTo>
                <a:cubicBezTo>
                  <a:pt x="35194" y="0"/>
                  <a:pt x="32336" y="483"/>
                  <a:pt x="29759" y="1003"/>
                </a:cubicBezTo>
                <a:cubicBezTo>
                  <a:pt x="27263" y="4024"/>
                  <a:pt x="27468" y="8345"/>
                  <a:pt x="27110" y="12248"/>
                </a:cubicBezTo>
                <a:cubicBezTo>
                  <a:pt x="26520" y="18707"/>
                  <a:pt x="22744" y="25106"/>
                  <a:pt x="22913" y="31511"/>
                </a:cubicBezTo>
                <a:cubicBezTo>
                  <a:pt x="23031" y="35995"/>
                  <a:pt x="25835" y="39708"/>
                  <a:pt x="28042" y="43401"/>
                </a:cubicBezTo>
                <a:cubicBezTo>
                  <a:pt x="30222" y="47048"/>
                  <a:pt x="29567" y="51504"/>
                  <a:pt x="34586" y="51504"/>
                </a:cubicBezTo>
                <a:cubicBezTo>
                  <a:pt x="34687" y="51504"/>
                  <a:pt x="34790" y="51503"/>
                  <a:pt x="34895" y="51499"/>
                </a:cubicBezTo>
                <a:cubicBezTo>
                  <a:pt x="34897" y="51499"/>
                  <a:pt x="34899" y="51499"/>
                  <a:pt x="34901" y="51499"/>
                </a:cubicBezTo>
                <a:cubicBezTo>
                  <a:pt x="36129" y="51499"/>
                  <a:pt x="35761" y="66589"/>
                  <a:pt x="35687" y="67970"/>
                </a:cubicBezTo>
                <a:cubicBezTo>
                  <a:pt x="33739" y="70269"/>
                  <a:pt x="30990" y="71742"/>
                  <a:pt x="28188" y="72849"/>
                </a:cubicBezTo>
                <a:cubicBezTo>
                  <a:pt x="25384" y="73954"/>
                  <a:pt x="23089" y="75078"/>
                  <a:pt x="20342" y="76317"/>
                </a:cubicBezTo>
                <a:cubicBezTo>
                  <a:pt x="17601" y="77554"/>
                  <a:pt x="14449" y="78886"/>
                  <a:pt x="11937" y="80540"/>
                </a:cubicBezTo>
                <a:cubicBezTo>
                  <a:pt x="11033" y="81137"/>
                  <a:pt x="10121" y="81738"/>
                  <a:pt x="9357" y="82507"/>
                </a:cubicBezTo>
                <a:cubicBezTo>
                  <a:pt x="8364" y="83509"/>
                  <a:pt x="7656" y="84761"/>
                  <a:pt x="7086" y="86051"/>
                </a:cubicBezTo>
                <a:cubicBezTo>
                  <a:pt x="5112" y="90516"/>
                  <a:pt x="5171" y="95567"/>
                  <a:pt x="4182" y="100348"/>
                </a:cubicBezTo>
                <a:cubicBezTo>
                  <a:pt x="2856" y="106763"/>
                  <a:pt x="1529" y="113178"/>
                  <a:pt x="203" y="119594"/>
                </a:cubicBezTo>
                <a:cubicBezTo>
                  <a:pt x="1" y="120572"/>
                  <a:pt x="2064" y="121689"/>
                  <a:pt x="3012" y="122004"/>
                </a:cubicBezTo>
                <a:cubicBezTo>
                  <a:pt x="4660" y="122552"/>
                  <a:pt x="6317" y="123103"/>
                  <a:pt x="8030" y="123391"/>
                </a:cubicBezTo>
                <a:cubicBezTo>
                  <a:pt x="9276" y="123601"/>
                  <a:pt x="10541" y="123670"/>
                  <a:pt x="11802" y="123738"/>
                </a:cubicBezTo>
                <a:cubicBezTo>
                  <a:pt x="15022" y="123913"/>
                  <a:pt x="18243" y="124088"/>
                  <a:pt x="21467" y="124122"/>
                </a:cubicBezTo>
                <a:cubicBezTo>
                  <a:pt x="21924" y="124127"/>
                  <a:pt x="22382" y="124129"/>
                  <a:pt x="22839" y="124129"/>
                </a:cubicBezTo>
                <a:cubicBezTo>
                  <a:pt x="25708" y="124129"/>
                  <a:pt x="28576" y="124045"/>
                  <a:pt x="31444" y="124045"/>
                </a:cubicBezTo>
                <a:cubicBezTo>
                  <a:pt x="32763" y="124045"/>
                  <a:pt x="34082" y="124063"/>
                  <a:pt x="35401" y="124115"/>
                </a:cubicBezTo>
                <a:cubicBezTo>
                  <a:pt x="38406" y="124234"/>
                  <a:pt x="41466" y="124626"/>
                  <a:pt x="44484" y="124626"/>
                </a:cubicBezTo>
                <a:cubicBezTo>
                  <a:pt x="46028" y="124626"/>
                  <a:pt x="47560" y="124523"/>
                  <a:pt x="49069" y="124230"/>
                </a:cubicBezTo>
                <a:cubicBezTo>
                  <a:pt x="51445" y="124384"/>
                  <a:pt x="53825" y="124447"/>
                  <a:pt x="56205" y="124447"/>
                </a:cubicBezTo>
                <a:cubicBezTo>
                  <a:pt x="60336" y="124447"/>
                  <a:pt x="64470" y="124255"/>
                  <a:pt x="68595" y="124010"/>
                </a:cubicBezTo>
                <a:cubicBezTo>
                  <a:pt x="74568" y="123655"/>
                  <a:pt x="80631" y="123165"/>
                  <a:pt x="86227" y="121045"/>
                </a:cubicBezTo>
                <a:cubicBezTo>
                  <a:pt x="89256" y="119897"/>
                  <a:pt x="92278" y="118104"/>
                  <a:pt x="93674" y="115181"/>
                </a:cubicBezTo>
                <a:cubicBezTo>
                  <a:pt x="94589" y="113266"/>
                  <a:pt x="94703" y="111076"/>
                  <a:pt x="94683" y="108955"/>
                </a:cubicBezTo>
                <a:cubicBezTo>
                  <a:pt x="94637" y="104193"/>
                  <a:pt x="93990" y="99460"/>
                  <a:pt x="93345" y="94742"/>
                </a:cubicBezTo>
                <a:cubicBezTo>
                  <a:pt x="92508" y="88619"/>
                  <a:pt x="91670" y="82498"/>
                  <a:pt x="90832" y="76376"/>
                </a:cubicBezTo>
                <a:cubicBezTo>
                  <a:pt x="90369" y="72990"/>
                  <a:pt x="89413" y="69454"/>
                  <a:pt x="87717" y="66488"/>
                </a:cubicBezTo>
                <a:cubicBezTo>
                  <a:pt x="84534" y="65469"/>
                  <a:pt x="81635" y="63728"/>
                  <a:pt x="78831" y="61909"/>
                </a:cubicBezTo>
                <a:cubicBezTo>
                  <a:pt x="75841" y="59970"/>
                  <a:pt x="72882" y="57890"/>
                  <a:pt x="70597" y="55154"/>
                </a:cubicBezTo>
                <a:cubicBezTo>
                  <a:pt x="64311" y="47631"/>
                  <a:pt x="66528" y="36822"/>
                  <a:pt x="67895" y="28075"/>
                </a:cubicBezTo>
                <a:cubicBezTo>
                  <a:pt x="68142" y="26495"/>
                  <a:pt x="68268" y="24899"/>
                  <a:pt x="68394" y="23304"/>
                </a:cubicBezTo>
                <a:cubicBezTo>
                  <a:pt x="68446" y="22641"/>
                  <a:pt x="68499" y="21972"/>
                  <a:pt x="68424" y="21310"/>
                </a:cubicBezTo>
                <a:cubicBezTo>
                  <a:pt x="67961" y="17229"/>
                  <a:pt x="63320" y="13596"/>
                  <a:pt x="60439" y="11071"/>
                </a:cubicBezTo>
                <a:cubicBezTo>
                  <a:pt x="56884" y="7956"/>
                  <a:pt x="52944" y="5295"/>
                  <a:pt x="48820" y="2995"/>
                </a:cubicBezTo>
                <a:cubicBezTo>
                  <a:pt x="47190" y="2087"/>
                  <a:pt x="45518" y="1228"/>
                  <a:pt x="43726" y="710"/>
                </a:cubicBezTo>
                <a:cubicBezTo>
                  <a:pt x="41844" y="165"/>
                  <a:pt x="39871" y="8"/>
                  <a:pt x="37912" y="0"/>
                </a:cubicBezTo>
                <a:cubicBezTo>
                  <a:pt x="37884" y="0"/>
                  <a:pt x="37856" y="0"/>
                  <a:pt x="37828" y="0"/>
                </a:cubicBezTo>
                <a:close/>
              </a:path>
            </a:pathLst>
          </a:custGeom>
          <a:solidFill>
            <a:srgbClr val="FDC4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8192366" y="3238561"/>
            <a:ext cx="514359" cy="634703"/>
          </a:xfrm>
          <a:custGeom>
            <a:avLst/>
            <a:gdLst/>
            <a:ahLst/>
            <a:cxnLst/>
            <a:rect l="l" t="t" r="r" b="b"/>
            <a:pathLst>
              <a:path w="15220" h="18781" extrusionOk="0">
                <a:moveTo>
                  <a:pt x="3308" y="1"/>
                </a:moveTo>
                <a:lnTo>
                  <a:pt x="3308" y="1"/>
                </a:lnTo>
                <a:cubicBezTo>
                  <a:pt x="3288" y="1012"/>
                  <a:pt x="3453" y="2102"/>
                  <a:pt x="3490" y="2880"/>
                </a:cubicBezTo>
                <a:cubicBezTo>
                  <a:pt x="3572" y="4707"/>
                  <a:pt x="3493" y="6542"/>
                  <a:pt x="3257" y="8356"/>
                </a:cubicBezTo>
                <a:cubicBezTo>
                  <a:pt x="3022" y="10171"/>
                  <a:pt x="2630" y="11965"/>
                  <a:pt x="2086" y="13712"/>
                </a:cubicBezTo>
                <a:cubicBezTo>
                  <a:pt x="1659" y="15080"/>
                  <a:pt x="1072" y="17781"/>
                  <a:pt x="1" y="18780"/>
                </a:cubicBezTo>
                <a:cubicBezTo>
                  <a:pt x="1895" y="17727"/>
                  <a:pt x="3322" y="15533"/>
                  <a:pt x="4198" y="13859"/>
                </a:cubicBezTo>
                <a:cubicBezTo>
                  <a:pt x="5398" y="11562"/>
                  <a:pt x="5669" y="10537"/>
                  <a:pt x="6869" y="8240"/>
                </a:cubicBezTo>
                <a:cubicBezTo>
                  <a:pt x="6952" y="8082"/>
                  <a:pt x="6942" y="6886"/>
                  <a:pt x="7115" y="6840"/>
                </a:cubicBezTo>
                <a:cubicBezTo>
                  <a:pt x="7147" y="6831"/>
                  <a:pt x="7179" y="6827"/>
                  <a:pt x="7212" y="6827"/>
                </a:cubicBezTo>
                <a:cubicBezTo>
                  <a:pt x="7292" y="6827"/>
                  <a:pt x="7372" y="6849"/>
                  <a:pt x="7450" y="6873"/>
                </a:cubicBezTo>
                <a:cubicBezTo>
                  <a:pt x="8868" y="7297"/>
                  <a:pt x="10105" y="8164"/>
                  <a:pt x="11429" y="8823"/>
                </a:cubicBezTo>
                <a:cubicBezTo>
                  <a:pt x="12626" y="9418"/>
                  <a:pt x="13906" y="9844"/>
                  <a:pt x="15220" y="10092"/>
                </a:cubicBezTo>
                <a:cubicBezTo>
                  <a:pt x="14708" y="8387"/>
                  <a:pt x="14039" y="6733"/>
                  <a:pt x="13178" y="5227"/>
                </a:cubicBezTo>
                <a:cubicBezTo>
                  <a:pt x="9995" y="4208"/>
                  <a:pt x="7096" y="2467"/>
                  <a:pt x="4293" y="648"/>
                </a:cubicBezTo>
                <a:cubicBezTo>
                  <a:pt x="3963" y="434"/>
                  <a:pt x="3635" y="219"/>
                  <a:pt x="3308" y="1"/>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6867571" y="2717836"/>
            <a:ext cx="27982" cy="172760"/>
          </a:xfrm>
          <a:custGeom>
            <a:avLst/>
            <a:gdLst/>
            <a:ahLst/>
            <a:cxnLst/>
            <a:rect l="l" t="t" r="r" b="b"/>
            <a:pathLst>
              <a:path w="828" h="5112" extrusionOk="0">
                <a:moveTo>
                  <a:pt x="473" y="1"/>
                </a:moveTo>
                <a:cubicBezTo>
                  <a:pt x="294" y="1"/>
                  <a:pt x="113" y="116"/>
                  <a:pt x="108" y="345"/>
                </a:cubicBezTo>
                <a:cubicBezTo>
                  <a:pt x="74" y="1818"/>
                  <a:pt x="40" y="3292"/>
                  <a:pt x="5" y="4767"/>
                </a:cubicBezTo>
                <a:cubicBezTo>
                  <a:pt x="0" y="4996"/>
                  <a:pt x="176" y="5111"/>
                  <a:pt x="354" y="5111"/>
                </a:cubicBezTo>
                <a:cubicBezTo>
                  <a:pt x="533" y="5111"/>
                  <a:pt x="714" y="4996"/>
                  <a:pt x="720" y="4767"/>
                </a:cubicBezTo>
                <a:cubicBezTo>
                  <a:pt x="753" y="3292"/>
                  <a:pt x="788" y="1818"/>
                  <a:pt x="822" y="345"/>
                </a:cubicBezTo>
                <a:cubicBezTo>
                  <a:pt x="827" y="116"/>
                  <a:pt x="651" y="1"/>
                  <a:pt x="473" y="1"/>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6878689" y="1952192"/>
            <a:ext cx="43967" cy="418584"/>
          </a:xfrm>
          <a:custGeom>
            <a:avLst/>
            <a:gdLst/>
            <a:ahLst/>
            <a:cxnLst/>
            <a:rect l="l" t="t" r="r" b="b"/>
            <a:pathLst>
              <a:path w="1301" h="12386" extrusionOk="0">
                <a:moveTo>
                  <a:pt x="950" y="1"/>
                </a:moveTo>
                <a:cubicBezTo>
                  <a:pt x="771" y="1"/>
                  <a:pt x="587" y="116"/>
                  <a:pt x="576" y="345"/>
                </a:cubicBezTo>
                <a:cubicBezTo>
                  <a:pt x="388" y="4244"/>
                  <a:pt x="200" y="8142"/>
                  <a:pt x="12" y="12042"/>
                </a:cubicBezTo>
                <a:cubicBezTo>
                  <a:pt x="1" y="12271"/>
                  <a:pt x="173" y="12385"/>
                  <a:pt x="352" y="12385"/>
                </a:cubicBezTo>
                <a:cubicBezTo>
                  <a:pt x="530" y="12385"/>
                  <a:pt x="714" y="12271"/>
                  <a:pt x="725" y="12042"/>
                </a:cubicBezTo>
                <a:cubicBezTo>
                  <a:pt x="913" y="8142"/>
                  <a:pt x="1102" y="4244"/>
                  <a:pt x="1290" y="345"/>
                </a:cubicBezTo>
                <a:cubicBezTo>
                  <a:pt x="1301" y="115"/>
                  <a:pt x="1128" y="1"/>
                  <a:pt x="950" y="1"/>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6766116" y="4765861"/>
            <a:ext cx="178032" cy="599150"/>
          </a:xfrm>
          <a:custGeom>
            <a:avLst/>
            <a:gdLst/>
            <a:ahLst/>
            <a:cxnLst/>
            <a:rect l="l" t="t" r="r" b="b"/>
            <a:pathLst>
              <a:path w="5268" h="17729" extrusionOk="0">
                <a:moveTo>
                  <a:pt x="4829" y="1"/>
                </a:moveTo>
                <a:cubicBezTo>
                  <a:pt x="4691" y="1"/>
                  <a:pt x="4565" y="79"/>
                  <a:pt x="4536" y="259"/>
                </a:cubicBezTo>
                <a:cubicBezTo>
                  <a:pt x="3607" y="6066"/>
                  <a:pt x="2120" y="11774"/>
                  <a:pt x="97" y="17296"/>
                </a:cubicBezTo>
                <a:cubicBezTo>
                  <a:pt x="0" y="17557"/>
                  <a:pt x="214" y="17728"/>
                  <a:pt x="433" y="17728"/>
                </a:cubicBezTo>
                <a:cubicBezTo>
                  <a:pt x="577" y="17728"/>
                  <a:pt x="722" y="17655"/>
                  <a:pt x="784" y="17486"/>
                </a:cubicBezTo>
                <a:cubicBezTo>
                  <a:pt x="2808" y="11964"/>
                  <a:pt x="4296" y="6256"/>
                  <a:pt x="5225" y="449"/>
                </a:cubicBezTo>
                <a:cubicBezTo>
                  <a:pt x="5268" y="179"/>
                  <a:pt x="5036" y="1"/>
                  <a:pt x="4829" y="1"/>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895555" y="3350433"/>
            <a:ext cx="91787" cy="163872"/>
          </a:xfrm>
          <a:custGeom>
            <a:avLst/>
            <a:gdLst/>
            <a:ahLst/>
            <a:cxnLst/>
            <a:rect l="l" t="t" r="r" b="b"/>
            <a:pathLst>
              <a:path w="2716" h="4849" extrusionOk="0">
                <a:moveTo>
                  <a:pt x="2280" y="0"/>
                </a:moveTo>
                <a:cubicBezTo>
                  <a:pt x="2140" y="0"/>
                  <a:pt x="2006" y="77"/>
                  <a:pt x="1965" y="255"/>
                </a:cubicBezTo>
                <a:cubicBezTo>
                  <a:pt x="1626" y="1715"/>
                  <a:pt x="1023" y="3089"/>
                  <a:pt x="181" y="4328"/>
                </a:cubicBezTo>
                <a:cubicBezTo>
                  <a:pt x="0" y="4594"/>
                  <a:pt x="248" y="4849"/>
                  <a:pt x="502" y="4849"/>
                </a:cubicBezTo>
                <a:cubicBezTo>
                  <a:pt x="611" y="4849"/>
                  <a:pt x="721" y="4801"/>
                  <a:pt x="798" y="4688"/>
                </a:cubicBezTo>
                <a:cubicBezTo>
                  <a:pt x="1670" y="3403"/>
                  <a:pt x="2301" y="1959"/>
                  <a:pt x="2653" y="445"/>
                </a:cubicBezTo>
                <a:cubicBezTo>
                  <a:pt x="2716" y="176"/>
                  <a:pt x="2491" y="0"/>
                  <a:pt x="2280"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645972" y="2505936"/>
            <a:ext cx="129232" cy="216862"/>
          </a:xfrm>
          <a:custGeom>
            <a:avLst/>
            <a:gdLst/>
            <a:ahLst/>
            <a:cxnLst/>
            <a:rect l="l" t="t" r="r" b="b"/>
            <a:pathLst>
              <a:path w="3824" h="6417" extrusionOk="0">
                <a:moveTo>
                  <a:pt x="434" y="1"/>
                </a:moveTo>
                <a:cubicBezTo>
                  <a:pt x="219" y="1"/>
                  <a:pt x="0" y="174"/>
                  <a:pt x="80" y="441"/>
                </a:cubicBezTo>
                <a:cubicBezTo>
                  <a:pt x="706" y="2538"/>
                  <a:pt x="1696" y="4515"/>
                  <a:pt x="3013" y="6265"/>
                </a:cubicBezTo>
                <a:cubicBezTo>
                  <a:pt x="3093" y="6373"/>
                  <a:pt x="3204" y="6417"/>
                  <a:pt x="3313" y="6417"/>
                </a:cubicBezTo>
                <a:cubicBezTo>
                  <a:pt x="3573" y="6417"/>
                  <a:pt x="3823" y="6164"/>
                  <a:pt x="3629" y="5905"/>
                </a:cubicBezTo>
                <a:cubicBezTo>
                  <a:pt x="2349" y="4202"/>
                  <a:pt x="1378" y="2292"/>
                  <a:pt x="768" y="251"/>
                </a:cubicBezTo>
                <a:cubicBezTo>
                  <a:pt x="716" y="76"/>
                  <a:pt x="576"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588553" y="359294"/>
            <a:ext cx="1967271" cy="2122491"/>
          </a:xfrm>
          <a:custGeom>
            <a:avLst/>
            <a:gdLst/>
            <a:ahLst/>
            <a:cxnLst/>
            <a:rect l="l" t="t" r="r" b="b"/>
            <a:pathLst>
              <a:path w="58212" h="62805" extrusionOk="0">
                <a:moveTo>
                  <a:pt x="31528" y="1"/>
                </a:moveTo>
                <a:cubicBezTo>
                  <a:pt x="24568" y="1"/>
                  <a:pt x="17602" y="1682"/>
                  <a:pt x="11659" y="5258"/>
                </a:cubicBezTo>
                <a:cubicBezTo>
                  <a:pt x="8810" y="6972"/>
                  <a:pt x="6754" y="9724"/>
                  <a:pt x="4939" y="12509"/>
                </a:cubicBezTo>
                <a:cubicBezTo>
                  <a:pt x="4089" y="13811"/>
                  <a:pt x="3273" y="15142"/>
                  <a:pt x="2624" y="16556"/>
                </a:cubicBezTo>
                <a:cubicBezTo>
                  <a:pt x="2449" y="16938"/>
                  <a:pt x="351" y="21364"/>
                  <a:pt x="244" y="25087"/>
                </a:cubicBezTo>
                <a:cubicBezTo>
                  <a:pt x="228" y="25685"/>
                  <a:pt x="54" y="26269"/>
                  <a:pt x="29" y="26867"/>
                </a:cubicBezTo>
                <a:cubicBezTo>
                  <a:pt x="0" y="27549"/>
                  <a:pt x="65" y="28231"/>
                  <a:pt x="174" y="28904"/>
                </a:cubicBezTo>
                <a:cubicBezTo>
                  <a:pt x="212" y="29142"/>
                  <a:pt x="304" y="30215"/>
                  <a:pt x="499" y="30591"/>
                </a:cubicBezTo>
                <a:cubicBezTo>
                  <a:pt x="634" y="29629"/>
                  <a:pt x="829" y="28692"/>
                  <a:pt x="1130" y="27803"/>
                </a:cubicBezTo>
                <a:cubicBezTo>
                  <a:pt x="1367" y="29184"/>
                  <a:pt x="1834" y="30602"/>
                  <a:pt x="2932" y="31456"/>
                </a:cubicBezTo>
                <a:cubicBezTo>
                  <a:pt x="3068" y="31329"/>
                  <a:pt x="3260" y="31271"/>
                  <a:pt x="3461" y="31271"/>
                </a:cubicBezTo>
                <a:cubicBezTo>
                  <a:pt x="3770" y="31271"/>
                  <a:pt x="4100" y="31407"/>
                  <a:pt x="4279" y="31632"/>
                </a:cubicBezTo>
                <a:cubicBezTo>
                  <a:pt x="4431" y="31823"/>
                  <a:pt x="4597" y="32113"/>
                  <a:pt x="4802" y="32113"/>
                </a:cubicBezTo>
                <a:cubicBezTo>
                  <a:pt x="4836" y="32113"/>
                  <a:pt x="4871" y="32105"/>
                  <a:pt x="4907" y="32088"/>
                </a:cubicBezTo>
                <a:cubicBezTo>
                  <a:pt x="5026" y="32030"/>
                  <a:pt x="5072" y="31889"/>
                  <a:pt x="5115" y="31764"/>
                </a:cubicBezTo>
                <a:cubicBezTo>
                  <a:pt x="5256" y="31351"/>
                  <a:pt x="5622" y="30921"/>
                  <a:pt x="6017" y="30921"/>
                </a:cubicBezTo>
                <a:cubicBezTo>
                  <a:pt x="6091" y="30921"/>
                  <a:pt x="6166" y="30936"/>
                  <a:pt x="6240" y="30969"/>
                </a:cubicBezTo>
                <a:cubicBezTo>
                  <a:pt x="6399" y="31039"/>
                  <a:pt x="6516" y="31181"/>
                  <a:pt x="6621" y="31319"/>
                </a:cubicBezTo>
                <a:cubicBezTo>
                  <a:pt x="7012" y="31832"/>
                  <a:pt x="7347" y="32389"/>
                  <a:pt x="7617" y="32975"/>
                </a:cubicBezTo>
                <a:cubicBezTo>
                  <a:pt x="7733" y="32930"/>
                  <a:pt x="7849" y="32910"/>
                  <a:pt x="7963" y="32910"/>
                </a:cubicBezTo>
                <a:cubicBezTo>
                  <a:pt x="8580" y="32910"/>
                  <a:pt x="9157" y="33501"/>
                  <a:pt x="9561" y="34037"/>
                </a:cubicBezTo>
                <a:cubicBezTo>
                  <a:pt x="10057" y="34693"/>
                  <a:pt x="10557" y="35359"/>
                  <a:pt x="10866" y="36122"/>
                </a:cubicBezTo>
                <a:cubicBezTo>
                  <a:pt x="11142" y="36803"/>
                  <a:pt x="11255" y="37537"/>
                  <a:pt x="11365" y="38264"/>
                </a:cubicBezTo>
                <a:cubicBezTo>
                  <a:pt x="11472" y="38962"/>
                  <a:pt x="11578" y="39661"/>
                  <a:pt x="11684" y="40359"/>
                </a:cubicBezTo>
                <a:cubicBezTo>
                  <a:pt x="11839" y="39990"/>
                  <a:pt x="12445" y="39785"/>
                  <a:pt x="12846" y="39780"/>
                </a:cubicBezTo>
                <a:lnTo>
                  <a:pt x="12846" y="39780"/>
                </a:lnTo>
                <a:cubicBezTo>
                  <a:pt x="12668" y="41745"/>
                  <a:pt x="14390" y="43351"/>
                  <a:pt x="14871" y="45265"/>
                </a:cubicBezTo>
                <a:cubicBezTo>
                  <a:pt x="15166" y="46438"/>
                  <a:pt x="15026" y="47808"/>
                  <a:pt x="15830" y="48713"/>
                </a:cubicBezTo>
                <a:cubicBezTo>
                  <a:pt x="15901" y="48794"/>
                  <a:pt x="15982" y="48870"/>
                  <a:pt x="16083" y="48907"/>
                </a:cubicBezTo>
                <a:cubicBezTo>
                  <a:pt x="16129" y="48924"/>
                  <a:pt x="16175" y="48932"/>
                  <a:pt x="16219" y="48932"/>
                </a:cubicBezTo>
                <a:cubicBezTo>
                  <a:pt x="16534" y="48932"/>
                  <a:pt x="16783" y="48534"/>
                  <a:pt x="16903" y="48200"/>
                </a:cubicBezTo>
                <a:cubicBezTo>
                  <a:pt x="17267" y="49498"/>
                  <a:pt x="17550" y="50818"/>
                  <a:pt x="17749" y="52152"/>
                </a:cubicBezTo>
                <a:cubicBezTo>
                  <a:pt x="17804" y="52526"/>
                  <a:pt x="18209" y="52920"/>
                  <a:pt x="18518" y="53139"/>
                </a:cubicBezTo>
                <a:lnTo>
                  <a:pt x="18966" y="52254"/>
                </a:lnTo>
                <a:cubicBezTo>
                  <a:pt x="19588" y="53104"/>
                  <a:pt x="19845" y="54158"/>
                  <a:pt x="20253" y="55129"/>
                </a:cubicBezTo>
                <a:cubicBezTo>
                  <a:pt x="20956" y="56803"/>
                  <a:pt x="22144" y="58270"/>
                  <a:pt x="23635" y="59305"/>
                </a:cubicBezTo>
                <a:cubicBezTo>
                  <a:pt x="23333" y="58459"/>
                  <a:pt x="23381" y="57494"/>
                  <a:pt x="23762" y="56679"/>
                </a:cubicBezTo>
                <a:cubicBezTo>
                  <a:pt x="24793" y="57910"/>
                  <a:pt x="26085" y="58919"/>
                  <a:pt x="27528" y="59622"/>
                </a:cubicBezTo>
                <a:cubicBezTo>
                  <a:pt x="27586" y="59354"/>
                  <a:pt x="27644" y="59086"/>
                  <a:pt x="27702" y="58818"/>
                </a:cubicBezTo>
                <a:cubicBezTo>
                  <a:pt x="27937" y="59162"/>
                  <a:pt x="28247" y="59545"/>
                  <a:pt x="28653" y="59545"/>
                </a:cubicBezTo>
                <a:cubicBezTo>
                  <a:pt x="28672" y="59545"/>
                  <a:pt x="28690" y="59544"/>
                  <a:pt x="28709" y="59543"/>
                </a:cubicBezTo>
                <a:cubicBezTo>
                  <a:pt x="28834" y="59532"/>
                  <a:pt x="28953" y="59485"/>
                  <a:pt x="29077" y="59485"/>
                </a:cubicBezTo>
                <a:cubicBezTo>
                  <a:pt x="29078" y="59485"/>
                  <a:pt x="29079" y="59485"/>
                  <a:pt x="29081" y="59485"/>
                </a:cubicBezTo>
                <a:cubicBezTo>
                  <a:pt x="29804" y="59490"/>
                  <a:pt x="29852" y="60916"/>
                  <a:pt x="30544" y="60916"/>
                </a:cubicBezTo>
                <a:cubicBezTo>
                  <a:pt x="30559" y="60916"/>
                  <a:pt x="30574" y="60916"/>
                  <a:pt x="30590" y="60914"/>
                </a:cubicBezTo>
                <a:cubicBezTo>
                  <a:pt x="30590" y="60417"/>
                  <a:pt x="30750" y="59920"/>
                  <a:pt x="31041" y="59516"/>
                </a:cubicBezTo>
                <a:cubicBezTo>
                  <a:pt x="31126" y="59399"/>
                  <a:pt x="31238" y="59280"/>
                  <a:pt x="31382" y="59275"/>
                </a:cubicBezTo>
                <a:cubicBezTo>
                  <a:pt x="31384" y="59275"/>
                  <a:pt x="31387" y="59275"/>
                  <a:pt x="31390" y="59275"/>
                </a:cubicBezTo>
                <a:cubicBezTo>
                  <a:pt x="31517" y="59275"/>
                  <a:pt x="31626" y="59363"/>
                  <a:pt x="31716" y="59452"/>
                </a:cubicBezTo>
                <a:cubicBezTo>
                  <a:pt x="32459" y="60190"/>
                  <a:pt x="32699" y="61305"/>
                  <a:pt x="33370" y="62107"/>
                </a:cubicBezTo>
                <a:cubicBezTo>
                  <a:pt x="33427" y="62176"/>
                  <a:pt x="33493" y="62246"/>
                  <a:pt x="33581" y="62265"/>
                </a:cubicBezTo>
                <a:cubicBezTo>
                  <a:pt x="33597" y="62268"/>
                  <a:pt x="33614" y="62270"/>
                  <a:pt x="33630" y="62270"/>
                </a:cubicBezTo>
                <a:cubicBezTo>
                  <a:pt x="33738" y="62270"/>
                  <a:pt x="33840" y="62197"/>
                  <a:pt x="33930" y="62130"/>
                </a:cubicBezTo>
                <a:cubicBezTo>
                  <a:pt x="34533" y="61681"/>
                  <a:pt x="35219" y="61346"/>
                  <a:pt x="35945" y="61146"/>
                </a:cubicBezTo>
                <a:cubicBezTo>
                  <a:pt x="36012" y="61127"/>
                  <a:pt x="36082" y="61109"/>
                  <a:pt x="36151" y="61109"/>
                </a:cubicBezTo>
                <a:cubicBezTo>
                  <a:pt x="36188" y="61109"/>
                  <a:pt x="36225" y="61114"/>
                  <a:pt x="36261" y="61127"/>
                </a:cubicBezTo>
                <a:cubicBezTo>
                  <a:pt x="36484" y="61205"/>
                  <a:pt x="36515" y="61500"/>
                  <a:pt x="36624" y="61709"/>
                </a:cubicBezTo>
                <a:cubicBezTo>
                  <a:pt x="36894" y="62221"/>
                  <a:pt x="37614" y="62188"/>
                  <a:pt x="38181" y="62299"/>
                </a:cubicBezTo>
                <a:cubicBezTo>
                  <a:pt x="38587" y="62377"/>
                  <a:pt x="39085" y="62531"/>
                  <a:pt x="39394" y="62805"/>
                </a:cubicBezTo>
                <a:cubicBezTo>
                  <a:pt x="44932" y="59389"/>
                  <a:pt x="50705" y="55732"/>
                  <a:pt x="53868" y="50045"/>
                </a:cubicBezTo>
                <a:cubicBezTo>
                  <a:pt x="54632" y="48671"/>
                  <a:pt x="55224" y="47207"/>
                  <a:pt x="55738" y="45721"/>
                </a:cubicBezTo>
                <a:cubicBezTo>
                  <a:pt x="57960" y="39303"/>
                  <a:pt x="57863" y="32546"/>
                  <a:pt x="58085" y="25758"/>
                </a:cubicBezTo>
                <a:cubicBezTo>
                  <a:pt x="58211" y="21973"/>
                  <a:pt x="57356" y="18161"/>
                  <a:pt x="55627" y="14792"/>
                </a:cubicBezTo>
                <a:cubicBezTo>
                  <a:pt x="54936" y="13449"/>
                  <a:pt x="54112" y="12178"/>
                  <a:pt x="53291" y="10912"/>
                </a:cubicBezTo>
                <a:cubicBezTo>
                  <a:pt x="52660" y="9940"/>
                  <a:pt x="52025" y="8965"/>
                  <a:pt x="51247" y="8108"/>
                </a:cubicBezTo>
                <a:cubicBezTo>
                  <a:pt x="50340" y="7109"/>
                  <a:pt x="49255" y="6290"/>
                  <a:pt x="48176" y="5479"/>
                </a:cubicBezTo>
                <a:cubicBezTo>
                  <a:pt x="46663" y="4338"/>
                  <a:pt x="45104" y="3251"/>
                  <a:pt x="43499" y="2245"/>
                </a:cubicBezTo>
                <a:cubicBezTo>
                  <a:pt x="41748" y="1147"/>
                  <a:pt x="39666" y="716"/>
                  <a:pt x="37619" y="428"/>
                </a:cubicBezTo>
                <a:cubicBezTo>
                  <a:pt x="35607" y="145"/>
                  <a:pt x="33568" y="1"/>
                  <a:pt x="31528"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7804694" y="1163432"/>
            <a:ext cx="596041" cy="1237233"/>
          </a:xfrm>
          <a:custGeom>
            <a:avLst/>
            <a:gdLst/>
            <a:ahLst/>
            <a:cxnLst/>
            <a:rect l="l" t="t" r="r" b="b"/>
            <a:pathLst>
              <a:path w="17637" h="36610" extrusionOk="0">
                <a:moveTo>
                  <a:pt x="1763" y="1"/>
                </a:moveTo>
                <a:cubicBezTo>
                  <a:pt x="1350" y="1"/>
                  <a:pt x="937" y="37"/>
                  <a:pt x="526" y="126"/>
                </a:cubicBezTo>
                <a:cubicBezTo>
                  <a:pt x="0" y="2615"/>
                  <a:pt x="778" y="5342"/>
                  <a:pt x="2535" y="7179"/>
                </a:cubicBezTo>
                <a:cubicBezTo>
                  <a:pt x="3370" y="8052"/>
                  <a:pt x="4413" y="8742"/>
                  <a:pt x="5050" y="9767"/>
                </a:cubicBezTo>
                <a:cubicBezTo>
                  <a:pt x="5583" y="10623"/>
                  <a:pt x="5784" y="11639"/>
                  <a:pt x="5975" y="12629"/>
                </a:cubicBezTo>
                <a:cubicBezTo>
                  <a:pt x="6648" y="16120"/>
                  <a:pt x="7325" y="19668"/>
                  <a:pt x="6989" y="23207"/>
                </a:cubicBezTo>
                <a:cubicBezTo>
                  <a:pt x="6841" y="24758"/>
                  <a:pt x="6500" y="26285"/>
                  <a:pt x="6161" y="27807"/>
                </a:cubicBezTo>
                <a:cubicBezTo>
                  <a:pt x="5526" y="30645"/>
                  <a:pt x="4892" y="33484"/>
                  <a:pt x="4257" y="36323"/>
                </a:cubicBezTo>
                <a:cubicBezTo>
                  <a:pt x="4862" y="35419"/>
                  <a:pt x="5459" y="34643"/>
                  <a:pt x="6064" y="33740"/>
                </a:cubicBezTo>
                <a:cubicBezTo>
                  <a:pt x="6368" y="33283"/>
                  <a:pt x="6720" y="32792"/>
                  <a:pt x="7252" y="32656"/>
                </a:cubicBezTo>
                <a:lnTo>
                  <a:pt x="7252" y="32656"/>
                </a:lnTo>
                <a:cubicBezTo>
                  <a:pt x="7527" y="33955"/>
                  <a:pt x="7370" y="35280"/>
                  <a:pt x="7205" y="36610"/>
                </a:cubicBezTo>
                <a:cubicBezTo>
                  <a:pt x="10973" y="34129"/>
                  <a:pt x="14540" y="31339"/>
                  <a:pt x="17002" y="27672"/>
                </a:cubicBezTo>
                <a:cubicBezTo>
                  <a:pt x="17254" y="26743"/>
                  <a:pt x="17473" y="25808"/>
                  <a:pt x="17552" y="24850"/>
                </a:cubicBezTo>
                <a:cubicBezTo>
                  <a:pt x="17636" y="23839"/>
                  <a:pt x="17562" y="22819"/>
                  <a:pt x="17451" y="21809"/>
                </a:cubicBezTo>
                <a:cubicBezTo>
                  <a:pt x="16879" y="16596"/>
                  <a:pt x="15321" y="11494"/>
                  <a:pt x="12881" y="6852"/>
                </a:cubicBezTo>
                <a:cubicBezTo>
                  <a:pt x="12051" y="5273"/>
                  <a:pt x="11092" y="3714"/>
                  <a:pt x="9712" y="2583"/>
                </a:cubicBezTo>
                <a:cubicBezTo>
                  <a:pt x="7935" y="1125"/>
                  <a:pt x="5621" y="507"/>
                  <a:pt x="3352" y="145"/>
                </a:cubicBezTo>
                <a:cubicBezTo>
                  <a:pt x="2821" y="60"/>
                  <a:pt x="2291" y="1"/>
                  <a:pt x="1763"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7808344" y="918074"/>
            <a:ext cx="440889" cy="490770"/>
          </a:xfrm>
          <a:custGeom>
            <a:avLst/>
            <a:gdLst/>
            <a:ahLst/>
            <a:cxnLst/>
            <a:rect l="l" t="t" r="r" b="b"/>
            <a:pathLst>
              <a:path w="13046" h="14522" extrusionOk="0">
                <a:moveTo>
                  <a:pt x="7189" y="1"/>
                </a:moveTo>
                <a:cubicBezTo>
                  <a:pt x="7033" y="1"/>
                  <a:pt x="6876" y="6"/>
                  <a:pt x="6721" y="15"/>
                </a:cubicBezTo>
                <a:cubicBezTo>
                  <a:pt x="5620" y="79"/>
                  <a:pt x="4515" y="350"/>
                  <a:pt x="3583" y="937"/>
                </a:cubicBezTo>
                <a:cubicBezTo>
                  <a:pt x="2487" y="1625"/>
                  <a:pt x="1688" y="2713"/>
                  <a:pt x="1147" y="3888"/>
                </a:cubicBezTo>
                <a:cubicBezTo>
                  <a:pt x="201" y="5947"/>
                  <a:pt x="1" y="8340"/>
                  <a:pt x="591" y="10527"/>
                </a:cubicBezTo>
                <a:cubicBezTo>
                  <a:pt x="779" y="11222"/>
                  <a:pt x="1046" y="11902"/>
                  <a:pt x="1456" y="12494"/>
                </a:cubicBezTo>
                <a:cubicBezTo>
                  <a:pt x="2461" y="13944"/>
                  <a:pt x="4217" y="14522"/>
                  <a:pt x="5945" y="14522"/>
                </a:cubicBezTo>
                <a:cubicBezTo>
                  <a:pt x="6491" y="14522"/>
                  <a:pt x="7035" y="14464"/>
                  <a:pt x="7550" y="14358"/>
                </a:cubicBezTo>
                <a:cubicBezTo>
                  <a:pt x="9751" y="13904"/>
                  <a:pt x="11593" y="11623"/>
                  <a:pt x="12288" y="9603"/>
                </a:cubicBezTo>
                <a:cubicBezTo>
                  <a:pt x="13045" y="7408"/>
                  <a:pt x="12798" y="4907"/>
                  <a:pt x="11711" y="2854"/>
                </a:cubicBezTo>
                <a:cubicBezTo>
                  <a:pt x="11199" y="1886"/>
                  <a:pt x="10480" y="988"/>
                  <a:pt x="9503" y="492"/>
                </a:cubicBezTo>
                <a:cubicBezTo>
                  <a:pt x="8794" y="130"/>
                  <a:pt x="7990" y="1"/>
                  <a:pt x="7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36"/>
          <p:cNvGrpSpPr/>
          <p:nvPr/>
        </p:nvGrpSpPr>
        <p:grpSpPr>
          <a:xfrm>
            <a:off x="6790787" y="549632"/>
            <a:ext cx="1342536" cy="1365378"/>
            <a:chOff x="6965049" y="979140"/>
            <a:chExt cx="1172214" cy="1192158"/>
          </a:xfrm>
        </p:grpSpPr>
        <p:sp>
          <p:nvSpPr>
            <p:cNvPr id="580" name="Google Shape;580;p36"/>
            <p:cNvSpPr/>
            <p:nvPr/>
          </p:nvSpPr>
          <p:spPr>
            <a:xfrm>
              <a:off x="7439276" y="1544194"/>
              <a:ext cx="283892" cy="111568"/>
            </a:xfrm>
            <a:custGeom>
              <a:avLst/>
              <a:gdLst/>
              <a:ahLst/>
              <a:cxnLst/>
              <a:rect l="l" t="t" r="r" b="b"/>
              <a:pathLst>
                <a:path w="9621" h="3781" extrusionOk="0">
                  <a:moveTo>
                    <a:pt x="9164" y="0"/>
                  </a:moveTo>
                  <a:cubicBezTo>
                    <a:pt x="9127" y="0"/>
                    <a:pt x="9086" y="7"/>
                    <a:pt x="9043" y="23"/>
                  </a:cubicBezTo>
                  <a:cubicBezTo>
                    <a:pt x="6158" y="1038"/>
                    <a:pt x="3273" y="2054"/>
                    <a:pt x="388" y="3070"/>
                  </a:cubicBezTo>
                  <a:cubicBezTo>
                    <a:pt x="1" y="3206"/>
                    <a:pt x="112" y="3780"/>
                    <a:pt x="456" y="3780"/>
                  </a:cubicBezTo>
                  <a:cubicBezTo>
                    <a:pt x="494" y="3780"/>
                    <a:pt x="534" y="3774"/>
                    <a:pt x="577" y="3758"/>
                  </a:cubicBezTo>
                  <a:cubicBezTo>
                    <a:pt x="3462" y="2743"/>
                    <a:pt x="6347" y="1727"/>
                    <a:pt x="9233" y="711"/>
                  </a:cubicBezTo>
                  <a:cubicBezTo>
                    <a:pt x="9620" y="574"/>
                    <a:pt x="9509" y="0"/>
                    <a:pt x="9164" y="0"/>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8073232" y="994662"/>
              <a:ext cx="64031" cy="218149"/>
            </a:xfrm>
            <a:custGeom>
              <a:avLst/>
              <a:gdLst/>
              <a:ahLst/>
              <a:cxnLst/>
              <a:rect l="l" t="t" r="r" b="b"/>
              <a:pathLst>
                <a:path w="2170" h="7393" extrusionOk="0">
                  <a:moveTo>
                    <a:pt x="433" y="1"/>
                  </a:moveTo>
                  <a:cubicBezTo>
                    <a:pt x="217" y="1"/>
                    <a:pt x="0" y="174"/>
                    <a:pt x="85" y="439"/>
                  </a:cubicBezTo>
                  <a:cubicBezTo>
                    <a:pt x="769" y="2589"/>
                    <a:pt x="1225" y="4804"/>
                    <a:pt x="1435" y="7051"/>
                  </a:cubicBezTo>
                  <a:cubicBezTo>
                    <a:pt x="1456" y="7279"/>
                    <a:pt x="1646" y="7393"/>
                    <a:pt x="1825" y="7393"/>
                  </a:cubicBezTo>
                  <a:cubicBezTo>
                    <a:pt x="2003" y="7393"/>
                    <a:pt x="2170" y="7280"/>
                    <a:pt x="2148" y="7051"/>
                  </a:cubicBezTo>
                  <a:cubicBezTo>
                    <a:pt x="1934" y="4740"/>
                    <a:pt x="1476" y="2461"/>
                    <a:pt x="772" y="249"/>
                  </a:cubicBezTo>
                  <a:cubicBezTo>
                    <a:pt x="717" y="76"/>
                    <a:pt x="576" y="1"/>
                    <a:pt x="433" y="1"/>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6965049" y="1219249"/>
              <a:ext cx="441609" cy="161937"/>
            </a:xfrm>
            <a:custGeom>
              <a:avLst/>
              <a:gdLst/>
              <a:ahLst/>
              <a:cxnLst/>
              <a:rect l="l" t="t" r="r" b="b"/>
              <a:pathLst>
                <a:path w="14966" h="5488" extrusionOk="0">
                  <a:moveTo>
                    <a:pt x="14420" y="1"/>
                  </a:moveTo>
                  <a:cubicBezTo>
                    <a:pt x="14397" y="1"/>
                    <a:pt x="14373" y="3"/>
                    <a:pt x="14348" y="7"/>
                  </a:cubicBezTo>
                  <a:cubicBezTo>
                    <a:pt x="9465" y="883"/>
                    <a:pt x="4737" y="2514"/>
                    <a:pt x="348" y="4827"/>
                  </a:cubicBezTo>
                  <a:cubicBezTo>
                    <a:pt x="0" y="5010"/>
                    <a:pt x="214" y="5488"/>
                    <a:pt x="537" y="5488"/>
                  </a:cubicBezTo>
                  <a:cubicBezTo>
                    <a:pt x="592" y="5488"/>
                    <a:pt x="650" y="5474"/>
                    <a:pt x="708" y="5443"/>
                  </a:cubicBezTo>
                  <a:cubicBezTo>
                    <a:pt x="5045" y="3159"/>
                    <a:pt x="9714" y="1560"/>
                    <a:pt x="14538" y="696"/>
                  </a:cubicBezTo>
                  <a:cubicBezTo>
                    <a:pt x="14966" y="619"/>
                    <a:pt x="14818" y="1"/>
                    <a:pt x="14420" y="1"/>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7617978" y="979140"/>
              <a:ext cx="193510" cy="84480"/>
            </a:xfrm>
            <a:custGeom>
              <a:avLst/>
              <a:gdLst/>
              <a:ahLst/>
              <a:cxnLst/>
              <a:rect l="l" t="t" r="r" b="b"/>
              <a:pathLst>
                <a:path w="6558" h="2863" extrusionOk="0">
                  <a:moveTo>
                    <a:pt x="549" y="1"/>
                  </a:moveTo>
                  <a:cubicBezTo>
                    <a:pt x="151" y="1"/>
                    <a:pt x="1" y="621"/>
                    <a:pt x="429" y="696"/>
                  </a:cubicBezTo>
                  <a:cubicBezTo>
                    <a:pt x="2369" y="1034"/>
                    <a:pt x="4213" y="1747"/>
                    <a:pt x="5874" y="2805"/>
                  </a:cubicBezTo>
                  <a:cubicBezTo>
                    <a:pt x="5937" y="2846"/>
                    <a:pt x="5999" y="2863"/>
                    <a:pt x="6057" y="2863"/>
                  </a:cubicBezTo>
                  <a:cubicBezTo>
                    <a:pt x="6358" y="2863"/>
                    <a:pt x="6558" y="2396"/>
                    <a:pt x="6234" y="2189"/>
                  </a:cubicBezTo>
                  <a:cubicBezTo>
                    <a:pt x="4527" y="1101"/>
                    <a:pt x="2613" y="356"/>
                    <a:pt x="619" y="7"/>
                  </a:cubicBezTo>
                  <a:cubicBezTo>
                    <a:pt x="595" y="3"/>
                    <a:pt x="572" y="1"/>
                    <a:pt x="549" y="1"/>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7637483" y="1966782"/>
              <a:ext cx="112601" cy="204516"/>
            </a:xfrm>
            <a:custGeom>
              <a:avLst/>
              <a:gdLst/>
              <a:ahLst/>
              <a:cxnLst/>
              <a:rect l="l" t="t" r="r" b="b"/>
              <a:pathLst>
                <a:path w="3816" h="6931" extrusionOk="0">
                  <a:moveTo>
                    <a:pt x="3381" y="0"/>
                  </a:moveTo>
                  <a:cubicBezTo>
                    <a:pt x="3240" y="0"/>
                    <a:pt x="3103" y="77"/>
                    <a:pt x="3055" y="253"/>
                  </a:cubicBezTo>
                  <a:cubicBezTo>
                    <a:pt x="2466" y="2461"/>
                    <a:pt x="1495" y="4539"/>
                    <a:pt x="186" y="6411"/>
                  </a:cubicBezTo>
                  <a:cubicBezTo>
                    <a:pt x="1" y="6676"/>
                    <a:pt x="249" y="6931"/>
                    <a:pt x="504" y="6931"/>
                  </a:cubicBezTo>
                  <a:cubicBezTo>
                    <a:pt x="613" y="6931"/>
                    <a:pt x="724" y="6884"/>
                    <a:pt x="802" y="6772"/>
                  </a:cubicBezTo>
                  <a:cubicBezTo>
                    <a:pt x="2144" y="4853"/>
                    <a:pt x="3140" y="2705"/>
                    <a:pt x="3744" y="443"/>
                  </a:cubicBezTo>
                  <a:cubicBezTo>
                    <a:pt x="3815" y="175"/>
                    <a:pt x="3594" y="0"/>
                    <a:pt x="3381" y="0"/>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7546922" y="1480722"/>
              <a:ext cx="129508" cy="55504"/>
            </a:xfrm>
            <a:custGeom>
              <a:avLst/>
              <a:gdLst/>
              <a:ahLst/>
              <a:cxnLst/>
              <a:rect l="l" t="t" r="r" b="b"/>
              <a:pathLst>
                <a:path w="4389" h="1881" extrusionOk="0">
                  <a:moveTo>
                    <a:pt x="4060" y="0"/>
                  </a:moveTo>
                  <a:cubicBezTo>
                    <a:pt x="4050" y="0"/>
                    <a:pt x="4041" y="1"/>
                    <a:pt x="4031" y="2"/>
                  </a:cubicBezTo>
                  <a:cubicBezTo>
                    <a:pt x="2727" y="154"/>
                    <a:pt x="1474" y="556"/>
                    <a:pt x="337" y="1214"/>
                  </a:cubicBezTo>
                  <a:cubicBezTo>
                    <a:pt x="0" y="1408"/>
                    <a:pt x="206" y="1880"/>
                    <a:pt x="520" y="1880"/>
                  </a:cubicBezTo>
                  <a:cubicBezTo>
                    <a:pt x="576" y="1880"/>
                    <a:pt x="636" y="1865"/>
                    <a:pt x="697" y="1830"/>
                  </a:cubicBezTo>
                  <a:cubicBezTo>
                    <a:pt x="1719" y="1239"/>
                    <a:pt x="2857" y="852"/>
                    <a:pt x="4031" y="716"/>
                  </a:cubicBezTo>
                  <a:cubicBezTo>
                    <a:pt x="4223" y="693"/>
                    <a:pt x="4388" y="567"/>
                    <a:pt x="4388" y="359"/>
                  </a:cubicBezTo>
                  <a:cubicBezTo>
                    <a:pt x="4388" y="192"/>
                    <a:pt x="4240" y="0"/>
                    <a:pt x="4060" y="0"/>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36"/>
          <p:cNvSpPr/>
          <p:nvPr/>
        </p:nvSpPr>
        <p:spPr>
          <a:xfrm>
            <a:off x="6520048" y="1334303"/>
            <a:ext cx="236632" cy="503443"/>
          </a:xfrm>
          <a:custGeom>
            <a:avLst/>
            <a:gdLst/>
            <a:ahLst/>
            <a:cxnLst/>
            <a:rect l="l" t="t" r="r" b="b"/>
            <a:pathLst>
              <a:path w="7002" h="14897" extrusionOk="0">
                <a:moveTo>
                  <a:pt x="6093" y="1"/>
                </a:moveTo>
                <a:cubicBezTo>
                  <a:pt x="5925" y="1"/>
                  <a:pt x="5758" y="76"/>
                  <a:pt x="5680" y="234"/>
                </a:cubicBezTo>
                <a:cubicBezTo>
                  <a:pt x="4619" y="2392"/>
                  <a:pt x="4654" y="5094"/>
                  <a:pt x="3765" y="7375"/>
                </a:cubicBezTo>
                <a:cubicBezTo>
                  <a:pt x="2753" y="9972"/>
                  <a:pt x="1589" y="12539"/>
                  <a:pt x="17" y="14845"/>
                </a:cubicBezTo>
                <a:cubicBezTo>
                  <a:pt x="0" y="14869"/>
                  <a:pt x="24" y="14896"/>
                  <a:pt x="48" y="14896"/>
                </a:cubicBezTo>
                <a:cubicBezTo>
                  <a:pt x="55" y="14896"/>
                  <a:pt x="63" y="14893"/>
                  <a:pt x="69" y="14886"/>
                </a:cubicBezTo>
                <a:cubicBezTo>
                  <a:pt x="1831" y="12844"/>
                  <a:pt x="3464" y="10706"/>
                  <a:pt x="4526" y="8211"/>
                </a:cubicBezTo>
                <a:cubicBezTo>
                  <a:pt x="5491" y="5947"/>
                  <a:pt x="7002" y="2843"/>
                  <a:pt x="6567" y="350"/>
                </a:cubicBezTo>
                <a:cubicBezTo>
                  <a:pt x="6527" y="123"/>
                  <a:pt x="6309" y="1"/>
                  <a:pt x="6093"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641477" y="1375635"/>
            <a:ext cx="132206" cy="1040850"/>
          </a:xfrm>
          <a:custGeom>
            <a:avLst/>
            <a:gdLst/>
            <a:ahLst/>
            <a:cxnLst/>
            <a:rect l="l" t="t" r="r" b="b"/>
            <a:pathLst>
              <a:path w="3912" h="30799" extrusionOk="0">
                <a:moveTo>
                  <a:pt x="3293" y="0"/>
                </a:moveTo>
                <a:cubicBezTo>
                  <a:pt x="3075" y="0"/>
                  <a:pt x="2850" y="118"/>
                  <a:pt x="2743" y="378"/>
                </a:cubicBezTo>
                <a:cubicBezTo>
                  <a:pt x="804" y="5067"/>
                  <a:pt x="196" y="10532"/>
                  <a:pt x="100" y="15566"/>
                </a:cubicBezTo>
                <a:cubicBezTo>
                  <a:pt x="0" y="20784"/>
                  <a:pt x="740" y="25744"/>
                  <a:pt x="2037" y="30786"/>
                </a:cubicBezTo>
                <a:cubicBezTo>
                  <a:pt x="2039" y="30794"/>
                  <a:pt x="2046" y="30798"/>
                  <a:pt x="2053" y="30798"/>
                </a:cubicBezTo>
                <a:cubicBezTo>
                  <a:pt x="2064" y="30798"/>
                  <a:pt x="2075" y="30790"/>
                  <a:pt x="2072" y="30776"/>
                </a:cubicBezTo>
                <a:cubicBezTo>
                  <a:pt x="962" y="25853"/>
                  <a:pt x="638" y="20600"/>
                  <a:pt x="948" y="15566"/>
                </a:cubicBezTo>
                <a:cubicBezTo>
                  <a:pt x="1265" y="10414"/>
                  <a:pt x="2580" y="5641"/>
                  <a:pt x="3807" y="671"/>
                </a:cubicBezTo>
                <a:cubicBezTo>
                  <a:pt x="3911" y="250"/>
                  <a:pt x="3610" y="0"/>
                  <a:pt x="3293" y="0"/>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7888170" y="951667"/>
            <a:ext cx="221019" cy="122574"/>
          </a:xfrm>
          <a:custGeom>
            <a:avLst/>
            <a:gdLst/>
            <a:ahLst/>
            <a:cxnLst/>
            <a:rect l="l" t="t" r="r" b="b"/>
            <a:pathLst>
              <a:path w="6540" h="3627" extrusionOk="0">
                <a:moveTo>
                  <a:pt x="4964" y="1"/>
                </a:moveTo>
                <a:cubicBezTo>
                  <a:pt x="2928" y="1"/>
                  <a:pt x="999" y="1164"/>
                  <a:pt x="129" y="3081"/>
                </a:cubicBezTo>
                <a:cubicBezTo>
                  <a:pt x="0" y="3366"/>
                  <a:pt x="250" y="3626"/>
                  <a:pt x="480" y="3626"/>
                </a:cubicBezTo>
                <a:cubicBezTo>
                  <a:pt x="585" y="3626"/>
                  <a:pt x="687" y="3572"/>
                  <a:pt x="746" y="3441"/>
                </a:cubicBezTo>
                <a:cubicBezTo>
                  <a:pt x="1506" y="1765"/>
                  <a:pt x="3159" y="707"/>
                  <a:pt x="4946" y="707"/>
                </a:cubicBezTo>
                <a:cubicBezTo>
                  <a:pt x="5271" y="707"/>
                  <a:pt x="5601" y="742"/>
                  <a:pt x="5931" y="815"/>
                </a:cubicBezTo>
                <a:cubicBezTo>
                  <a:pt x="5961" y="822"/>
                  <a:pt x="5990" y="825"/>
                  <a:pt x="6018" y="825"/>
                </a:cubicBezTo>
                <a:cubicBezTo>
                  <a:pt x="6401" y="825"/>
                  <a:pt x="6539" y="220"/>
                  <a:pt x="6121" y="127"/>
                </a:cubicBezTo>
                <a:cubicBezTo>
                  <a:pt x="5736" y="42"/>
                  <a:pt x="5348" y="1"/>
                  <a:pt x="4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7867554" y="898946"/>
            <a:ext cx="290468" cy="101993"/>
          </a:xfrm>
          <a:custGeom>
            <a:avLst/>
            <a:gdLst/>
            <a:ahLst/>
            <a:cxnLst/>
            <a:rect l="l" t="t" r="r" b="b"/>
            <a:pathLst>
              <a:path w="8595" h="3018" extrusionOk="0">
                <a:moveTo>
                  <a:pt x="5151" y="1"/>
                </a:moveTo>
                <a:cubicBezTo>
                  <a:pt x="3275" y="1"/>
                  <a:pt x="1429" y="828"/>
                  <a:pt x="212" y="2388"/>
                </a:cubicBezTo>
                <a:cubicBezTo>
                  <a:pt x="1" y="2660"/>
                  <a:pt x="238" y="3017"/>
                  <a:pt x="487" y="3017"/>
                </a:cubicBezTo>
                <a:cubicBezTo>
                  <a:pt x="567" y="3017"/>
                  <a:pt x="648" y="2981"/>
                  <a:pt x="717" y="2893"/>
                </a:cubicBezTo>
                <a:cubicBezTo>
                  <a:pt x="1820" y="1479"/>
                  <a:pt x="3473" y="709"/>
                  <a:pt x="5161" y="709"/>
                </a:cubicBezTo>
                <a:cubicBezTo>
                  <a:pt x="6090" y="709"/>
                  <a:pt x="7030" y="942"/>
                  <a:pt x="7894" y="1429"/>
                </a:cubicBezTo>
                <a:cubicBezTo>
                  <a:pt x="7954" y="1463"/>
                  <a:pt x="8014" y="1478"/>
                  <a:pt x="8070" y="1478"/>
                </a:cubicBezTo>
                <a:cubicBezTo>
                  <a:pt x="8386" y="1478"/>
                  <a:pt x="8594" y="1005"/>
                  <a:pt x="8254" y="813"/>
                </a:cubicBezTo>
                <a:cubicBezTo>
                  <a:pt x="7283" y="266"/>
                  <a:pt x="6212" y="1"/>
                  <a:pt x="5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7863398" y="1188914"/>
            <a:ext cx="174517" cy="197464"/>
          </a:xfrm>
          <a:custGeom>
            <a:avLst/>
            <a:gdLst/>
            <a:ahLst/>
            <a:cxnLst/>
            <a:rect l="l" t="t" r="r" b="b"/>
            <a:pathLst>
              <a:path w="5164" h="5843" extrusionOk="0">
                <a:moveTo>
                  <a:pt x="377" y="1"/>
                </a:moveTo>
                <a:cubicBezTo>
                  <a:pt x="202" y="1"/>
                  <a:pt x="1" y="167"/>
                  <a:pt x="23" y="357"/>
                </a:cubicBezTo>
                <a:cubicBezTo>
                  <a:pt x="192" y="1759"/>
                  <a:pt x="515" y="3188"/>
                  <a:pt x="1412" y="4316"/>
                </a:cubicBezTo>
                <a:cubicBezTo>
                  <a:pt x="2143" y="5236"/>
                  <a:pt x="3237" y="5843"/>
                  <a:pt x="4403" y="5843"/>
                </a:cubicBezTo>
                <a:cubicBezTo>
                  <a:pt x="4557" y="5843"/>
                  <a:pt x="4713" y="5832"/>
                  <a:pt x="4870" y="5810"/>
                </a:cubicBezTo>
                <a:cubicBezTo>
                  <a:pt x="5062" y="5783"/>
                  <a:pt x="5164" y="5541"/>
                  <a:pt x="5119" y="5371"/>
                </a:cubicBezTo>
                <a:cubicBezTo>
                  <a:pt x="5072" y="5193"/>
                  <a:pt x="4920" y="5117"/>
                  <a:pt x="4757" y="5117"/>
                </a:cubicBezTo>
                <a:cubicBezTo>
                  <a:pt x="4731" y="5117"/>
                  <a:pt x="4705" y="5119"/>
                  <a:pt x="4680" y="5123"/>
                </a:cubicBezTo>
                <a:cubicBezTo>
                  <a:pt x="4574" y="5137"/>
                  <a:pt x="4468" y="5145"/>
                  <a:pt x="4363" y="5145"/>
                </a:cubicBezTo>
                <a:cubicBezTo>
                  <a:pt x="3384" y="5145"/>
                  <a:pt x="2443" y="4528"/>
                  <a:pt x="1877" y="3758"/>
                </a:cubicBezTo>
                <a:cubicBezTo>
                  <a:pt x="1157" y="2777"/>
                  <a:pt x="879" y="1546"/>
                  <a:pt x="738" y="357"/>
                </a:cubicBezTo>
                <a:cubicBezTo>
                  <a:pt x="715" y="165"/>
                  <a:pt x="590" y="3"/>
                  <a:pt x="380" y="1"/>
                </a:cubicBezTo>
                <a:cubicBezTo>
                  <a:pt x="379" y="1"/>
                  <a:pt x="378"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7920141" y="901447"/>
            <a:ext cx="869747" cy="2856179"/>
          </a:xfrm>
          <a:custGeom>
            <a:avLst/>
            <a:gdLst/>
            <a:ahLst/>
            <a:cxnLst/>
            <a:rect l="l" t="t" r="r" b="b"/>
            <a:pathLst>
              <a:path w="25736" h="84515" extrusionOk="0">
                <a:moveTo>
                  <a:pt x="10396" y="1"/>
                </a:moveTo>
                <a:cubicBezTo>
                  <a:pt x="9253" y="1"/>
                  <a:pt x="8115" y="160"/>
                  <a:pt x="7021" y="501"/>
                </a:cubicBezTo>
                <a:cubicBezTo>
                  <a:pt x="4262" y="1361"/>
                  <a:pt x="1846" y="3446"/>
                  <a:pt x="862" y="6163"/>
                </a:cubicBezTo>
                <a:cubicBezTo>
                  <a:pt x="1" y="8542"/>
                  <a:pt x="760" y="11034"/>
                  <a:pt x="2005" y="13253"/>
                </a:cubicBezTo>
                <a:cubicBezTo>
                  <a:pt x="2073" y="13558"/>
                  <a:pt x="2140" y="13864"/>
                  <a:pt x="2198" y="14173"/>
                </a:cubicBezTo>
                <a:cubicBezTo>
                  <a:pt x="2430" y="15420"/>
                  <a:pt x="2602" y="16690"/>
                  <a:pt x="2779" y="17948"/>
                </a:cubicBezTo>
                <a:cubicBezTo>
                  <a:pt x="3196" y="20926"/>
                  <a:pt x="3264" y="23909"/>
                  <a:pt x="3330" y="26909"/>
                </a:cubicBezTo>
                <a:cubicBezTo>
                  <a:pt x="3453" y="32554"/>
                  <a:pt x="2308" y="38572"/>
                  <a:pt x="603" y="43943"/>
                </a:cubicBezTo>
                <a:cubicBezTo>
                  <a:pt x="599" y="43956"/>
                  <a:pt x="611" y="43966"/>
                  <a:pt x="622" y="43966"/>
                </a:cubicBezTo>
                <a:cubicBezTo>
                  <a:pt x="628" y="43966"/>
                  <a:pt x="633" y="43963"/>
                  <a:pt x="636" y="43957"/>
                </a:cubicBezTo>
                <a:cubicBezTo>
                  <a:pt x="1861" y="41198"/>
                  <a:pt x="2933" y="38517"/>
                  <a:pt x="3587" y="35555"/>
                </a:cubicBezTo>
                <a:cubicBezTo>
                  <a:pt x="4194" y="32807"/>
                  <a:pt x="4530" y="30027"/>
                  <a:pt x="4790" y="27227"/>
                </a:cubicBezTo>
                <a:cubicBezTo>
                  <a:pt x="4896" y="26074"/>
                  <a:pt x="4932" y="24917"/>
                  <a:pt x="4915" y="23759"/>
                </a:cubicBezTo>
                <a:lnTo>
                  <a:pt x="4915" y="23759"/>
                </a:lnTo>
                <a:cubicBezTo>
                  <a:pt x="5026" y="25190"/>
                  <a:pt x="5078" y="26600"/>
                  <a:pt x="5085" y="27879"/>
                </a:cubicBezTo>
                <a:cubicBezTo>
                  <a:pt x="5109" y="32104"/>
                  <a:pt x="5314" y="36268"/>
                  <a:pt x="4725" y="40451"/>
                </a:cubicBezTo>
                <a:cubicBezTo>
                  <a:pt x="4284" y="43579"/>
                  <a:pt x="4000" y="46728"/>
                  <a:pt x="3874" y="49885"/>
                </a:cubicBezTo>
                <a:cubicBezTo>
                  <a:pt x="3743" y="53148"/>
                  <a:pt x="3783" y="56433"/>
                  <a:pt x="4302" y="59656"/>
                </a:cubicBezTo>
                <a:cubicBezTo>
                  <a:pt x="4988" y="63908"/>
                  <a:pt x="6495" y="67998"/>
                  <a:pt x="7106" y="72260"/>
                </a:cubicBezTo>
                <a:cubicBezTo>
                  <a:pt x="7718" y="76522"/>
                  <a:pt x="7351" y="81190"/>
                  <a:pt x="4615" y="84515"/>
                </a:cubicBezTo>
                <a:cubicBezTo>
                  <a:pt x="11497" y="78864"/>
                  <a:pt x="15331" y="69558"/>
                  <a:pt x="14249" y="60722"/>
                </a:cubicBezTo>
                <a:lnTo>
                  <a:pt x="14249" y="60722"/>
                </a:lnTo>
                <a:cubicBezTo>
                  <a:pt x="14623" y="63485"/>
                  <a:pt x="16110" y="65966"/>
                  <a:pt x="17562" y="68353"/>
                </a:cubicBezTo>
                <a:cubicBezTo>
                  <a:pt x="18742" y="70291"/>
                  <a:pt x="19927" y="72444"/>
                  <a:pt x="21896" y="73571"/>
                </a:cubicBezTo>
                <a:cubicBezTo>
                  <a:pt x="19311" y="70397"/>
                  <a:pt x="18161" y="66248"/>
                  <a:pt x="17936" y="62161"/>
                </a:cubicBezTo>
                <a:cubicBezTo>
                  <a:pt x="17712" y="58074"/>
                  <a:pt x="17524" y="53981"/>
                  <a:pt x="18676" y="50053"/>
                </a:cubicBezTo>
                <a:cubicBezTo>
                  <a:pt x="19131" y="48499"/>
                  <a:pt x="19588" y="46944"/>
                  <a:pt x="20044" y="45390"/>
                </a:cubicBezTo>
                <a:cubicBezTo>
                  <a:pt x="22875" y="35735"/>
                  <a:pt x="25736" y="25670"/>
                  <a:pt x="24046" y="15752"/>
                </a:cubicBezTo>
                <a:cubicBezTo>
                  <a:pt x="23749" y="14008"/>
                  <a:pt x="23313" y="12292"/>
                  <a:pt x="22817" y="10595"/>
                </a:cubicBezTo>
                <a:cubicBezTo>
                  <a:pt x="22011" y="7848"/>
                  <a:pt x="20971" y="5031"/>
                  <a:pt x="18862" y="3094"/>
                </a:cubicBezTo>
                <a:cubicBezTo>
                  <a:pt x="17890" y="2201"/>
                  <a:pt x="16726" y="1533"/>
                  <a:pt x="15504" y="1032"/>
                </a:cubicBezTo>
                <a:cubicBezTo>
                  <a:pt x="13889" y="371"/>
                  <a:pt x="12138" y="1"/>
                  <a:pt x="10396"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8286318" y="715942"/>
            <a:ext cx="38019" cy="132882"/>
          </a:xfrm>
          <a:custGeom>
            <a:avLst/>
            <a:gdLst/>
            <a:ahLst/>
            <a:cxnLst/>
            <a:rect l="l" t="t" r="r" b="b"/>
            <a:pathLst>
              <a:path w="1125" h="3932" extrusionOk="0">
                <a:moveTo>
                  <a:pt x="675" y="1"/>
                </a:moveTo>
                <a:cubicBezTo>
                  <a:pt x="495" y="1"/>
                  <a:pt x="302" y="164"/>
                  <a:pt x="318" y="357"/>
                </a:cubicBezTo>
                <a:cubicBezTo>
                  <a:pt x="406" y="1410"/>
                  <a:pt x="324" y="2462"/>
                  <a:pt x="67" y="3487"/>
                </a:cubicBezTo>
                <a:cubicBezTo>
                  <a:pt x="0" y="3756"/>
                  <a:pt x="223" y="3932"/>
                  <a:pt x="436" y="3932"/>
                </a:cubicBezTo>
                <a:cubicBezTo>
                  <a:pt x="576" y="3932"/>
                  <a:pt x="712" y="3855"/>
                  <a:pt x="756" y="3677"/>
                </a:cubicBezTo>
                <a:cubicBezTo>
                  <a:pt x="1027" y="2595"/>
                  <a:pt x="1124" y="1470"/>
                  <a:pt x="1032" y="357"/>
                </a:cubicBezTo>
                <a:cubicBezTo>
                  <a:pt x="1016" y="165"/>
                  <a:pt x="880" y="1"/>
                  <a:pt x="675" y="1"/>
                </a:cubicBezTo>
                <a:close/>
              </a:path>
            </a:pathLst>
          </a:custGeom>
          <a:solidFill>
            <a:srgbClr val="57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36"/>
          <p:cNvGrpSpPr/>
          <p:nvPr/>
        </p:nvGrpSpPr>
        <p:grpSpPr>
          <a:xfrm>
            <a:off x="6720593" y="428272"/>
            <a:ext cx="1972312" cy="2868516"/>
            <a:chOff x="6903761" y="873176"/>
            <a:chExt cx="1722092" cy="2504597"/>
          </a:xfrm>
        </p:grpSpPr>
        <p:sp>
          <p:nvSpPr>
            <p:cNvPr id="594" name="Google Shape;594;p36"/>
            <p:cNvSpPr/>
            <p:nvPr/>
          </p:nvSpPr>
          <p:spPr>
            <a:xfrm>
              <a:off x="7246765" y="1639240"/>
              <a:ext cx="526856" cy="229893"/>
            </a:xfrm>
            <a:custGeom>
              <a:avLst/>
              <a:gdLst/>
              <a:ahLst/>
              <a:cxnLst/>
              <a:rect l="l" t="t" r="r" b="b"/>
              <a:pathLst>
                <a:path w="17855" h="7791" extrusionOk="0">
                  <a:moveTo>
                    <a:pt x="17276" y="1"/>
                  </a:moveTo>
                  <a:cubicBezTo>
                    <a:pt x="17227" y="1"/>
                    <a:pt x="17176" y="10"/>
                    <a:pt x="17124" y="33"/>
                  </a:cubicBezTo>
                  <a:cubicBezTo>
                    <a:pt x="11540" y="2403"/>
                    <a:pt x="5954" y="4773"/>
                    <a:pt x="369" y="7143"/>
                  </a:cubicBezTo>
                  <a:cubicBezTo>
                    <a:pt x="0" y="7299"/>
                    <a:pt x="233" y="7791"/>
                    <a:pt x="578" y="7791"/>
                  </a:cubicBezTo>
                  <a:cubicBezTo>
                    <a:pt x="627" y="7791"/>
                    <a:pt x="677" y="7781"/>
                    <a:pt x="729" y="7759"/>
                  </a:cubicBezTo>
                  <a:cubicBezTo>
                    <a:pt x="6315" y="5389"/>
                    <a:pt x="11900" y="3019"/>
                    <a:pt x="17485" y="649"/>
                  </a:cubicBezTo>
                  <a:cubicBezTo>
                    <a:pt x="17854" y="491"/>
                    <a:pt x="17621" y="1"/>
                    <a:pt x="1727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903761" y="1283134"/>
              <a:ext cx="899949" cy="220155"/>
            </a:xfrm>
            <a:custGeom>
              <a:avLst/>
              <a:gdLst/>
              <a:ahLst/>
              <a:cxnLst/>
              <a:rect l="l" t="t" r="r" b="b"/>
              <a:pathLst>
                <a:path w="30499" h="7461" extrusionOk="0">
                  <a:moveTo>
                    <a:pt x="23918" y="1"/>
                  </a:moveTo>
                  <a:cubicBezTo>
                    <a:pt x="17912" y="1"/>
                    <a:pt x="11921" y="1226"/>
                    <a:pt x="6384" y="3599"/>
                  </a:cubicBezTo>
                  <a:cubicBezTo>
                    <a:pt x="4283" y="4500"/>
                    <a:pt x="2258" y="5566"/>
                    <a:pt x="326" y="6788"/>
                  </a:cubicBezTo>
                  <a:cubicBezTo>
                    <a:pt x="1" y="6993"/>
                    <a:pt x="201" y="7461"/>
                    <a:pt x="503" y="7461"/>
                  </a:cubicBezTo>
                  <a:cubicBezTo>
                    <a:pt x="561" y="7461"/>
                    <a:pt x="623" y="7443"/>
                    <a:pt x="686" y="7404"/>
                  </a:cubicBezTo>
                  <a:cubicBezTo>
                    <a:pt x="7382" y="3174"/>
                    <a:pt x="15222" y="852"/>
                    <a:pt x="23138" y="711"/>
                  </a:cubicBezTo>
                  <a:cubicBezTo>
                    <a:pt x="23401" y="706"/>
                    <a:pt x="23664" y="704"/>
                    <a:pt x="23927" y="704"/>
                  </a:cubicBezTo>
                  <a:cubicBezTo>
                    <a:pt x="25917" y="704"/>
                    <a:pt x="27906" y="842"/>
                    <a:pt x="29875" y="1122"/>
                  </a:cubicBezTo>
                  <a:cubicBezTo>
                    <a:pt x="29895" y="1124"/>
                    <a:pt x="29915" y="1126"/>
                    <a:pt x="29934" y="1126"/>
                  </a:cubicBezTo>
                  <a:cubicBezTo>
                    <a:pt x="30340" y="1126"/>
                    <a:pt x="30498" y="494"/>
                    <a:pt x="30065" y="433"/>
                  </a:cubicBezTo>
                  <a:cubicBezTo>
                    <a:pt x="28026" y="144"/>
                    <a:pt x="25971" y="1"/>
                    <a:pt x="23918"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7244551" y="1016645"/>
              <a:ext cx="665896" cy="192035"/>
            </a:xfrm>
            <a:custGeom>
              <a:avLst/>
              <a:gdLst/>
              <a:ahLst/>
              <a:cxnLst/>
              <a:rect l="l" t="t" r="r" b="b"/>
              <a:pathLst>
                <a:path w="22567" h="6508" extrusionOk="0">
                  <a:moveTo>
                    <a:pt x="2172" y="1"/>
                  </a:moveTo>
                  <a:cubicBezTo>
                    <a:pt x="1601" y="1"/>
                    <a:pt x="1030" y="14"/>
                    <a:pt x="459" y="40"/>
                  </a:cubicBezTo>
                  <a:cubicBezTo>
                    <a:pt x="9" y="60"/>
                    <a:pt x="0" y="753"/>
                    <a:pt x="440" y="753"/>
                  </a:cubicBezTo>
                  <a:cubicBezTo>
                    <a:pt x="446" y="753"/>
                    <a:pt x="453" y="753"/>
                    <a:pt x="459" y="753"/>
                  </a:cubicBezTo>
                  <a:cubicBezTo>
                    <a:pt x="1011" y="728"/>
                    <a:pt x="1563" y="716"/>
                    <a:pt x="2115" y="716"/>
                  </a:cubicBezTo>
                  <a:cubicBezTo>
                    <a:pt x="7412" y="716"/>
                    <a:pt x="12697" y="1860"/>
                    <a:pt x="17515" y="4072"/>
                  </a:cubicBezTo>
                  <a:cubicBezTo>
                    <a:pt x="19022" y="4764"/>
                    <a:pt x="20480" y="5561"/>
                    <a:pt x="21882" y="6450"/>
                  </a:cubicBezTo>
                  <a:cubicBezTo>
                    <a:pt x="21944" y="6490"/>
                    <a:pt x="22006" y="6507"/>
                    <a:pt x="22065" y="6507"/>
                  </a:cubicBezTo>
                  <a:cubicBezTo>
                    <a:pt x="22367" y="6507"/>
                    <a:pt x="22566" y="6040"/>
                    <a:pt x="22242" y="5834"/>
                  </a:cubicBezTo>
                  <a:cubicBezTo>
                    <a:pt x="17234" y="2659"/>
                    <a:pt x="11488" y="712"/>
                    <a:pt x="5586" y="159"/>
                  </a:cubicBezTo>
                  <a:cubicBezTo>
                    <a:pt x="4451" y="53"/>
                    <a:pt x="3312" y="1"/>
                    <a:pt x="2172"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7806949" y="873176"/>
              <a:ext cx="259518" cy="332756"/>
            </a:xfrm>
            <a:custGeom>
              <a:avLst/>
              <a:gdLst/>
              <a:ahLst/>
              <a:cxnLst/>
              <a:rect l="l" t="t" r="r" b="b"/>
              <a:pathLst>
                <a:path w="8795" h="11277" extrusionOk="0">
                  <a:moveTo>
                    <a:pt x="523" y="1"/>
                  </a:moveTo>
                  <a:cubicBezTo>
                    <a:pt x="246" y="1"/>
                    <a:pt x="0" y="360"/>
                    <a:pt x="256" y="608"/>
                  </a:cubicBezTo>
                  <a:cubicBezTo>
                    <a:pt x="3402" y="3659"/>
                    <a:pt x="6027" y="7202"/>
                    <a:pt x="8033" y="11096"/>
                  </a:cubicBezTo>
                  <a:cubicBezTo>
                    <a:pt x="8099" y="11223"/>
                    <a:pt x="8204" y="11276"/>
                    <a:pt x="8311" y="11276"/>
                  </a:cubicBezTo>
                  <a:cubicBezTo>
                    <a:pt x="8547" y="11276"/>
                    <a:pt x="8795" y="11018"/>
                    <a:pt x="8649" y="10737"/>
                  </a:cubicBezTo>
                  <a:cubicBezTo>
                    <a:pt x="6618" y="6792"/>
                    <a:pt x="3947" y="3193"/>
                    <a:pt x="761" y="103"/>
                  </a:cubicBezTo>
                  <a:cubicBezTo>
                    <a:pt x="687" y="31"/>
                    <a:pt x="604" y="1"/>
                    <a:pt x="52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7601424" y="1827739"/>
              <a:ext cx="274951" cy="606969"/>
            </a:xfrm>
            <a:custGeom>
              <a:avLst/>
              <a:gdLst/>
              <a:ahLst/>
              <a:cxnLst/>
              <a:rect l="l" t="t" r="r" b="b"/>
              <a:pathLst>
                <a:path w="9318" h="20570" extrusionOk="0">
                  <a:moveTo>
                    <a:pt x="8884" y="1"/>
                  </a:moveTo>
                  <a:cubicBezTo>
                    <a:pt x="8743" y="1"/>
                    <a:pt x="8604" y="77"/>
                    <a:pt x="8556" y="253"/>
                  </a:cubicBezTo>
                  <a:cubicBezTo>
                    <a:pt x="7074" y="5639"/>
                    <a:pt x="5043" y="10868"/>
                    <a:pt x="2487" y="15836"/>
                  </a:cubicBezTo>
                  <a:cubicBezTo>
                    <a:pt x="1754" y="17259"/>
                    <a:pt x="977" y="18660"/>
                    <a:pt x="163" y="20038"/>
                  </a:cubicBezTo>
                  <a:cubicBezTo>
                    <a:pt x="0" y="20313"/>
                    <a:pt x="247" y="20570"/>
                    <a:pt x="492" y="20570"/>
                  </a:cubicBezTo>
                  <a:cubicBezTo>
                    <a:pt x="600" y="20570"/>
                    <a:pt x="708" y="20519"/>
                    <a:pt x="779" y="20398"/>
                  </a:cubicBezTo>
                  <a:cubicBezTo>
                    <a:pt x="3653" y="15536"/>
                    <a:pt x="6024" y="10381"/>
                    <a:pt x="7838" y="5033"/>
                  </a:cubicBezTo>
                  <a:cubicBezTo>
                    <a:pt x="8352" y="3517"/>
                    <a:pt x="8819" y="1986"/>
                    <a:pt x="9245" y="443"/>
                  </a:cubicBezTo>
                  <a:cubicBezTo>
                    <a:pt x="9318" y="175"/>
                    <a:pt x="9097" y="1"/>
                    <a:pt x="888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7838670" y="1880352"/>
              <a:ext cx="123991" cy="474333"/>
            </a:xfrm>
            <a:custGeom>
              <a:avLst/>
              <a:gdLst/>
              <a:ahLst/>
              <a:cxnLst/>
              <a:rect l="l" t="t" r="r" b="b"/>
              <a:pathLst>
                <a:path w="4202" h="16075" extrusionOk="0">
                  <a:moveTo>
                    <a:pt x="3855" y="1"/>
                  </a:moveTo>
                  <a:cubicBezTo>
                    <a:pt x="3677" y="1"/>
                    <a:pt x="3487" y="115"/>
                    <a:pt x="3467" y="342"/>
                  </a:cubicBezTo>
                  <a:cubicBezTo>
                    <a:pt x="3004" y="5563"/>
                    <a:pt x="1864" y="10708"/>
                    <a:pt x="95" y="15640"/>
                  </a:cubicBezTo>
                  <a:cubicBezTo>
                    <a:pt x="1" y="15902"/>
                    <a:pt x="215" y="16074"/>
                    <a:pt x="434" y="16074"/>
                  </a:cubicBezTo>
                  <a:cubicBezTo>
                    <a:pt x="577" y="16074"/>
                    <a:pt x="722" y="16000"/>
                    <a:pt x="782" y="15830"/>
                  </a:cubicBezTo>
                  <a:cubicBezTo>
                    <a:pt x="2574" y="10836"/>
                    <a:pt x="3712" y="5627"/>
                    <a:pt x="4182" y="342"/>
                  </a:cubicBezTo>
                  <a:cubicBezTo>
                    <a:pt x="4202" y="114"/>
                    <a:pt x="4034" y="1"/>
                    <a:pt x="385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240720" y="1381662"/>
              <a:ext cx="385132" cy="577816"/>
            </a:xfrm>
            <a:custGeom>
              <a:avLst/>
              <a:gdLst/>
              <a:ahLst/>
              <a:cxnLst/>
              <a:rect l="l" t="t" r="r" b="b"/>
              <a:pathLst>
                <a:path w="13052" h="19582" extrusionOk="0">
                  <a:moveTo>
                    <a:pt x="457" y="0"/>
                  </a:moveTo>
                  <a:cubicBezTo>
                    <a:pt x="114" y="0"/>
                    <a:pt x="1" y="573"/>
                    <a:pt x="389" y="711"/>
                  </a:cubicBezTo>
                  <a:cubicBezTo>
                    <a:pt x="6077" y="2731"/>
                    <a:pt x="10291" y="7753"/>
                    <a:pt x="11307" y="13701"/>
                  </a:cubicBezTo>
                  <a:cubicBezTo>
                    <a:pt x="11613" y="15492"/>
                    <a:pt x="11620" y="17338"/>
                    <a:pt x="11335" y="19133"/>
                  </a:cubicBezTo>
                  <a:cubicBezTo>
                    <a:pt x="11292" y="19404"/>
                    <a:pt x="11524" y="19582"/>
                    <a:pt x="11731" y="19582"/>
                  </a:cubicBezTo>
                  <a:cubicBezTo>
                    <a:pt x="11868" y="19582"/>
                    <a:pt x="11995" y="19504"/>
                    <a:pt x="12023" y="19323"/>
                  </a:cubicBezTo>
                  <a:cubicBezTo>
                    <a:pt x="13051" y="12861"/>
                    <a:pt x="10385" y="6294"/>
                    <a:pt x="5113" y="2415"/>
                  </a:cubicBezTo>
                  <a:cubicBezTo>
                    <a:pt x="3729" y="1396"/>
                    <a:pt x="2198" y="598"/>
                    <a:pt x="579" y="23"/>
                  </a:cubicBezTo>
                  <a:cubicBezTo>
                    <a:pt x="535" y="7"/>
                    <a:pt x="495" y="0"/>
                    <a:pt x="457"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8165740" y="1277085"/>
              <a:ext cx="285780" cy="74447"/>
            </a:xfrm>
            <a:custGeom>
              <a:avLst/>
              <a:gdLst/>
              <a:ahLst/>
              <a:cxnLst/>
              <a:rect l="l" t="t" r="r" b="b"/>
              <a:pathLst>
                <a:path w="9685" h="2523" extrusionOk="0">
                  <a:moveTo>
                    <a:pt x="3797" y="0"/>
                  </a:moveTo>
                  <a:cubicBezTo>
                    <a:pt x="2672" y="0"/>
                    <a:pt x="1535" y="123"/>
                    <a:pt x="454" y="257"/>
                  </a:cubicBezTo>
                  <a:cubicBezTo>
                    <a:pt x="21" y="311"/>
                    <a:pt x="0" y="975"/>
                    <a:pt x="404" y="975"/>
                  </a:cubicBezTo>
                  <a:cubicBezTo>
                    <a:pt x="420" y="975"/>
                    <a:pt x="437" y="974"/>
                    <a:pt x="454" y="972"/>
                  </a:cubicBezTo>
                  <a:cubicBezTo>
                    <a:pt x="1531" y="838"/>
                    <a:pt x="2684" y="701"/>
                    <a:pt x="3824" y="701"/>
                  </a:cubicBezTo>
                  <a:cubicBezTo>
                    <a:pt x="5692" y="701"/>
                    <a:pt x="7525" y="1069"/>
                    <a:pt x="8923" y="2421"/>
                  </a:cubicBezTo>
                  <a:cubicBezTo>
                    <a:pt x="8997" y="2492"/>
                    <a:pt x="9080" y="2523"/>
                    <a:pt x="9161" y="2523"/>
                  </a:cubicBezTo>
                  <a:cubicBezTo>
                    <a:pt x="9438" y="2523"/>
                    <a:pt x="9684" y="2164"/>
                    <a:pt x="9428" y="1916"/>
                  </a:cubicBezTo>
                  <a:cubicBezTo>
                    <a:pt x="7871" y="411"/>
                    <a:pt x="5855" y="0"/>
                    <a:pt x="3797"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8381681" y="1724637"/>
              <a:ext cx="173357" cy="1005202"/>
            </a:xfrm>
            <a:custGeom>
              <a:avLst/>
              <a:gdLst/>
              <a:ahLst/>
              <a:cxnLst/>
              <a:rect l="l" t="t" r="r" b="b"/>
              <a:pathLst>
                <a:path w="5875" h="34066" extrusionOk="0">
                  <a:moveTo>
                    <a:pt x="2301" y="1"/>
                  </a:moveTo>
                  <a:cubicBezTo>
                    <a:pt x="2067" y="1"/>
                    <a:pt x="1819" y="260"/>
                    <a:pt x="1957" y="544"/>
                  </a:cubicBezTo>
                  <a:cubicBezTo>
                    <a:pt x="5874" y="8637"/>
                    <a:pt x="3198" y="17844"/>
                    <a:pt x="1357" y="26097"/>
                  </a:cubicBezTo>
                  <a:cubicBezTo>
                    <a:pt x="794" y="28618"/>
                    <a:pt x="298" y="31154"/>
                    <a:pt x="24" y="33724"/>
                  </a:cubicBezTo>
                  <a:cubicBezTo>
                    <a:pt x="0" y="33952"/>
                    <a:pt x="166" y="34065"/>
                    <a:pt x="344" y="34065"/>
                  </a:cubicBezTo>
                  <a:cubicBezTo>
                    <a:pt x="523" y="34065"/>
                    <a:pt x="714" y="33951"/>
                    <a:pt x="739" y="33724"/>
                  </a:cubicBezTo>
                  <a:cubicBezTo>
                    <a:pt x="1690" y="24771"/>
                    <a:pt x="5550" y="16108"/>
                    <a:pt x="4491" y="6977"/>
                  </a:cubicBezTo>
                  <a:cubicBezTo>
                    <a:pt x="4217" y="4619"/>
                    <a:pt x="3608" y="2323"/>
                    <a:pt x="2573" y="184"/>
                  </a:cubicBezTo>
                  <a:cubicBezTo>
                    <a:pt x="2510" y="54"/>
                    <a:pt x="2407" y="1"/>
                    <a:pt x="230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8267838" y="2070857"/>
              <a:ext cx="159311" cy="1306917"/>
            </a:xfrm>
            <a:custGeom>
              <a:avLst/>
              <a:gdLst/>
              <a:ahLst/>
              <a:cxnLst/>
              <a:rect l="l" t="t" r="r" b="b"/>
              <a:pathLst>
                <a:path w="5399" h="44291" extrusionOk="0">
                  <a:moveTo>
                    <a:pt x="4784" y="1"/>
                  </a:moveTo>
                  <a:cubicBezTo>
                    <a:pt x="4606" y="1"/>
                    <a:pt x="4436" y="115"/>
                    <a:pt x="4453" y="344"/>
                  </a:cubicBezTo>
                  <a:cubicBezTo>
                    <a:pt x="4869" y="5958"/>
                    <a:pt x="2933" y="11332"/>
                    <a:pt x="1535" y="16682"/>
                  </a:cubicBezTo>
                  <a:cubicBezTo>
                    <a:pt x="833" y="19368"/>
                    <a:pt x="257" y="22101"/>
                    <a:pt x="133" y="24881"/>
                  </a:cubicBezTo>
                  <a:cubicBezTo>
                    <a:pt x="0" y="27856"/>
                    <a:pt x="322" y="30825"/>
                    <a:pt x="571" y="33785"/>
                  </a:cubicBezTo>
                  <a:cubicBezTo>
                    <a:pt x="853" y="37133"/>
                    <a:pt x="1048" y="40528"/>
                    <a:pt x="374" y="43844"/>
                  </a:cubicBezTo>
                  <a:cubicBezTo>
                    <a:pt x="319" y="44113"/>
                    <a:pt x="546" y="44290"/>
                    <a:pt x="756" y="44290"/>
                  </a:cubicBezTo>
                  <a:cubicBezTo>
                    <a:pt x="894" y="44290"/>
                    <a:pt x="1025" y="44213"/>
                    <a:pt x="1061" y="44034"/>
                  </a:cubicBezTo>
                  <a:cubicBezTo>
                    <a:pt x="2264" y="38122"/>
                    <a:pt x="800" y="32166"/>
                    <a:pt x="817" y="26222"/>
                  </a:cubicBezTo>
                  <a:cubicBezTo>
                    <a:pt x="832" y="20485"/>
                    <a:pt x="2847" y="15127"/>
                    <a:pt x="4175" y="9618"/>
                  </a:cubicBezTo>
                  <a:cubicBezTo>
                    <a:pt x="4905" y="6584"/>
                    <a:pt x="5399" y="3471"/>
                    <a:pt x="5168" y="344"/>
                  </a:cubicBezTo>
                  <a:cubicBezTo>
                    <a:pt x="5150" y="116"/>
                    <a:pt x="4963" y="1"/>
                    <a:pt x="478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8292065" y="1569305"/>
              <a:ext cx="113309" cy="339454"/>
            </a:xfrm>
            <a:custGeom>
              <a:avLst/>
              <a:gdLst/>
              <a:ahLst/>
              <a:cxnLst/>
              <a:rect l="l" t="t" r="r" b="b"/>
              <a:pathLst>
                <a:path w="3840" h="11504" extrusionOk="0">
                  <a:moveTo>
                    <a:pt x="494" y="0"/>
                  </a:moveTo>
                  <a:cubicBezTo>
                    <a:pt x="247" y="0"/>
                    <a:pt x="0" y="256"/>
                    <a:pt x="168" y="529"/>
                  </a:cubicBezTo>
                  <a:cubicBezTo>
                    <a:pt x="2134" y="3714"/>
                    <a:pt x="3122" y="7418"/>
                    <a:pt x="3005" y="11159"/>
                  </a:cubicBezTo>
                  <a:cubicBezTo>
                    <a:pt x="2997" y="11389"/>
                    <a:pt x="3172" y="11503"/>
                    <a:pt x="3350" y="11503"/>
                  </a:cubicBezTo>
                  <a:cubicBezTo>
                    <a:pt x="3529" y="11503"/>
                    <a:pt x="3711" y="11388"/>
                    <a:pt x="3718" y="11159"/>
                  </a:cubicBezTo>
                  <a:cubicBezTo>
                    <a:pt x="3840" y="7299"/>
                    <a:pt x="2813" y="3454"/>
                    <a:pt x="784" y="169"/>
                  </a:cubicBezTo>
                  <a:cubicBezTo>
                    <a:pt x="711" y="50"/>
                    <a:pt x="602" y="0"/>
                    <a:pt x="494"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8273179" y="1909801"/>
              <a:ext cx="58130" cy="450225"/>
            </a:xfrm>
            <a:custGeom>
              <a:avLst/>
              <a:gdLst/>
              <a:ahLst/>
              <a:cxnLst/>
              <a:rect l="l" t="t" r="r" b="b"/>
              <a:pathLst>
                <a:path w="1970" h="15258" extrusionOk="0">
                  <a:moveTo>
                    <a:pt x="855" y="1"/>
                  </a:moveTo>
                  <a:cubicBezTo>
                    <a:pt x="647" y="1"/>
                    <a:pt x="416" y="178"/>
                    <a:pt x="462" y="449"/>
                  </a:cubicBezTo>
                  <a:cubicBezTo>
                    <a:pt x="1259" y="5210"/>
                    <a:pt x="1119" y="10102"/>
                    <a:pt x="61" y="14813"/>
                  </a:cubicBezTo>
                  <a:cubicBezTo>
                    <a:pt x="0" y="15081"/>
                    <a:pt x="225" y="15258"/>
                    <a:pt x="436" y="15258"/>
                  </a:cubicBezTo>
                  <a:cubicBezTo>
                    <a:pt x="576" y="15258"/>
                    <a:pt x="709" y="15180"/>
                    <a:pt x="749" y="15001"/>
                  </a:cubicBezTo>
                  <a:cubicBezTo>
                    <a:pt x="1837" y="10160"/>
                    <a:pt x="1969" y="5152"/>
                    <a:pt x="1150" y="259"/>
                  </a:cubicBezTo>
                  <a:cubicBezTo>
                    <a:pt x="1120" y="79"/>
                    <a:pt x="992" y="1"/>
                    <a:pt x="85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8064497" y="1549446"/>
              <a:ext cx="141016" cy="701747"/>
            </a:xfrm>
            <a:custGeom>
              <a:avLst/>
              <a:gdLst/>
              <a:ahLst/>
              <a:cxnLst/>
              <a:rect l="l" t="t" r="r" b="b"/>
              <a:pathLst>
                <a:path w="4779" h="23782" extrusionOk="0">
                  <a:moveTo>
                    <a:pt x="434" y="1"/>
                  </a:moveTo>
                  <a:cubicBezTo>
                    <a:pt x="214" y="1"/>
                    <a:pt x="1" y="171"/>
                    <a:pt x="100" y="431"/>
                  </a:cubicBezTo>
                  <a:cubicBezTo>
                    <a:pt x="2290" y="6137"/>
                    <a:pt x="3546" y="12188"/>
                    <a:pt x="3780" y="18297"/>
                  </a:cubicBezTo>
                  <a:cubicBezTo>
                    <a:pt x="3846" y="20010"/>
                    <a:pt x="3831" y="21726"/>
                    <a:pt x="3740" y="23439"/>
                  </a:cubicBezTo>
                  <a:cubicBezTo>
                    <a:pt x="3727" y="23668"/>
                    <a:pt x="3900" y="23782"/>
                    <a:pt x="4078" y="23782"/>
                  </a:cubicBezTo>
                  <a:cubicBezTo>
                    <a:pt x="4256" y="23782"/>
                    <a:pt x="4441" y="23667"/>
                    <a:pt x="4453" y="23439"/>
                  </a:cubicBezTo>
                  <a:cubicBezTo>
                    <a:pt x="4778" y="17302"/>
                    <a:pt x="4097" y="11117"/>
                    <a:pt x="2436" y="5200"/>
                  </a:cubicBezTo>
                  <a:cubicBezTo>
                    <a:pt x="1965" y="3522"/>
                    <a:pt x="1413" y="1868"/>
                    <a:pt x="789" y="241"/>
                  </a:cubicBezTo>
                  <a:cubicBezTo>
                    <a:pt x="724" y="73"/>
                    <a:pt x="578" y="1"/>
                    <a:pt x="43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8145881" y="2535494"/>
              <a:ext cx="61228" cy="547689"/>
            </a:xfrm>
            <a:custGeom>
              <a:avLst/>
              <a:gdLst/>
              <a:ahLst/>
              <a:cxnLst/>
              <a:rect l="l" t="t" r="r" b="b"/>
              <a:pathLst>
                <a:path w="2075" h="18561" extrusionOk="0">
                  <a:moveTo>
                    <a:pt x="1197" y="0"/>
                  </a:moveTo>
                  <a:cubicBezTo>
                    <a:pt x="1018" y="0"/>
                    <a:pt x="824" y="114"/>
                    <a:pt x="794" y="339"/>
                  </a:cubicBezTo>
                  <a:cubicBezTo>
                    <a:pt x="0" y="6313"/>
                    <a:pt x="189" y="12387"/>
                    <a:pt x="1334" y="18304"/>
                  </a:cubicBezTo>
                  <a:cubicBezTo>
                    <a:pt x="1369" y="18483"/>
                    <a:pt x="1499" y="18561"/>
                    <a:pt x="1637" y="18561"/>
                  </a:cubicBezTo>
                  <a:cubicBezTo>
                    <a:pt x="1846" y="18561"/>
                    <a:pt x="2074" y="18384"/>
                    <a:pt x="2022" y="18114"/>
                  </a:cubicBezTo>
                  <a:cubicBezTo>
                    <a:pt x="890" y="12261"/>
                    <a:pt x="723" y="6247"/>
                    <a:pt x="1507" y="339"/>
                  </a:cubicBezTo>
                  <a:cubicBezTo>
                    <a:pt x="1538" y="112"/>
                    <a:pt x="1375" y="0"/>
                    <a:pt x="1197"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6"/>
          <p:cNvSpPr/>
          <p:nvPr/>
        </p:nvSpPr>
        <p:spPr>
          <a:xfrm>
            <a:off x="6721539" y="1651274"/>
            <a:ext cx="213956" cy="371406"/>
          </a:xfrm>
          <a:custGeom>
            <a:avLst/>
            <a:gdLst/>
            <a:ahLst/>
            <a:cxnLst/>
            <a:rect l="l" t="t" r="r" b="b"/>
            <a:pathLst>
              <a:path w="6331" h="10990" extrusionOk="0">
                <a:moveTo>
                  <a:pt x="5744" y="1"/>
                </a:moveTo>
                <a:cubicBezTo>
                  <a:pt x="5683" y="934"/>
                  <a:pt x="5622" y="1873"/>
                  <a:pt x="5383" y="2777"/>
                </a:cubicBezTo>
                <a:cubicBezTo>
                  <a:pt x="5146" y="3680"/>
                  <a:pt x="4717" y="4556"/>
                  <a:pt x="4024" y="5183"/>
                </a:cubicBezTo>
                <a:cubicBezTo>
                  <a:pt x="3731" y="5448"/>
                  <a:pt x="3385" y="5676"/>
                  <a:pt x="3199" y="6025"/>
                </a:cubicBezTo>
                <a:cubicBezTo>
                  <a:pt x="3022" y="6359"/>
                  <a:pt x="3018" y="6754"/>
                  <a:pt x="2975" y="7130"/>
                </a:cubicBezTo>
                <a:cubicBezTo>
                  <a:pt x="2869" y="8071"/>
                  <a:pt x="2494" y="8980"/>
                  <a:pt x="1906" y="9723"/>
                </a:cubicBezTo>
                <a:cubicBezTo>
                  <a:pt x="1800" y="9855"/>
                  <a:pt x="1633" y="9989"/>
                  <a:pt x="1482" y="9989"/>
                </a:cubicBezTo>
                <a:cubicBezTo>
                  <a:pt x="1431" y="9989"/>
                  <a:pt x="1382" y="9974"/>
                  <a:pt x="1337" y="9937"/>
                </a:cubicBezTo>
                <a:cubicBezTo>
                  <a:pt x="948" y="9620"/>
                  <a:pt x="736" y="8812"/>
                  <a:pt x="552" y="8346"/>
                </a:cubicBezTo>
                <a:cubicBezTo>
                  <a:pt x="501" y="8219"/>
                  <a:pt x="448" y="8089"/>
                  <a:pt x="356" y="7985"/>
                </a:cubicBezTo>
                <a:cubicBezTo>
                  <a:pt x="297" y="7918"/>
                  <a:pt x="220" y="7896"/>
                  <a:pt x="136" y="7896"/>
                </a:cubicBezTo>
                <a:cubicBezTo>
                  <a:pt x="92" y="7896"/>
                  <a:pt x="46" y="7902"/>
                  <a:pt x="0" y="7911"/>
                </a:cubicBezTo>
                <a:cubicBezTo>
                  <a:pt x="223" y="8445"/>
                  <a:pt x="447" y="8977"/>
                  <a:pt x="670" y="9510"/>
                </a:cubicBezTo>
                <a:cubicBezTo>
                  <a:pt x="931" y="10132"/>
                  <a:pt x="1288" y="10836"/>
                  <a:pt x="1949" y="10970"/>
                </a:cubicBezTo>
                <a:cubicBezTo>
                  <a:pt x="2018" y="10983"/>
                  <a:pt x="2087" y="10990"/>
                  <a:pt x="2155" y="10990"/>
                </a:cubicBezTo>
                <a:cubicBezTo>
                  <a:pt x="2669" y="10990"/>
                  <a:pt x="3153" y="10620"/>
                  <a:pt x="3465" y="10191"/>
                </a:cubicBezTo>
                <a:cubicBezTo>
                  <a:pt x="3715" y="9847"/>
                  <a:pt x="3899" y="9455"/>
                  <a:pt x="4002" y="9042"/>
                </a:cubicBezTo>
                <a:cubicBezTo>
                  <a:pt x="4146" y="8470"/>
                  <a:pt x="4138" y="7866"/>
                  <a:pt x="4323" y="7307"/>
                </a:cubicBezTo>
                <a:cubicBezTo>
                  <a:pt x="4454" y="6914"/>
                  <a:pt x="4677" y="6560"/>
                  <a:pt x="4877" y="6196"/>
                </a:cubicBezTo>
                <a:cubicBezTo>
                  <a:pt x="5905" y="4321"/>
                  <a:pt x="6330" y="2058"/>
                  <a:pt x="5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6799438" y="1507101"/>
            <a:ext cx="117167" cy="361099"/>
          </a:xfrm>
          <a:custGeom>
            <a:avLst/>
            <a:gdLst/>
            <a:ahLst/>
            <a:cxnLst/>
            <a:rect l="l" t="t" r="r" b="b"/>
            <a:pathLst>
              <a:path w="3467" h="10685" extrusionOk="0">
                <a:moveTo>
                  <a:pt x="2110" y="1"/>
                </a:moveTo>
                <a:cubicBezTo>
                  <a:pt x="1268" y="1"/>
                  <a:pt x="1048" y="2702"/>
                  <a:pt x="954" y="3211"/>
                </a:cubicBezTo>
                <a:cubicBezTo>
                  <a:pt x="652" y="4869"/>
                  <a:pt x="429" y="6540"/>
                  <a:pt x="207" y="8211"/>
                </a:cubicBezTo>
                <a:cubicBezTo>
                  <a:pt x="118" y="8873"/>
                  <a:pt x="30" y="9537"/>
                  <a:pt x="7" y="10204"/>
                </a:cubicBezTo>
                <a:cubicBezTo>
                  <a:pt x="0" y="10354"/>
                  <a:pt x="9" y="10526"/>
                  <a:pt x="125" y="10620"/>
                </a:cubicBezTo>
                <a:cubicBezTo>
                  <a:pt x="183" y="10667"/>
                  <a:pt x="253" y="10684"/>
                  <a:pt x="328" y="10684"/>
                </a:cubicBezTo>
                <a:cubicBezTo>
                  <a:pt x="398" y="10684"/>
                  <a:pt x="471" y="10669"/>
                  <a:pt x="538" y="10649"/>
                </a:cubicBezTo>
                <a:cubicBezTo>
                  <a:pt x="1194" y="10461"/>
                  <a:pt x="1739" y="9981"/>
                  <a:pt x="2114" y="9412"/>
                </a:cubicBezTo>
                <a:cubicBezTo>
                  <a:pt x="2490" y="8842"/>
                  <a:pt x="2712" y="8185"/>
                  <a:pt x="2881" y="7525"/>
                </a:cubicBezTo>
                <a:cubicBezTo>
                  <a:pt x="3406" y="5479"/>
                  <a:pt x="3467" y="3313"/>
                  <a:pt x="3031" y="1248"/>
                </a:cubicBezTo>
                <a:cubicBezTo>
                  <a:pt x="2956" y="888"/>
                  <a:pt x="2854" y="513"/>
                  <a:pt x="2592" y="256"/>
                </a:cubicBezTo>
                <a:cubicBezTo>
                  <a:pt x="2412" y="78"/>
                  <a:pt x="2252" y="1"/>
                  <a:pt x="2110" y="1"/>
                </a:cubicBezTo>
                <a:close/>
              </a:path>
            </a:pathLst>
          </a:custGeom>
          <a:solidFill>
            <a:srgbClr val="FDC4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6708291" y="1292295"/>
            <a:ext cx="197193" cy="703442"/>
          </a:xfrm>
          <a:custGeom>
            <a:avLst/>
            <a:gdLst/>
            <a:ahLst/>
            <a:cxnLst/>
            <a:rect l="l" t="t" r="r" b="b"/>
            <a:pathLst>
              <a:path w="5835" h="20815" extrusionOk="0">
                <a:moveTo>
                  <a:pt x="3980" y="0"/>
                </a:moveTo>
                <a:cubicBezTo>
                  <a:pt x="3542" y="0"/>
                  <a:pt x="3088" y="185"/>
                  <a:pt x="2756" y="481"/>
                </a:cubicBezTo>
                <a:cubicBezTo>
                  <a:pt x="2226" y="954"/>
                  <a:pt x="1946" y="1645"/>
                  <a:pt x="1739" y="2326"/>
                </a:cubicBezTo>
                <a:cubicBezTo>
                  <a:pt x="1281" y="3841"/>
                  <a:pt x="1103" y="5442"/>
                  <a:pt x="1222" y="7020"/>
                </a:cubicBezTo>
                <a:cubicBezTo>
                  <a:pt x="1277" y="7738"/>
                  <a:pt x="1394" y="8455"/>
                  <a:pt x="1349" y="9174"/>
                </a:cubicBezTo>
                <a:cubicBezTo>
                  <a:pt x="1286" y="10204"/>
                  <a:pt x="898" y="11181"/>
                  <a:pt x="631" y="12178"/>
                </a:cubicBezTo>
                <a:cubicBezTo>
                  <a:pt x="362" y="13174"/>
                  <a:pt x="235" y="14278"/>
                  <a:pt x="645" y="15225"/>
                </a:cubicBezTo>
                <a:cubicBezTo>
                  <a:pt x="0" y="16829"/>
                  <a:pt x="198" y="18747"/>
                  <a:pt x="1158" y="20185"/>
                </a:cubicBezTo>
                <a:cubicBezTo>
                  <a:pt x="1321" y="20431"/>
                  <a:pt x="1513" y="20669"/>
                  <a:pt x="1770" y="20814"/>
                </a:cubicBezTo>
                <a:cubicBezTo>
                  <a:pt x="2441" y="20674"/>
                  <a:pt x="2836" y="19970"/>
                  <a:pt x="2984" y="19300"/>
                </a:cubicBezTo>
                <a:cubicBezTo>
                  <a:pt x="3759" y="15799"/>
                  <a:pt x="4050" y="12160"/>
                  <a:pt x="4620" y="8619"/>
                </a:cubicBezTo>
                <a:cubicBezTo>
                  <a:pt x="4821" y="7378"/>
                  <a:pt x="5229" y="6179"/>
                  <a:pt x="5485" y="4948"/>
                </a:cubicBezTo>
                <a:cubicBezTo>
                  <a:pt x="5740" y="3716"/>
                  <a:pt x="5834" y="2407"/>
                  <a:pt x="5411" y="1223"/>
                </a:cubicBezTo>
                <a:cubicBezTo>
                  <a:pt x="5271" y="833"/>
                  <a:pt x="5063" y="447"/>
                  <a:pt x="4721" y="216"/>
                </a:cubicBezTo>
                <a:cubicBezTo>
                  <a:pt x="4499" y="67"/>
                  <a:pt x="4242" y="0"/>
                  <a:pt x="3980" y="0"/>
                </a:cubicBezTo>
                <a:close/>
              </a:path>
            </a:pathLst>
          </a:custGeom>
          <a:solidFill>
            <a:srgbClr val="FDC4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6755639" y="1330991"/>
            <a:ext cx="102770" cy="239539"/>
          </a:xfrm>
          <a:custGeom>
            <a:avLst/>
            <a:gdLst/>
            <a:ahLst/>
            <a:cxnLst/>
            <a:rect l="l" t="t" r="r" b="b"/>
            <a:pathLst>
              <a:path w="3041" h="7088" extrusionOk="0">
                <a:moveTo>
                  <a:pt x="1944" y="0"/>
                </a:moveTo>
                <a:cubicBezTo>
                  <a:pt x="1864" y="0"/>
                  <a:pt x="1783" y="11"/>
                  <a:pt x="1702" y="34"/>
                </a:cubicBezTo>
                <a:cubicBezTo>
                  <a:pt x="1268" y="157"/>
                  <a:pt x="994" y="577"/>
                  <a:pt x="777" y="943"/>
                </a:cubicBezTo>
                <a:cubicBezTo>
                  <a:pt x="257" y="1819"/>
                  <a:pt x="1" y="2833"/>
                  <a:pt x="13" y="3849"/>
                </a:cubicBezTo>
                <a:cubicBezTo>
                  <a:pt x="16" y="4079"/>
                  <a:pt x="197" y="4194"/>
                  <a:pt x="375" y="4194"/>
                </a:cubicBezTo>
                <a:cubicBezTo>
                  <a:pt x="554" y="4194"/>
                  <a:pt x="731" y="4079"/>
                  <a:pt x="728" y="3849"/>
                </a:cubicBezTo>
                <a:cubicBezTo>
                  <a:pt x="717" y="3068"/>
                  <a:pt x="879" y="2291"/>
                  <a:pt x="1234" y="1592"/>
                </a:cubicBezTo>
                <a:cubicBezTo>
                  <a:pt x="1360" y="1345"/>
                  <a:pt x="1591" y="799"/>
                  <a:pt x="1892" y="725"/>
                </a:cubicBezTo>
                <a:cubicBezTo>
                  <a:pt x="1918" y="718"/>
                  <a:pt x="1942" y="715"/>
                  <a:pt x="1965" y="715"/>
                </a:cubicBezTo>
                <a:cubicBezTo>
                  <a:pt x="2283" y="715"/>
                  <a:pt x="2286" y="1302"/>
                  <a:pt x="2278" y="1518"/>
                </a:cubicBezTo>
                <a:cubicBezTo>
                  <a:pt x="2213" y="3251"/>
                  <a:pt x="1772" y="4964"/>
                  <a:pt x="1368" y="6642"/>
                </a:cubicBezTo>
                <a:cubicBezTo>
                  <a:pt x="1303" y="6911"/>
                  <a:pt x="1526" y="7087"/>
                  <a:pt x="1738" y="7087"/>
                </a:cubicBezTo>
                <a:cubicBezTo>
                  <a:pt x="1878" y="7087"/>
                  <a:pt x="2013" y="7010"/>
                  <a:pt x="2056" y="6832"/>
                </a:cubicBezTo>
                <a:cubicBezTo>
                  <a:pt x="2328" y="5707"/>
                  <a:pt x="2599" y="4581"/>
                  <a:pt x="2781" y="3437"/>
                </a:cubicBezTo>
                <a:cubicBezTo>
                  <a:pt x="2863" y="2917"/>
                  <a:pt x="2929" y="2393"/>
                  <a:pt x="2970" y="1867"/>
                </a:cubicBezTo>
                <a:cubicBezTo>
                  <a:pt x="3005" y="1398"/>
                  <a:pt x="3041" y="886"/>
                  <a:pt x="2771" y="472"/>
                </a:cubicBezTo>
                <a:cubicBezTo>
                  <a:pt x="2585" y="187"/>
                  <a:pt x="2275" y="0"/>
                  <a:pt x="1944"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6736342" y="1645596"/>
            <a:ext cx="59952" cy="148394"/>
          </a:xfrm>
          <a:custGeom>
            <a:avLst/>
            <a:gdLst/>
            <a:ahLst/>
            <a:cxnLst/>
            <a:rect l="l" t="t" r="r" b="b"/>
            <a:pathLst>
              <a:path w="1774" h="4391" extrusionOk="0">
                <a:moveTo>
                  <a:pt x="1338" y="0"/>
                </a:moveTo>
                <a:cubicBezTo>
                  <a:pt x="1198" y="0"/>
                  <a:pt x="1061" y="77"/>
                  <a:pt x="1016" y="255"/>
                </a:cubicBezTo>
                <a:cubicBezTo>
                  <a:pt x="700" y="1485"/>
                  <a:pt x="385" y="2715"/>
                  <a:pt x="69" y="3947"/>
                </a:cubicBezTo>
                <a:cubicBezTo>
                  <a:pt x="0" y="4215"/>
                  <a:pt x="222" y="4390"/>
                  <a:pt x="435" y="4390"/>
                </a:cubicBezTo>
                <a:cubicBezTo>
                  <a:pt x="575" y="4390"/>
                  <a:pt x="712" y="4313"/>
                  <a:pt x="758" y="4136"/>
                </a:cubicBezTo>
                <a:cubicBezTo>
                  <a:pt x="1073" y="2905"/>
                  <a:pt x="1388" y="1675"/>
                  <a:pt x="1704" y="445"/>
                </a:cubicBezTo>
                <a:cubicBezTo>
                  <a:pt x="1773" y="176"/>
                  <a:pt x="1551" y="0"/>
                  <a:pt x="1338"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6808800" y="1622886"/>
            <a:ext cx="112030" cy="253327"/>
          </a:xfrm>
          <a:custGeom>
            <a:avLst/>
            <a:gdLst/>
            <a:ahLst/>
            <a:cxnLst/>
            <a:rect l="l" t="t" r="r" b="b"/>
            <a:pathLst>
              <a:path w="3315" h="7496" extrusionOk="0">
                <a:moveTo>
                  <a:pt x="2961" y="0"/>
                </a:moveTo>
                <a:cubicBezTo>
                  <a:pt x="2783" y="0"/>
                  <a:pt x="2601" y="115"/>
                  <a:pt x="2594" y="344"/>
                </a:cubicBezTo>
                <a:cubicBezTo>
                  <a:pt x="2529" y="2613"/>
                  <a:pt x="2409" y="5411"/>
                  <a:pt x="316" y="6818"/>
                </a:cubicBezTo>
                <a:cubicBezTo>
                  <a:pt x="0" y="7030"/>
                  <a:pt x="195" y="7495"/>
                  <a:pt x="490" y="7495"/>
                </a:cubicBezTo>
                <a:cubicBezTo>
                  <a:pt x="549" y="7495"/>
                  <a:pt x="612" y="7477"/>
                  <a:pt x="676" y="7434"/>
                </a:cubicBezTo>
                <a:cubicBezTo>
                  <a:pt x="3012" y="5865"/>
                  <a:pt x="3234" y="2905"/>
                  <a:pt x="3308" y="344"/>
                </a:cubicBezTo>
                <a:cubicBezTo>
                  <a:pt x="3315" y="115"/>
                  <a:pt x="3140" y="0"/>
                  <a:pt x="2961"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6704472" y="1543601"/>
            <a:ext cx="176173" cy="460963"/>
          </a:xfrm>
          <a:custGeom>
            <a:avLst/>
            <a:gdLst/>
            <a:ahLst/>
            <a:cxnLst/>
            <a:rect l="l" t="t" r="r" b="b"/>
            <a:pathLst>
              <a:path w="5213" h="13640" extrusionOk="0">
                <a:moveTo>
                  <a:pt x="4776" y="0"/>
                </a:moveTo>
                <a:cubicBezTo>
                  <a:pt x="4637" y="0"/>
                  <a:pt x="4506" y="78"/>
                  <a:pt x="4470" y="257"/>
                </a:cubicBezTo>
                <a:cubicBezTo>
                  <a:pt x="3932" y="2927"/>
                  <a:pt x="3550" y="5626"/>
                  <a:pt x="3315" y="8340"/>
                </a:cubicBezTo>
                <a:cubicBezTo>
                  <a:pt x="3287" y="8386"/>
                  <a:pt x="3267" y="8439"/>
                  <a:pt x="3261" y="8503"/>
                </a:cubicBezTo>
                <a:cubicBezTo>
                  <a:pt x="3149" y="9885"/>
                  <a:pt x="2847" y="11314"/>
                  <a:pt x="2290" y="12590"/>
                </a:cubicBezTo>
                <a:cubicBezTo>
                  <a:pt x="2233" y="12719"/>
                  <a:pt x="2154" y="12921"/>
                  <a:pt x="2016" y="12921"/>
                </a:cubicBezTo>
                <a:cubicBezTo>
                  <a:pt x="1984" y="12921"/>
                  <a:pt x="1948" y="12910"/>
                  <a:pt x="1909" y="12885"/>
                </a:cubicBezTo>
                <a:cubicBezTo>
                  <a:pt x="1671" y="12730"/>
                  <a:pt x="1525" y="12389"/>
                  <a:pt x="1397" y="12148"/>
                </a:cubicBezTo>
                <a:cubicBezTo>
                  <a:pt x="1081" y="11550"/>
                  <a:pt x="868" y="10908"/>
                  <a:pt x="741" y="10244"/>
                </a:cubicBezTo>
                <a:cubicBezTo>
                  <a:pt x="706" y="10065"/>
                  <a:pt x="576" y="9987"/>
                  <a:pt x="437" y="9987"/>
                </a:cubicBezTo>
                <a:cubicBezTo>
                  <a:pt x="228" y="9987"/>
                  <a:pt x="0" y="10164"/>
                  <a:pt x="52" y="10434"/>
                </a:cubicBezTo>
                <a:cubicBezTo>
                  <a:pt x="211" y="11266"/>
                  <a:pt x="514" y="12074"/>
                  <a:pt x="946" y="12803"/>
                </a:cubicBezTo>
                <a:cubicBezTo>
                  <a:pt x="1126" y="13105"/>
                  <a:pt x="1339" y="13414"/>
                  <a:pt x="1670" y="13563"/>
                </a:cubicBezTo>
                <a:cubicBezTo>
                  <a:pt x="1784" y="13615"/>
                  <a:pt x="1902" y="13640"/>
                  <a:pt x="2018" y="13640"/>
                </a:cubicBezTo>
                <a:cubicBezTo>
                  <a:pt x="2262" y="13640"/>
                  <a:pt x="2496" y="13530"/>
                  <a:pt x="2668" y="13334"/>
                </a:cubicBezTo>
                <a:cubicBezTo>
                  <a:pt x="2922" y="13045"/>
                  <a:pt x="3038" y="12640"/>
                  <a:pt x="3166" y="12286"/>
                </a:cubicBezTo>
                <a:cubicBezTo>
                  <a:pt x="3306" y="11900"/>
                  <a:pt x="3429" y="11507"/>
                  <a:pt x="3534" y="11110"/>
                </a:cubicBezTo>
                <a:cubicBezTo>
                  <a:pt x="3716" y="10426"/>
                  <a:pt x="3842" y="9729"/>
                  <a:pt x="3921" y="9026"/>
                </a:cubicBezTo>
                <a:cubicBezTo>
                  <a:pt x="3952" y="8979"/>
                  <a:pt x="3975" y="8924"/>
                  <a:pt x="3980" y="8857"/>
                </a:cubicBezTo>
                <a:cubicBezTo>
                  <a:pt x="4205" y="6032"/>
                  <a:pt x="4598" y="3225"/>
                  <a:pt x="5159" y="446"/>
                </a:cubicBezTo>
                <a:cubicBezTo>
                  <a:pt x="5213" y="177"/>
                  <a:pt x="4985" y="0"/>
                  <a:pt x="4776"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36"/>
          <p:cNvGrpSpPr/>
          <p:nvPr/>
        </p:nvGrpSpPr>
        <p:grpSpPr>
          <a:xfrm>
            <a:off x="5894860" y="2912702"/>
            <a:ext cx="2922322" cy="1963738"/>
            <a:chOff x="5894860" y="2912702"/>
            <a:chExt cx="2922322" cy="1963738"/>
          </a:xfrm>
        </p:grpSpPr>
        <p:sp>
          <p:nvSpPr>
            <p:cNvPr id="616" name="Google Shape;616;p36"/>
            <p:cNvSpPr/>
            <p:nvPr/>
          </p:nvSpPr>
          <p:spPr>
            <a:xfrm>
              <a:off x="5989032" y="3832723"/>
              <a:ext cx="384896" cy="319891"/>
            </a:xfrm>
            <a:custGeom>
              <a:avLst/>
              <a:gdLst/>
              <a:ahLst/>
              <a:cxnLst/>
              <a:rect l="l" t="t" r="r" b="b"/>
              <a:pathLst>
                <a:path w="13044" h="10841" extrusionOk="0">
                  <a:moveTo>
                    <a:pt x="12610" y="1"/>
                  </a:moveTo>
                  <a:cubicBezTo>
                    <a:pt x="12570" y="1"/>
                    <a:pt x="12526" y="10"/>
                    <a:pt x="12479" y="28"/>
                  </a:cubicBezTo>
                  <a:cubicBezTo>
                    <a:pt x="7462" y="2056"/>
                    <a:pt x="1585" y="4640"/>
                    <a:pt x="71" y="10397"/>
                  </a:cubicBezTo>
                  <a:cubicBezTo>
                    <a:pt x="0" y="10665"/>
                    <a:pt x="222" y="10841"/>
                    <a:pt x="435" y="10841"/>
                  </a:cubicBezTo>
                  <a:cubicBezTo>
                    <a:pt x="576" y="10841"/>
                    <a:pt x="713" y="10764"/>
                    <a:pt x="759" y="10587"/>
                  </a:cubicBezTo>
                  <a:cubicBezTo>
                    <a:pt x="2202" y="5100"/>
                    <a:pt x="7896" y="2645"/>
                    <a:pt x="12669" y="717"/>
                  </a:cubicBezTo>
                  <a:cubicBezTo>
                    <a:pt x="13043" y="565"/>
                    <a:pt x="12938" y="1"/>
                    <a:pt x="12610"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6149351" y="3939892"/>
              <a:ext cx="111509" cy="77605"/>
            </a:xfrm>
            <a:custGeom>
              <a:avLst/>
              <a:gdLst/>
              <a:ahLst/>
              <a:cxnLst/>
              <a:rect l="l" t="t" r="r" b="b"/>
              <a:pathLst>
                <a:path w="3779" h="2630" extrusionOk="0">
                  <a:moveTo>
                    <a:pt x="3362" y="1"/>
                  </a:moveTo>
                  <a:cubicBezTo>
                    <a:pt x="3302" y="1"/>
                    <a:pt x="3242" y="16"/>
                    <a:pt x="3189" y="50"/>
                  </a:cubicBezTo>
                  <a:cubicBezTo>
                    <a:pt x="2203" y="688"/>
                    <a:pt x="1216" y="1326"/>
                    <a:pt x="229" y="1964"/>
                  </a:cubicBezTo>
                  <a:cubicBezTo>
                    <a:pt x="68" y="2068"/>
                    <a:pt x="1" y="2280"/>
                    <a:pt x="101" y="2452"/>
                  </a:cubicBezTo>
                  <a:cubicBezTo>
                    <a:pt x="165" y="2561"/>
                    <a:pt x="292" y="2629"/>
                    <a:pt x="417" y="2629"/>
                  </a:cubicBezTo>
                  <a:cubicBezTo>
                    <a:pt x="477" y="2629"/>
                    <a:pt x="537" y="2614"/>
                    <a:pt x="589" y="2580"/>
                  </a:cubicBezTo>
                  <a:cubicBezTo>
                    <a:pt x="1576" y="1942"/>
                    <a:pt x="2563" y="1304"/>
                    <a:pt x="3550" y="666"/>
                  </a:cubicBezTo>
                  <a:cubicBezTo>
                    <a:pt x="3712" y="561"/>
                    <a:pt x="3779" y="349"/>
                    <a:pt x="3678" y="178"/>
                  </a:cubicBezTo>
                  <a:cubicBezTo>
                    <a:pt x="3614" y="69"/>
                    <a:pt x="3487" y="1"/>
                    <a:pt x="3362"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6"/>
            <p:cNvGrpSpPr/>
            <p:nvPr/>
          </p:nvGrpSpPr>
          <p:grpSpPr>
            <a:xfrm>
              <a:off x="5894860" y="2912702"/>
              <a:ext cx="2922322" cy="1963738"/>
              <a:chOff x="6182786" y="3042416"/>
              <a:chExt cx="2551578" cy="1714606"/>
            </a:xfrm>
          </p:grpSpPr>
          <p:sp>
            <p:nvSpPr>
              <p:cNvPr id="619" name="Google Shape;619;p36"/>
              <p:cNvSpPr/>
              <p:nvPr/>
            </p:nvSpPr>
            <p:spPr>
              <a:xfrm>
                <a:off x="6596845" y="4244435"/>
                <a:ext cx="141075" cy="113220"/>
              </a:xfrm>
              <a:custGeom>
                <a:avLst/>
                <a:gdLst/>
                <a:ahLst/>
                <a:cxnLst/>
                <a:rect l="l" t="t" r="r" b="b"/>
                <a:pathLst>
                  <a:path w="4781" h="3837" extrusionOk="0">
                    <a:moveTo>
                      <a:pt x="3975" y="1"/>
                    </a:moveTo>
                    <a:cubicBezTo>
                      <a:pt x="3823" y="1"/>
                      <a:pt x="3669" y="38"/>
                      <a:pt x="3524" y="83"/>
                    </a:cubicBezTo>
                    <a:cubicBezTo>
                      <a:pt x="2534" y="387"/>
                      <a:pt x="1" y="2220"/>
                      <a:pt x="975" y="3440"/>
                    </a:cubicBezTo>
                    <a:cubicBezTo>
                      <a:pt x="1199" y="3721"/>
                      <a:pt x="1472" y="3836"/>
                      <a:pt x="1768" y="3836"/>
                    </a:cubicBezTo>
                    <a:cubicBezTo>
                      <a:pt x="2834" y="3836"/>
                      <a:pt x="4185" y="2333"/>
                      <a:pt x="4525" y="1658"/>
                    </a:cubicBezTo>
                    <a:cubicBezTo>
                      <a:pt x="4669" y="1371"/>
                      <a:pt x="4781" y="1055"/>
                      <a:pt x="4745" y="738"/>
                    </a:cubicBezTo>
                    <a:cubicBezTo>
                      <a:pt x="4708" y="421"/>
                      <a:pt x="4493" y="106"/>
                      <a:pt x="4169" y="24"/>
                    </a:cubicBezTo>
                    <a:cubicBezTo>
                      <a:pt x="4105" y="8"/>
                      <a:pt x="4040" y="1"/>
                      <a:pt x="397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6677137" y="4076031"/>
                <a:ext cx="94867" cy="117204"/>
              </a:xfrm>
              <a:custGeom>
                <a:avLst/>
                <a:gdLst/>
                <a:ahLst/>
                <a:cxnLst/>
                <a:rect l="l" t="t" r="r" b="b"/>
                <a:pathLst>
                  <a:path w="3215" h="3972" extrusionOk="0">
                    <a:moveTo>
                      <a:pt x="2319" y="1"/>
                    </a:moveTo>
                    <a:cubicBezTo>
                      <a:pt x="2265" y="1"/>
                      <a:pt x="2211" y="6"/>
                      <a:pt x="2159" y="13"/>
                    </a:cubicBezTo>
                    <a:cubicBezTo>
                      <a:pt x="968" y="175"/>
                      <a:pt x="1" y="1266"/>
                      <a:pt x="34" y="2407"/>
                    </a:cubicBezTo>
                    <a:cubicBezTo>
                      <a:pt x="38" y="2557"/>
                      <a:pt x="401" y="3022"/>
                      <a:pt x="463" y="3234"/>
                    </a:cubicBezTo>
                    <a:cubicBezTo>
                      <a:pt x="598" y="3699"/>
                      <a:pt x="1113" y="3971"/>
                      <a:pt x="1625" y="3971"/>
                    </a:cubicBezTo>
                    <a:cubicBezTo>
                      <a:pt x="1805" y="3971"/>
                      <a:pt x="1984" y="3937"/>
                      <a:pt x="2147" y="3867"/>
                    </a:cubicBezTo>
                    <a:cubicBezTo>
                      <a:pt x="2770" y="3594"/>
                      <a:pt x="3121" y="2927"/>
                      <a:pt x="3169" y="2277"/>
                    </a:cubicBezTo>
                    <a:cubicBezTo>
                      <a:pt x="3215" y="1628"/>
                      <a:pt x="3009" y="987"/>
                      <a:pt x="2779" y="372"/>
                    </a:cubicBezTo>
                    <a:cubicBezTo>
                      <a:pt x="2738" y="262"/>
                      <a:pt x="2692" y="146"/>
                      <a:pt x="2594" y="75"/>
                    </a:cubicBezTo>
                    <a:cubicBezTo>
                      <a:pt x="2516" y="19"/>
                      <a:pt x="2418" y="1"/>
                      <a:pt x="231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768642" y="3970805"/>
                <a:ext cx="136679" cy="113604"/>
              </a:xfrm>
              <a:custGeom>
                <a:avLst/>
                <a:gdLst/>
                <a:ahLst/>
                <a:cxnLst/>
                <a:rect l="l" t="t" r="r" b="b"/>
                <a:pathLst>
                  <a:path w="4632" h="3850" extrusionOk="0">
                    <a:moveTo>
                      <a:pt x="1877" y="1"/>
                    </a:moveTo>
                    <a:cubicBezTo>
                      <a:pt x="1469" y="1"/>
                      <a:pt x="1062" y="101"/>
                      <a:pt x="668" y="325"/>
                    </a:cubicBezTo>
                    <a:cubicBezTo>
                      <a:pt x="446" y="450"/>
                      <a:pt x="210" y="650"/>
                      <a:pt x="111" y="1066"/>
                    </a:cubicBezTo>
                    <a:cubicBezTo>
                      <a:pt x="0" y="1534"/>
                      <a:pt x="118" y="2124"/>
                      <a:pt x="324" y="2441"/>
                    </a:cubicBezTo>
                    <a:cubicBezTo>
                      <a:pt x="529" y="2759"/>
                      <a:pt x="798" y="2856"/>
                      <a:pt x="1059" y="2882"/>
                    </a:cubicBezTo>
                    <a:cubicBezTo>
                      <a:pt x="1889" y="2882"/>
                      <a:pt x="2656" y="3337"/>
                      <a:pt x="3459" y="3725"/>
                    </a:cubicBezTo>
                    <a:cubicBezTo>
                      <a:pt x="3588" y="3787"/>
                      <a:pt x="3719" y="3850"/>
                      <a:pt x="3851" y="3850"/>
                    </a:cubicBezTo>
                    <a:cubicBezTo>
                      <a:pt x="3867" y="3850"/>
                      <a:pt x="3884" y="3849"/>
                      <a:pt x="3900" y="3847"/>
                    </a:cubicBezTo>
                    <a:cubicBezTo>
                      <a:pt x="4158" y="3812"/>
                      <a:pt x="4403" y="3486"/>
                      <a:pt x="4517" y="3021"/>
                    </a:cubicBezTo>
                    <a:cubicBezTo>
                      <a:pt x="4631" y="2555"/>
                      <a:pt x="4610" y="1970"/>
                      <a:pt x="4465" y="1541"/>
                    </a:cubicBezTo>
                    <a:cubicBezTo>
                      <a:pt x="4299" y="1052"/>
                      <a:pt x="4007" y="809"/>
                      <a:pt x="3726" y="625"/>
                    </a:cubicBezTo>
                    <a:cubicBezTo>
                      <a:pt x="3131" y="236"/>
                      <a:pt x="2502" y="1"/>
                      <a:pt x="1877"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7817454" y="4058828"/>
                <a:ext cx="62231" cy="63884"/>
              </a:xfrm>
              <a:custGeom>
                <a:avLst/>
                <a:gdLst/>
                <a:ahLst/>
                <a:cxnLst/>
                <a:rect l="l" t="t" r="r" b="b"/>
                <a:pathLst>
                  <a:path w="2109" h="2165" extrusionOk="0">
                    <a:moveTo>
                      <a:pt x="858" y="0"/>
                    </a:moveTo>
                    <a:cubicBezTo>
                      <a:pt x="731" y="0"/>
                      <a:pt x="604" y="23"/>
                      <a:pt x="488" y="74"/>
                    </a:cubicBezTo>
                    <a:cubicBezTo>
                      <a:pt x="202" y="197"/>
                      <a:pt x="1" y="504"/>
                      <a:pt x="60" y="797"/>
                    </a:cubicBezTo>
                    <a:cubicBezTo>
                      <a:pt x="83" y="907"/>
                      <a:pt x="90" y="1179"/>
                      <a:pt x="88" y="1292"/>
                    </a:cubicBezTo>
                    <a:cubicBezTo>
                      <a:pt x="79" y="1754"/>
                      <a:pt x="539" y="2164"/>
                      <a:pt x="1025" y="2164"/>
                    </a:cubicBezTo>
                    <a:cubicBezTo>
                      <a:pt x="1029" y="2164"/>
                      <a:pt x="1034" y="2164"/>
                      <a:pt x="1038" y="2164"/>
                    </a:cubicBezTo>
                    <a:cubicBezTo>
                      <a:pt x="1529" y="2156"/>
                      <a:pt x="1969" y="1758"/>
                      <a:pt x="2039" y="1297"/>
                    </a:cubicBezTo>
                    <a:cubicBezTo>
                      <a:pt x="2108" y="835"/>
                      <a:pt x="1828" y="355"/>
                      <a:pt x="1395" y="133"/>
                    </a:cubicBezTo>
                    <a:cubicBezTo>
                      <a:pt x="1231" y="49"/>
                      <a:pt x="1043" y="0"/>
                      <a:pt x="85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954367" y="4413251"/>
                <a:ext cx="177163" cy="79021"/>
              </a:xfrm>
              <a:custGeom>
                <a:avLst/>
                <a:gdLst/>
                <a:ahLst/>
                <a:cxnLst/>
                <a:rect l="l" t="t" r="r" b="b"/>
                <a:pathLst>
                  <a:path w="6004" h="2678" extrusionOk="0">
                    <a:moveTo>
                      <a:pt x="1038" y="0"/>
                    </a:moveTo>
                    <a:cubicBezTo>
                      <a:pt x="826" y="0"/>
                      <a:pt x="618" y="36"/>
                      <a:pt x="421" y="120"/>
                    </a:cubicBezTo>
                    <a:cubicBezTo>
                      <a:pt x="302" y="171"/>
                      <a:pt x="187" y="242"/>
                      <a:pt x="123" y="350"/>
                    </a:cubicBezTo>
                    <a:cubicBezTo>
                      <a:pt x="0" y="556"/>
                      <a:pt x="113" y="832"/>
                      <a:pt x="308" y="980"/>
                    </a:cubicBezTo>
                    <a:cubicBezTo>
                      <a:pt x="745" y="1316"/>
                      <a:pt x="1434" y="1407"/>
                      <a:pt x="1948" y="1591"/>
                    </a:cubicBezTo>
                    <a:cubicBezTo>
                      <a:pt x="2594" y="1823"/>
                      <a:pt x="3181" y="2184"/>
                      <a:pt x="3822" y="2428"/>
                    </a:cubicBezTo>
                    <a:cubicBezTo>
                      <a:pt x="4209" y="2575"/>
                      <a:pt x="4631" y="2677"/>
                      <a:pt x="5045" y="2677"/>
                    </a:cubicBezTo>
                    <a:cubicBezTo>
                      <a:pt x="5317" y="2677"/>
                      <a:pt x="5585" y="2633"/>
                      <a:pt x="5836" y="2528"/>
                    </a:cubicBezTo>
                    <a:cubicBezTo>
                      <a:pt x="5915" y="2495"/>
                      <a:pt x="6004" y="2437"/>
                      <a:pt x="5996" y="2355"/>
                    </a:cubicBezTo>
                    <a:cubicBezTo>
                      <a:pt x="5993" y="2318"/>
                      <a:pt x="5972" y="2286"/>
                      <a:pt x="5948" y="2257"/>
                    </a:cubicBezTo>
                    <a:cubicBezTo>
                      <a:pt x="5468" y="1641"/>
                      <a:pt x="4564" y="1534"/>
                      <a:pt x="3828" y="1217"/>
                    </a:cubicBezTo>
                    <a:cubicBezTo>
                      <a:pt x="3259" y="973"/>
                      <a:pt x="2771" y="587"/>
                      <a:pt x="2218" y="311"/>
                    </a:cubicBezTo>
                    <a:cubicBezTo>
                      <a:pt x="1856" y="131"/>
                      <a:pt x="1441" y="0"/>
                      <a:pt x="103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7509240" y="4151838"/>
                <a:ext cx="105253" cy="86191"/>
              </a:xfrm>
              <a:custGeom>
                <a:avLst/>
                <a:gdLst/>
                <a:ahLst/>
                <a:cxnLst/>
                <a:rect l="l" t="t" r="r" b="b"/>
                <a:pathLst>
                  <a:path w="3567" h="2921" extrusionOk="0">
                    <a:moveTo>
                      <a:pt x="1632" y="0"/>
                    </a:moveTo>
                    <a:cubicBezTo>
                      <a:pt x="1166" y="0"/>
                      <a:pt x="694" y="155"/>
                      <a:pt x="333" y="437"/>
                    </a:cubicBezTo>
                    <a:cubicBezTo>
                      <a:pt x="190" y="546"/>
                      <a:pt x="58" y="685"/>
                      <a:pt x="29" y="857"/>
                    </a:cubicBezTo>
                    <a:cubicBezTo>
                      <a:pt x="0" y="1028"/>
                      <a:pt x="121" y="1229"/>
                      <a:pt x="304" y="1238"/>
                    </a:cubicBezTo>
                    <a:cubicBezTo>
                      <a:pt x="383" y="1671"/>
                      <a:pt x="812" y="2426"/>
                      <a:pt x="1179" y="2693"/>
                    </a:cubicBezTo>
                    <a:cubicBezTo>
                      <a:pt x="1394" y="2849"/>
                      <a:pt x="1656" y="2921"/>
                      <a:pt x="1922" y="2921"/>
                    </a:cubicBezTo>
                    <a:cubicBezTo>
                      <a:pt x="2438" y="2921"/>
                      <a:pt x="2971" y="2651"/>
                      <a:pt x="3208" y="2206"/>
                    </a:cubicBezTo>
                    <a:cubicBezTo>
                      <a:pt x="3567" y="1532"/>
                      <a:pt x="3244" y="630"/>
                      <a:pt x="2562" y="237"/>
                    </a:cubicBezTo>
                    <a:cubicBezTo>
                      <a:pt x="2282" y="76"/>
                      <a:pt x="1958" y="0"/>
                      <a:pt x="163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6866020" y="3593542"/>
                <a:ext cx="521811" cy="229273"/>
              </a:xfrm>
              <a:custGeom>
                <a:avLst/>
                <a:gdLst/>
                <a:ahLst/>
                <a:cxnLst/>
                <a:rect l="l" t="t" r="r" b="b"/>
                <a:pathLst>
                  <a:path w="17684" h="7770" extrusionOk="0">
                    <a:moveTo>
                      <a:pt x="7335" y="0"/>
                    </a:moveTo>
                    <a:cubicBezTo>
                      <a:pt x="6989" y="0"/>
                      <a:pt x="6636" y="42"/>
                      <a:pt x="6290" y="225"/>
                    </a:cubicBezTo>
                    <a:cubicBezTo>
                      <a:pt x="5039" y="886"/>
                      <a:pt x="3390" y="1777"/>
                      <a:pt x="2178" y="2634"/>
                    </a:cubicBezTo>
                    <a:cubicBezTo>
                      <a:pt x="1360" y="3213"/>
                      <a:pt x="95" y="4522"/>
                      <a:pt x="51" y="5790"/>
                    </a:cubicBezTo>
                    <a:cubicBezTo>
                      <a:pt x="0" y="7248"/>
                      <a:pt x="453" y="7769"/>
                      <a:pt x="1139" y="7769"/>
                    </a:cubicBezTo>
                    <a:cubicBezTo>
                      <a:pt x="2661" y="7769"/>
                      <a:pt x="5331" y="5212"/>
                      <a:pt x="6226" y="4610"/>
                    </a:cubicBezTo>
                    <a:cubicBezTo>
                      <a:pt x="7171" y="3975"/>
                      <a:pt x="8155" y="3939"/>
                      <a:pt x="9144" y="3883"/>
                    </a:cubicBezTo>
                    <a:cubicBezTo>
                      <a:pt x="9901" y="4059"/>
                      <a:pt x="10553" y="4312"/>
                      <a:pt x="10964" y="4738"/>
                    </a:cubicBezTo>
                    <a:cubicBezTo>
                      <a:pt x="11420" y="5210"/>
                      <a:pt x="11554" y="5832"/>
                      <a:pt x="12331" y="6143"/>
                    </a:cubicBezTo>
                    <a:cubicBezTo>
                      <a:pt x="12647" y="6270"/>
                      <a:pt x="13066" y="6331"/>
                      <a:pt x="13538" y="6331"/>
                    </a:cubicBezTo>
                    <a:cubicBezTo>
                      <a:pt x="14281" y="6331"/>
                      <a:pt x="15155" y="6178"/>
                      <a:pt x="15966" y="5886"/>
                    </a:cubicBezTo>
                    <a:cubicBezTo>
                      <a:pt x="16465" y="5706"/>
                      <a:pt x="16951" y="5470"/>
                      <a:pt x="17256" y="5199"/>
                    </a:cubicBezTo>
                    <a:cubicBezTo>
                      <a:pt x="17668" y="4833"/>
                      <a:pt x="17684" y="4472"/>
                      <a:pt x="17657" y="4147"/>
                    </a:cubicBezTo>
                    <a:cubicBezTo>
                      <a:pt x="17588" y="3306"/>
                      <a:pt x="17346" y="2510"/>
                      <a:pt x="16935" y="1774"/>
                    </a:cubicBezTo>
                    <a:cubicBezTo>
                      <a:pt x="16666" y="1290"/>
                      <a:pt x="16307" y="820"/>
                      <a:pt x="15563" y="563"/>
                    </a:cubicBezTo>
                    <a:cubicBezTo>
                      <a:pt x="15053" y="386"/>
                      <a:pt x="14401" y="320"/>
                      <a:pt x="13680" y="320"/>
                    </a:cubicBezTo>
                    <a:cubicBezTo>
                      <a:pt x="12861" y="320"/>
                      <a:pt x="11954" y="405"/>
                      <a:pt x="11066" y="506"/>
                    </a:cubicBezTo>
                    <a:cubicBezTo>
                      <a:pt x="10960" y="518"/>
                      <a:pt x="10835" y="532"/>
                      <a:pt x="10695" y="547"/>
                    </a:cubicBezTo>
                    <a:cubicBezTo>
                      <a:pt x="9793" y="121"/>
                      <a:pt x="8758" y="65"/>
                      <a:pt x="7739" y="13"/>
                    </a:cubicBezTo>
                    <a:cubicBezTo>
                      <a:pt x="7606" y="7"/>
                      <a:pt x="7471" y="0"/>
                      <a:pt x="733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7056613" y="3876290"/>
                <a:ext cx="87077" cy="92565"/>
              </a:xfrm>
              <a:custGeom>
                <a:avLst/>
                <a:gdLst/>
                <a:ahLst/>
                <a:cxnLst/>
                <a:rect l="l" t="t" r="r" b="b"/>
                <a:pathLst>
                  <a:path w="2951" h="3137" extrusionOk="0">
                    <a:moveTo>
                      <a:pt x="2106" y="0"/>
                    </a:moveTo>
                    <a:cubicBezTo>
                      <a:pt x="2104" y="0"/>
                      <a:pt x="2103" y="0"/>
                      <a:pt x="2102" y="0"/>
                    </a:cubicBezTo>
                    <a:cubicBezTo>
                      <a:pt x="1499" y="4"/>
                      <a:pt x="947" y="583"/>
                      <a:pt x="483" y="1251"/>
                    </a:cubicBezTo>
                    <a:cubicBezTo>
                      <a:pt x="0" y="1947"/>
                      <a:pt x="26" y="2983"/>
                      <a:pt x="735" y="3124"/>
                    </a:cubicBezTo>
                    <a:cubicBezTo>
                      <a:pt x="777" y="3132"/>
                      <a:pt x="819" y="3136"/>
                      <a:pt x="863" y="3136"/>
                    </a:cubicBezTo>
                    <a:cubicBezTo>
                      <a:pt x="1319" y="3136"/>
                      <a:pt x="1864" y="2707"/>
                      <a:pt x="2247" y="2389"/>
                    </a:cubicBezTo>
                    <a:cubicBezTo>
                      <a:pt x="2427" y="2239"/>
                      <a:pt x="2606" y="2065"/>
                      <a:pt x="2738" y="1805"/>
                    </a:cubicBezTo>
                    <a:cubicBezTo>
                      <a:pt x="2870" y="1545"/>
                      <a:pt x="2950" y="1183"/>
                      <a:pt x="2905" y="846"/>
                    </a:cubicBezTo>
                    <a:cubicBezTo>
                      <a:pt x="2829" y="276"/>
                      <a:pt x="2443" y="0"/>
                      <a:pt x="210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7400119" y="4013090"/>
                <a:ext cx="34140" cy="29065"/>
              </a:xfrm>
              <a:custGeom>
                <a:avLst/>
                <a:gdLst/>
                <a:ahLst/>
                <a:cxnLst/>
                <a:rect l="l" t="t" r="r" b="b"/>
                <a:pathLst>
                  <a:path w="1157" h="985" extrusionOk="0">
                    <a:moveTo>
                      <a:pt x="281" y="0"/>
                    </a:moveTo>
                    <a:cubicBezTo>
                      <a:pt x="73" y="0"/>
                      <a:pt x="1" y="180"/>
                      <a:pt x="268" y="527"/>
                    </a:cubicBezTo>
                    <a:cubicBezTo>
                      <a:pt x="378" y="670"/>
                      <a:pt x="776" y="984"/>
                      <a:pt x="985" y="984"/>
                    </a:cubicBezTo>
                    <a:cubicBezTo>
                      <a:pt x="1099" y="984"/>
                      <a:pt x="1157" y="891"/>
                      <a:pt x="1083" y="627"/>
                    </a:cubicBezTo>
                    <a:cubicBezTo>
                      <a:pt x="1042" y="485"/>
                      <a:pt x="960" y="367"/>
                      <a:pt x="850" y="271"/>
                    </a:cubicBezTo>
                    <a:cubicBezTo>
                      <a:pt x="641" y="89"/>
                      <a:pt x="428" y="0"/>
                      <a:pt x="28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6910784" y="4157562"/>
                <a:ext cx="90234" cy="127974"/>
              </a:xfrm>
              <a:custGeom>
                <a:avLst/>
                <a:gdLst/>
                <a:ahLst/>
                <a:cxnLst/>
                <a:rect l="l" t="t" r="r" b="b"/>
                <a:pathLst>
                  <a:path w="3058" h="4337" extrusionOk="0">
                    <a:moveTo>
                      <a:pt x="1905" y="1"/>
                    </a:moveTo>
                    <a:cubicBezTo>
                      <a:pt x="1840" y="1"/>
                      <a:pt x="1773" y="11"/>
                      <a:pt x="1703" y="34"/>
                    </a:cubicBezTo>
                    <a:cubicBezTo>
                      <a:pt x="1421" y="126"/>
                      <a:pt x="1114" y="427"/>
                      <a:pt x="850" y="868"/>
                    </a:cubicBezTo>
                    <a:cubicBezTo>
                      <a:pt x="1" y="2292"/>
                      <a:pt x="446" y="3625"/>
                      <a:pt x="942" y="4109"/>
                    </a:cubicBezTo>
                    <a:cubicBezTo>
                      <a:pt x="1097" y="4260"/>
                      <a:pt x="1281" y="4333"/>
                      <a:pt x="1479" y="4337"/>
                    </a:cubicBezTo>
                    <a:cubicBezTo>
                      <a:pt x="1483" y="4337"/>
                      <a:pt x="1486" y="4337"/>
                      <a:pt x="1490" y="4337"/>
                    </a:cubicBezTo>
                    <a:cubicBezTo>
                      <a:pt x="1677" y="4337"/>
                      <a:pt x="1897" y="4254"/>
                      <a:pt x="2085" y="3949"/>
                    </a:cubicBezTo>
                    <a:cubicBezTo>
                      <a:pt x="2179" y="3797"/>
                      <a:pt x="2255" y="3605"/>
                      <a:pt x="2330" y="3416"/>
                    </a:cubicBezTo>
                    <a:cubicBezTo>
                      <a:pt x="2468" y="3066"/>
                      <a:pt x="2607" y="2716"/>
                      <a:pt x="2746" y="2366"/>
                    </a:cubicBezTo>
                    <a:cubicBezTo>
                      <a:pt x="2887" y="2007"/>
                      <a:pt x="3039" y="1603"/>
                      <a:pt x="3048" y="1244"/>
                    </a:cubicBezTo>
                    <a:cubicBezTo>
                      <a:pt x="3057" y="860"/>
                      <a:pt x="2902" y="673"/>
                      <a:pt x="2756" y="524"/>
                    </a:cubicBezTo>
                    <a:cubicBezTo>
                      <a:pt x="2501" y="264"/>
                      <a:pt x="2231" y="1"/>
                      <a:pt x="190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7425260" y="3786319"/>
                <a:ext cx="95899" cy="107761"/>
              </a:xfrm>
              <a:custGeom>
                <a:avLst/>
                <a:gdLst/>
                <a:ahLst/>
                <a:cxnLst/>
                <a:rect l="l" t="t" r="r" b="b"/>
                <a:pathLst>
                  <a:path w="3250" h="3652" extrusionOk="0">
                    <a:moveTo>
                      <a:pt x="1829" y="1"/>
                    </a:moveTo>
                    <a:cubicBezTo>
                      <a:pt x="1781" y="1"/>
                      <a:pt x="1733" y="5"/>
                      <a:pt x="1684" y="14"/>
                    </a:cubicBezTo>
                    <a:cubicBezTo>
                      <a:pt x="1386" y="65"/>
                      <a:pt x="1074" y="292"/>
                      <a:pt x="820" y="641"/>
                    </a:cubicBezTo>
                    <a:cubicBezTo>
                      <a:pt x="0" y="1769"/>
                      <a:pt x="582" y="2945"/>
                      <a:pt x="1157" y="3402"/>
                    </a:cubicBezTo>
                    <a:cubicBezTo>
                      <a:pt x="1335" y="3546"/>
                      <a:pt x="1541" y="3625"/>
                      <a:pt x="1755" y="3647"/>
                    </a:cubicBezTo>
                    <a:cubicBezTo>
                      <a:pt x="1783" y="3650"/>
                      <a:pt x="1811" y="3651"/>
                      <a:pt x="1840" y="3651"/>
                    </a:cubicBezTo>
                    <a:cubicBezTo>
                      <a:pt x="2025" y="3651"/>
                      <a:pt x="2225" y="3587"/>
                      <a:pt x="2385" y="3375"/>
                    </a:cubicBezTo>
                    <a:cubicBezTo>
                      <a:pt x="2476" y="3255"/>
                      <a:pt x="2545" y="3098"/>
                      <a:pt x="2612" y="2945"/>
                    </a:cubicBezTo>
                    <a:cubicBezTo>
                      <a:pt x="2737" y="2661"/>
                      <a:pt x="2862" y="2376"/>
                      <a:pt x="2987" y="2092"/>
                    </a:cubicBezTo>
                    <a:cubicBezTo>
                      <a:pt x="3115" y="1801"/>
                      <a:pt x="3250" y="1472"/>
                      <a:pt x="3233" y="1168"/>
                    </a:cubicBezTo>
                    <a:cubicBezTo>
                      <a:pt x="3216" y="842"/>
                      <a:pt x="3032" y="670"/>
                      <a:pt x="2864" y="530"/>
                    </a:cubicBezTo>
                    <a:cubicBezTo>
                      <a:pt x="2548" y="268"/>
                      <a:pt x="2214" y="1"/>
                      <a:pt x="182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7747844" y="4163553"/>
                <a:ext cx="113545" cy="46976"/>
              </a:xfrm>
              <a:custGeom>
                <a:avLst/>
                <a:gdLst/>
                <a:ahLst/>
                <a:cxnLst/>
                <a:rect l="l" t="t" r="r" b="b"/>
                <a:pathLst>
                  <a:path w="3848" h="1592" extrusionOk="0">
                    <a:moveTo>
                      <a:pt x="2901" y="1"/>
                    </a:moveTo>
                    <a:cubicBezTo>
                      <a:pt x="2509" y="1"/>
                      <a:pt x="2084" y="54"/>
                      <a:pt x="1752" y="123"/>
                    </a:cubicBezTo>
                    <a:cubicBezTo>
                      <a:pt x="1144" y="250"/>
                      <a:pt x="1" y="705"/>
                      <a:pt x="245" y="1567"/>
                    </a:cubicBezTo>
                    <a:cubicBezTo>
                      <a:pt x="249" y="1581"/>
                      <a:pt x="261" y="1592"/>
                      <a:pt x="274" y="1592"/>
                    </a:cubicBezTo>
                    <a:cubicBezTo>
                      <a:pt x="276" y="1592"/>
                      <a:pt x="278" y="1591"/>
                      <a:pt x="280" y="1591"/>
                    </a:cubicBezTo>
                    <a:cubicBezTo>
                      <a:pt x="810" y="1484"/>
                      <a:pt x="1234" y="1120"/>
                      <a:pt x="1786" y="1032"/>
                    </a:cubicBezTo>
                    <a:cubicBezTo>
                      <a:pt x="2367" y="937"/>
                      <a:pt x="3140" y="1106"/>
                      <a:pt x="3642" y="780"/>
                    </a:cubicBezTo>
                    <a:cubicBezTo>
                      <a:pt x="3744" y="714"/>
                      <a:pt x="3848" y="602"/>
                      <a:pt x="3831" y="461"/>
                    </a:cubicBezTo>
                    <a:cubicBezTo>
                      <a:pt x="3802" y="186"/>
                      <a:pt x="3627" y="72"/>
                      <a:pt x="3370" y="32"/>
                    </a:cubicBezTo>
                    <a:cubicBezTo>
                      <a:pt x="3226" y="10"/>
                      <a:pt x="3067" y="1"/>
                      <a:pt x="290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7490178" y="4406966"/>
                <a:ext cx="85011" cy="46474"/>
              </a:xfrm>
              <a:custGeom>
                <a:avLst/>
                <a:gdLst/>
                <a:ahLst/>
                <a:cxnLst/>
                <a:rect l="l" t="t" r="r" b="b"/>
                <a:pathLst>
                  <a:path w="2881" h="1575" extrusionOk="0">
                    <a:moveTo>
                      <a:pt x="360" y="1"/>
                    </a:moveTo>
                    <a:cubicBezTo>
                      <a:pt x="322" y="1"/>
                      <a:pt x="284" y="5"/>
                      <a:pt x="246" y="13"/>
                    </a:cubicBezTo>
                    <a:cubicBezTo>
                      <a:pt x="184" y="28"/>
                      <a:pt x="132" y="98"/>
                      <a:pt x="118" y="199"/>
                    </a:cubicBezTo>
                    <a:cubicBezTo>
                      <a:pt x="0" y="1025"/>
                      <a:pt x="833" y="1298"/>
                      <a:pt x="1187" y="1450"/>
                    </a:cubicBezTo>
                    <a:cubicBezTo>
                      <a:pt x="1363" y="1526"/>
                      <a:pt x="1561" y="1575"/>
                      <a:pt x="1766" y="1575"/>
                    </a:cubicBezTo>
                    <a:cubicBezTo>
                      <a:pt x="2105" y="1575"/>
                      <a:pt x="2463" y="1441"/>
                      <a:pt x="2772" y="1072"/>
                    </a:cubicBezTo>
                    <a:cubicBezTo>
                      <a:pt x="2880" y="942"/>
                      <a:pt x="2819" y="732"/>
                      <a:pt x="2723" y="731"/>
                    </a:cubicBezTo>
                    <a:cubicBezTo>
                      <a:pt x="2239" y="724"/>
                      <a:pt x="1803" y="741"/>
                      <a:pt x="1361" y="523"/>
                    </a:cubicBezTo>
                    <a:cubicBezTo>
                      <a:pt x="1049" y="371"/>
                      <a:pt x="719" y="1"/>
                      <a:pt x="36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7456568" y="4096362"/>
                <a:ext cx="37091" cy="54441"/>
              </a:xfrm>
              <a:custGeom>
                <a:avLst/>
                <a:gdLst/>
                <a:ahLst/>
                <a:cxnLst/>
                <a:rect l="l" t="t" r="r" b="b"/>
                <a:pathLst>
                  <a:path w="1257" h="1845" extrusionOk="0">
                    <a:moveTo>
                      <a:pt x="885" y="0"/>
                    </a:moveTo>
                    <a:cubicBezTo>
                      <a:pt x="854" y="0"/>
                      <a:pt x="821" y="8"/>
                      <a:pt x="787" y="24"/>
                    </a:cubicBezTo>
                    <a:cubicBezTo>
                      <a:pt x="559" y="131"/>
                      <a:pt x="405" y="380"/>
                      <a:pt x="247" y="680"/>
                    </a:cubicBezTo>
                    <a:cubicBezTo>
                      <a:pt x="99" y="963"/>
                      <a:pt x="1" y="1230"/>
                      <a:pt x="2" y="1561"/>
                    </a:cubicBezTo>
                    <a:cubicBezTo>
                      <a:pt x="2" y="1755"/>
                      <a:pt x="94" y="1844"/>
                      <a:pt x="201" y="1844"/>
                    </a:cubicBezTo>
                    <a:cubicBezTo>
                      <a:pt x="253" y="1844"/>
                      <a:pt x="309" y="1823"/>
                      <a:pt x="360" y="1783"/>
                    </a:cubicBezTo>
                    <a:cubicBezTo>
                      <a:pt x="504" y="1669"/>
                      <a:pt x="591" y="1487"/>
                      <a:pt x="713" y="1318"/>
                    </a:cubicBezTo>
                    <a:cubicBezTo>
                      <a:pt x="842" y="1139"/>
                      <a:pt x="954" y="1024"/>
                      <a:pt x="1071" y="788"/>
                    </a:cubicBezTo>
                    <a:cubicBezTo>
                      <a:pt x="1256" y="411"/>
                      <a:pt x="1117" y="0"/>
                      <a:pt x="88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7223571" y="3794847"/>
                <a:ext cx="58071" cy="68103"/>
              </a:xfrm>
              <a:custGeom>
                <a:avLst/>
                <a:gdLst/>
                <a:ahLst/>
                <a:cxnLst/>
                <a:rect l="l" t="t" r="r" b="b"/>
                <a:pathLst>
                  <a:path w="1968" h="2308" extrusionOk="0">
                    <a:moveTo>
                      <a:pt x="1506" y="1"/>
                    </a:moveTo>
                    <a:cubicBezTo>
                      <a:pt x="1243" y="1"/>
                      <a:pt x="923" y="317"/>
                      <a:pt x="683" y="609"/>
                    </a:cubicBezTo>
                    <a:cubicBezTo>
                      <a:pt x="393" y="960"/>
                      <a:pt x="142" y="1315"/>
                      <a:pt x="44" y="1859"/>
                    </a:cubicBezTo>
                    <a:cubicBezTo>
                      <a:pt x="1" y="2104"/>
                      <a:pt x="128" y="2307"/>
                      <a:pt x="268" y="2307"/>
                    </a:cubicBezTo>
                    <a:cubicBezTo>
                      <a:pt x="274" y="2307"/>
                      <a:pt x="280" y="2307"/>
                      <a:pt x="286" y="2306"/>
                    </a:cubicBezTo>
                    <a:cubicBezTo>
                      <a:pt x="573" y="2268"/>
                      <a:pt x="833" y="1962"/>
                      <a:pt x="1118" y="1812"/>
                    </a:cubicBezTo>
                    <a:cubicBezTo>
                      <a:pt x="1300" y="1717"/>
                      <a:pt x="1512" y="1593"/>
                      <a:pt x="1669" y="1368"/>
                    </a:cubicBezTo>
                    <a:cubicBezTo>
                      <a:pt x="1885" y="1059"/>
                      <a:pt x="1967" y="569"/>
                      <a:pt x="1837" y="273"/>
                    </a:cubicBezTo>
                    <a:cubicBezTo>
                      <a:pt x="1751" y="78"/>
                      <a:pt x="1635" y="1"/>
                      <a:pt x="150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7730788" y="3979716"/>
                <a:ext cx="70552" cy="77428"/>
              </a:xfrm>
              <a:custGeom>
                <a:avLst/>
                <a:gdLst/>
                <a:ahLst/>
                <a:cxnLst/>
                <a:rect l="l" t="t" r="r" b="b"/>
                <a:pathLst>
                  <a:path w="2391" h="2624" extrusionOk="0">
                    <a:moveTo>
                      <a:pt x="1762" y="1"/>
                    </a:moveTo>
                    <a:cubicBezTo>
                      <a:pt x="1540" y="1"/>
                      <a:pt x="1294" y="109"/>
                      <a:pt x="1055" y="324"/>
                    </a:cubicBezTo>
                    <a:cubicBezTo>
                      <a:pt x="775" y="503"/>
                      <a:pt x="496" y="794"/>
                      <a:pt x="247" y="1250"/>
                    </a:cubicBezTo>
                    <a:cubicBezTo>
                      <a:pt x="65" y="1585"/>
                      <a:pt x="1" y="2053"/>
                      <a:pt x="54" y="2346"/>
                    </a:cubicBezTo>
                    <a:cubicBezTo>
                      <a:pt x="53" y="2365"/>
                      <a:pt x="51" y="2383"/>
                      <a:pt x="51" y="2402"/>
                    </a:cubicBezTo>
                    <a:cubicBezTo>
                      <a:pt x="49" y="2548"/>
                      <a:pt x="97" y="2623"/>
                      <a:pt x="165" y="2623"/>
                    </a:cubicBezTo>
                    <a:cubicBezTo>
                      <a:pt x="180" y="2623"/>
                      <a:pt x="196" y="2620"/>
                      <a:pt x="212" y="2612"/>
                    </a:cubicBezTo>
                    <a:cubicBezTo>
                      <a:pt x="225" y="2617"/>
                      <a:pt x="238" y="2619"/>
                      <a:pt x="252" y="2619"/>
                    </a:cubicBezTo>
                    <a:cubicBezTo>
                      <a:pt x="293" y="2619"/>
                      <a:pt x="341" y="2600"/>
                      <a:pt x="394" y="2562"/>
                    </a:cubicBezTo>
                    <a:cubicBezTo>
                      <a:pt x="830" y="2400"/>
                      <a:pt x="1277" y="2029"/>
                      <a:pt x="1702" y="1993"/>
                    </a:cubicBezTo>
                    <a:cubicBezTo>
                      <a:pt x="1927" y="1973"/>
                      <a:pt x="2194" y="1507"/>
                      <a:pt x="2286" y="1066"/>
                    </a:cubicBezTo>
                    <a:cubicBezTo>
                      <a:pt x="2390" y="559"/>
                      <a:pt x="2303" y="231"/>
                      <a:pt x="2107" y="102"/>
                    </a:cubicBezTo>
                    <a:cubicBezTo>
                      <a:pt x="2003" y="34"/>
                      <a:pt x="1886" y="1"/>
                      <a:pt x="176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6694606" y="3789595"/>
                <a:ext cx="92063" cy="93244"/>
              </a:xfrm>
              <a:custGeom>
                <a:avLst/>
                <a:gdLst/>
                <a:ahLst/>
                <a:cxnLst/>
                <a:rect l="l" t="t" r="r" b="b"/>
                <a:pathLst>
                  <a:path w="3120" h="3160" extrusionOk="0">
                    <a:moveTo>
                      <a:pt x="2202" y="1"/>
                    </a:moveTo>
                    <a:cubicBezTo>
                      <a:pt x="2026" y="1"/>
                      <a:pt x="1832" y="77"/>
                      <a:pt x="1655" y="195"/>
                    </a:cubicBezTo>
                    <a:cubicBezTo>
                      <a:pt x="1185" y="506"/>
                      <a:pt x="648" y="773"/>
                      <a:pt x="245" y="1349"/>
                    </a:cubicBezTo>
                    <a:cubicBezTo>
                      <a:pt x="19" y="1672"/>
                      <a:pt x="0" y="2267"/>
                      <a:pt x="232" y="2412"/>
                    </a:cubicBezTo>
                    <a:cubicBezTo>
                      <a:pt x="250" y="2876"/>
                      <a:pt x="480" y="3150"/>
                      <a:pt x="779" y="3159"/>
                    </a:cubicBezTo>
                    <a:cubicBezTo>
                      <a:pt x="787" y="3159"/>
                      <a:pt x="794" y="3160"/>
                      <a:pt x="801" y="3160"/>
                    </a:cubicBezTo>
                    <a:cubicBezTo>
                      <a:pt x="1542" y="3160"/>
                      <a:pt x="3120" y="2039"/>
                      <a:pt x="2741" y="513"/>
                    </a:cubicBezTo>
                    <a:cubicBezTo>
                      <a:pt x="2648" y="141"/>
                      <a:pt x="2441" y="1"/>
                      <a:pt x="220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7356653" y="4036726"/>
                <a:ext cx="44438" cy="73326"/>
              </a:xfrm>
              <a:custGeom>
                <a:avLst/>
                <a:gdLst/>
                <a:ahLst/>
                <a:cxnLst/>
                <a:rect l="l" t="t" r="r" b="b"/>
                <a:pathLst>
                  <a:path w="1506" h="2485" extrusionOk="0">
                    <a:moveTo>
                      <a:pt x="1151" y="0"/>
                    </a:moveTo>
                    <a:cubicBezTo>
                      <a:pt x="926" y="0"/>
                      <a:pt x="636" y="252"/>
                      <a:pt x="430" y="521"/>
                    </a:cubicBezTo>
                    <a:cubicBezTo>
                      <a:pt x="321" y="664"/>
                      <a:pt x="225" y="833"/>
                      <a:pt x="144" y="1017"/>
                    </a:cubicBezTo>
                    <a:cubicBezTo>
                      <a:pt x="67" y="1193"/>
                      <a:pt x="1" y="1401"/>
                      <a:pt x="20" y="1580"/>
                    </a:cubicBezTo>
                    <a:cubicBezTo>
                      <a:pt x="31" y="1667"/>
                      <a:pt x="60" y="1740"/>
                      <a:pt x="88" y="1809"/>
                    </a:cubicBezTo>
                    <a:cubicBezTo>
                      <a:pt x="141" y="1939"/>
                      <a:pt x="194" y="2069"/>
                      <a:pt x="248" y="2199"/>
                    </a:cubicBezTo>
                    <a:cubicBezTo>
                      <a:pt x="301" y="2332"/>
                      <a:pt x="366" y="2473"/>
                      <a:pt x="475" y="2484"/>
                    </a:cubicBezTo>
                    <a:cubicBezTo>
                      <a:pt x="479" y="2484"/>
                      <a:pt x="483" y="2484"/>
                      <a:pt x="486" y="2484"/>
                    </a:cubicBezTo>
                    <a:cubicBezTo>
                      <a:pt x="598" y="2484"/>
                      <a:pt x="715" y="2346"/>
                      <a:pt x="815" y="2216"/>
                    </a:cubicBezTo>
                    <a:cubicBezTo>
                      <a:pt x="1035" y="1935"/>
                      <a:pt x="1265" y="1633"/>
                      <a:pt x="1391" y="1243"/>
                    </a:cubicBezTo>
                    <a:cubicBezTo>
                      <a:pt x="1476" y="983"/>
                      <a:pt x="1506" y="696"/>
                      <a:pt x="1474" y="450"/>
                    </a:cubicBezTo>
                    <a:cubicBezTo>
                      <a:pt x="1433" y="123"/>
                      <a:pt x="1308" y="0"/>
                      <a:pt x="115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7125899" y="4217051"/>
                <a:ext cx="91119" cy="78726"/>
              </a:xfrm>
              <a:custGeom>
                <a:avLst/>
                <a:gdLst/>
                <a:ahLst/>
                <a:cxnLst/>
                <a:rect l="l" t="t" r="r" b="b"/>
                <a:pathLst>
                  <a:path w="3088" h="2668" extrusionOk="0">
                    <a:moveTo>
                      <a:pt x="2104" y="1"/>
                    </a:moveTo>
                    <a:cubicBezTo>
                      <a:pt x="1833" y="1"/>
                      <a:pt x="1546" y="93"/>
                      <a:pt x="1274" y="278"/>
                    </a:cubicBezTo>
                    <a:cubicBezTo>
                      <a:pt x="913" y="441"/>
                      <a:pt x="563" y="726"/>
                      <a:pt x="267" y="1190"/>
                    </a:cubicBezTo>
                    <a:cubicBezTo>
                      <a:pt x="48" y="1533"/>
                      <a:pt x="1" y="2029"/>
                      <a:pt x="96" y="2351"/>
                    </a:cubicBezTo>
                    <a:cubicBezTo>
                      <a:pt x="97" y="2371"/>
                      <a:pt x="96" y="2392"/>
                      <a:pt x="97" y="2411"/>
                    </a:cubicBezTo>
                    <a:cubicBezTo>
                      <a:pt x="105" y="2576"/>
                      <a:pt x="183" y="2663"/>
                      <a:pt x="281" y="2663"/>
                    </a:cubicBezTo>
                    <a:cubicBezTo>
                      <a:pt x="297" y="2663"/>
                      <a:pt x="313" y="2661"/>
                      <a:pt x="330" y="2656"/>
                    </a:cubicBezTo>
                    <a:cubicBezTo>
                      <a:pt x="352" y="2663"/>
                      <a:pt x="376" y="2667"/>
                      <a:pt x="402" y="2667"/>
                    </a:cubicBezTo>
                    <a:cubicBezTo>
                      <a:pt x="453" y="2667"/>
                      <a:pt x="510" y="2652"/>
                      <a:pt x="570" y="2620"/>
                    </a:cubicBezTo>
                    <a:cubicBezTo>
                      <a:pt x="1136" y="2493"/>
                      <a:pt x="1702" y="2146"/>
                      <a:pt x="2266" y="2146"/>
                    </a:cubicBezTo>
                    <a:cubicBezTo>
                      <a:pt x="2271" y="2146"/>
                      <a:pt x="2276" y="2146"/>
                      <a:pt x="2281" y="2146"/>
                    </a:cubicBezTo>
                    <a:cubicBezTo>
                      <a:pt x="2282" y="2146"/>
                      <a:pt x="2283" y="2146"/>
                      <a:pt x="2284" y="2146"/>
                    </a:cubicBezTo>
                    <a:cubicBezTo>
                      <a:pt x="2583" y="2146"/>
                      <a:pt x="2902" y="1673"/>
                      <a:pt x="2989" y="1209"/>
                    </a:cubicBezTo>
                    <a:cubicBezTo>
                      <a:pt x="3088" y="673"/>
                      <a:pt x="2942" y="311"/>
                      <a:pt x="2669" y="151"/>
                    </a:cubicBezTo>
                    <a:cubicBezTo>
                      <a:pt x="2497" y="51"/>
                      <a:pt x="2305" y="1"/>
                      <a:pt x="210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6793400" y="3826008"/>
                <a:ext cx="83860" cy="94217"/>
              </a:xfrm>
              <a:custGeom>
                <a:avLst/>
                <a:gdLst/>
                <a:ahLst/>
                <a:cxnLst/>
                <a:rect l="l" t="t" r="r" b="b"/>
                <a:pathLst>
                  <a:path w="2842" h="3193" extrusionOk="0">
                    <a:moveTo>
                      <a:pt x="1598" y="1"/>
                    </a:moveTo>
                    <a:cubicBezTo>
                      <a:pt x="1557" y="1"/>
                      <a:pt x="1515" y="4"/>
                      <a:pt x="1473" y="11"/>
                    </a:cubicBezTo>
                    <a:cubicBezTo>
                      <a:pt x="1211" y="57"/>
                      <a:pt x="939" y="256"/>
                      <a:pt x="717" y="562"/>
                    </a:cubicBezTo>
                    <a:cubicBezTo>
                      <a:pt x="1" y="1547"/>
                      <a:pt x="509" y="2575"/>
                      <a:pt x="1011" y="2975"/>
                    </a:cubicBezTo>
                    <a:cubicBezTo>
                      <a:pt x="1168" y="3100"/>
                      <a:pt x="1347" y="3170"/>
                      <a:pt x="1535" y="3189"/>
                    </a:cubicBezTo>
                    <a:cubicBezTo>
                      <a:pt x="1559" y="3191"/>
                      <a:pt x="1585" y="3193"/>
                      <a:pt x="1610" y="3193"/>
                    </a:cubicBezTo>
                    <a:cubicBezTo>
                      <a:pt x="1772" y="3193"/>
                      <a:pt x="1946" y="3137"/>
                      <a:pt x="2086" y="2951"/>
                    </a:cubicBezTo>
                    <a:cubicBezTo>
                      <a:pt x="2165" y="2846"/>
                      <a:pt x="2225" y="2709"/>
                      <a:pt x="2284" y="2576"/>
                    </a:cubicBezTo>
                    <a:cubicBezTo>
                      <a:pt x="2393" y="2327"/>
                      <a:pt x="2503" y="2078"/>
                      <a:pt x="2611" y="1829"/>
                    </a:cubicBezTo>
                    <a:cubicBezTo>
                      <a:pt x="2724" y="1575"/>
                      <a:pt x="2841" y="1287"/>
                      <a:pt x="2827" y="1021"/>
                    </a:cubicBezTo>
                    <a:cubicBezTo>
                      <a:pt x="2811" y="737"/>
                      <a:pt x="2651" y="586"/>
                      <a:pt x="2504" y="464"/>
                    </a:cubicBezTo>
                    <a:cubicBezTo>
                      <a:pt x="2227" y="235"/>
                      <a:pt x="1935" y="1"/>
                      <a:pt x="1598"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7507588" y="3042416"/>
                <a:ext cx="80201" cy="152731"/>
              </a:xfrm>
              <a:custGeom>
                <a:avLst/>
                <a:gdLst/>
                <a:ahLst/>
                <a:cxnLst/>
                <a:rect l="l" t="t" r="r" b="b"/>
                <a:pathLst>
                  <a:path w="2718" h="5176" extrusionOk="0">
                    <a:moveTo>
                      <a:pt x="1330" y="0"/>
                    </a:moveTo>
                    <a:cubicBezTo>
                      <a:pt x="1127" y="0"/>
                      <a:pt x="893" y="188"/>
                      <a:pt x="684" y="572"/>
                    </a:cubicBezTo>
                    <a:cubicBezTo>
                      <a:pt x="682" y="572"/>
                      <a:pt x="680" y="571"/>
                      <a:pt x="678" y="571"/>
                    </a:cubicBezTo>
                    <a:cubicBezTo>
                      <a:pt x="410" y="571"/>
                      <a:pt x="62" y="1300"/>
                      <a:pt x="40" y="1867"/>
                    </a:cubicBezTo>
                    <a:cubicBezTo>
                      <a:pt x="1" y="2884"/>
                      <a:pt x="256" y="3634"/>
                      <a:pt x="431" y="4383"/>
                    </a:cubicBezTo>
                    <a:cubicBezTo>
                      <a:pt x="533" y="4822"/>
                      <a:pt x="727" y="5176"/>
                      <a:pt x="998" y="5176"/>
                    </a:cubicBezTo>
                    <a:cubicBezTo>
                      <a:pt x="1136" y="5176"/>
                      <a:pt x="1295" y="5083"/>
                      <a:pt x="1471" y="4862"/>
                    </a:cubicBezTo>
                    <a:cubicBezTo>
                      <a:pt x="2717" y="3300"/>
                      <a:pt x="2152" y="655"/>
                      <a:pt x="1569" y="102"/>
                    </a:cubicBezTo>
                    <a:cubicBezTo>
                      <a:pt x="1497" y="34"/>
                      <a:pt x="1416" y="0"/>
                      <a:pt x="133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7622877" y="4225490"/>
                <a:ext cx="14370" cy="22691"/>
              </a:xfrm>
              <a:custGeom>
                <a:avLst/>
                <a:gdLst/>
                <a:ahLst/>
                <a:cxnLst/>
                <a:rect l="l" t="t" r="r" b="b"/>
                <a:pathLst>
                  <a:path w="487" h="769" extrusionOk="0">
                    <a:moveTo>
                      <a:pt x="304" y="0"/>
                    </a:moveTo>
                    <a:cubicBezTo>
                      <a:pt x="288" y="0"/>
                      <a:pt x="272" y="4"/>
                      <a:pt x="256" y="11"/>
                    </a:cubicBezTo>
                    <a:cubicBezTo>
                      <a:pt x="225" y="18"/>
                      <a:pt x="195" y="35"/>
                      <a:pt x="165" y="64"/>
                    </a:cubicBezTo>
                    <a:cubicBezTo>
                      <a:pt x="134" y="91"/>
                      <a:pt x="108" y="126"/>
                      <a:pt x="86" y="169"/>
                    </a:cubicBezTo>
                    <a:cubicBezTo>
                      <a:pt x="60" y="208"/>
                      <a:pt x="41" y="255"/>
                      <a:pt x="27" y="307"/>
                    </a:cubicBezTo>
                    <a:cubicBezTo>
                      <a:pt x="21" y="341"/>
                      <a:pt x="14" y="375"/>
                      <a:pt x="8" y="410"/>
                    </a:cubicBezTo>
                    <a:cubicBezTo>
                      <a:pt x="1" y="477"/>
                      <a:pt x="4" y="539"/>
                      <a:pt x="17" y="595"/>
                    </a:cubicBezTo>
                    <a:cubicBezTo>
                      <a:pt x="26" y="619"/>
                      <a:pt x="36" y="644"/>
                      <a:pt x="45" y="669"/>
                    </a:cubicBezTo>
                    <a:cubicBezTo>
                      <a:pt x="69" y="715"/>
                      <a:pt x="101" y="745"/>
                      <a:pt x="139" y="760"/>
                    </a:cubicBezTo>
                    <a:cubicBezTo>
                      <a:pt x="153" y="766"/>
                      <a:pt x="167" y="768"/>
                      <a:pt x="181" y="768"/>
                    </a:cubicBezTo>
                    <a:cubicBezTo>
                      <a:pt x="198" y="768"/>
                      <a:pt x="214" y="765"/>
                      <a:pt x="232" y="758"/>
                    </a:cubicBezTo>
                    <a:cubicBezTo>
                      <a:pt x="263" y="751"/>
                      <a:pt x="293" y="734"/>
                      <a:pt x="323" y="705"/>
                    </a:cubicBezTo>
                    <a:cubicBezTo>
                      <a:pt x="353" y="678"/>
                      <a:pt x="379" y="643"/>
                      <a:pt x="401" y="600"/>
                    </a:cubicBezTo>
                    <a:cubicBezTo>
                      <a:pt x="427" y="560"/>
                      <a:pt x="446" y="514"/>
                      <a:pt x="459" y="462"/>
                    </a:cubicBezTo>
                    <a:cubicBezTo>
                      <a:pt x="466" y="427"/>
                      <a:pt x="472" y="393"/>
                      <a:pt x="480" y="359"/>
                    </a:cubicBezTo>
                    <a:cubicBezTo>
                      <a:pt x="487" y="292"/>
                      <a:pt x="484" y="230"/>
                      <a:pt x="469" y="173"/>
                    </a:cubicBezTo>
                    <a:cubicBezTo>
                      <a:pt x="461" y="149"/>
                      <a:pt x="452" y="124"/>
                      <a:pt x="442" y="99"/>
                    </a:cubicBezTo>
                    <a:cubicBezTo>
                      <a:pt x="418" y="54"/>
                      <a:pt x="387" y="24"/>
                      <a:pt x="347" y="9"/>
                    </a:cubicBezTo>
                    <a:cubicBezTo>
                      <a:pt x="334" y="3"/>
                      <a:pt x="319" y="0"/>
                      <a:pt x="30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7377102" y="4295927"/>
                <a:ext cx="14370" cy="22691"/>
              </a:xfrm>
              <a:custGeom>
                <a:avLst/>
                <a:gdLst/>
                <a:ahLst/>
                <a:cxnLst/>
                <a:rect l="l" t="t" r="r" b="b"/>
                <a:pathLst>
                  <a:path w="487" h="769" extrusionOk="0">
                    <a:moveTo>
                      <a:pt x="305" y="1"/>
                    </a:moveTo>
                    <a:cubicBezTo>
                      <a:pt x="289" y="1"/>
                      <a:pt x="273" y="4"/>
                      <a:pt x="255" y="12"/>
                    </a:cubicBezTo>
                    <a:cubicBezTo>
                      <a:pt x="224" y="18"/>
                      <a:pt x="195" y="36"/>
                      <a:pt x="165" y="65"/>
                    </a:cubicBezTo>
                    <a:cubicBezTo>
                      <a:pt x="135" y="91"/>
                      <a:pt x="109" y="126"/>
                      <a:pt x="87" y="170"/>
                    </a:cubicBezTo>
                    <a:cubicBezTo>
                      <a:pt x="60" y="209"/>
                      <a:pt x="41" y="256"/>
                      <a:pt x="28" y="307"/>
                    </a:cubicBezTo>
                    <a:cubicBezTo>
                      <a:pt x="21" y="341"/>
                      <a:pt x="15" y="375"/>
                      <a:pt x="8" y="410"/>
                    </a:cubicBezTo>
                    <a:cubicBezTo>
                      <a:pt x="0" y="477"/>
                      <a:pt x="4" y="539"/>
                      <a:pt x="18" y="595"/>
                    </a:cubicBezTo>
                    <a:cubicBezTo>
                      <a:pt x="26" y="620"/>
                      <a:pt x="36" y="645"/>
                      <a:pt x="45" y="669"/>
                    </a:cubicBezTo>
                    <a:cubicBezTo>
                      <a:pt x="70" y="716"/>
                      <a:pt x="101" y="746"/>
                      <a:pt x="140" y="760"/>
                    </a:cubicBezTo>
                    <a:cubicBezTo>
                      <a:pt x="153" y="766"/>
                      <a:pt x="167" y="769"/>
                      <a:pt x="182" y="769"/>
                    </a:cubicBezTo>
                    <a:cubicBezTo>
                      <a:pt x="198" y="769"/>
                      <a:pt x="215" y="765"/>
                      <a:pt x="232" y="758"/>
                    </a:cubicBezTo>
                    <a:cubicBezTo>
                      <a:pt x="263" y="752"/>
                      <a:pt x="293" y="734"/>
                      <a:pt x="322" y="706"/>
                    </a:cubicBezTo>
                    <a:cubicBezTo>
                      <a:pt x="353" y="679"/>
                      <a:pt x="379" y="644"/>
                      <a:pt x="401" y="600"/>
                    </a:cubicBezTo>
                    <a:cubicBezTo>
                      <a:pt x="427" y="561"/>
                      <a:pt x="446" y="515"/>
                      <a:pt x="460" y="463"/>
                    </a:cubicBezTo>
                    <a:cubicBezTo>
                      <a:pt x="466" y="429"/>
                      <a:pt x="473" y="394"/>
                      <a:pt x="479" y="360"/>
                    </a:cubicBezTo>
                    <a:cubicBezTo>
                      <a:pt x="487" y="293"/>
                      <a:pt x="484" y="231"/>
                      <a:pt x="470" y="175"/>
                    </a:cubicBezTo>
                    <a:cubicBezTo>
                      <a:pt x="461" y="150"/>
                      <a:pt x="452" y="125"/>
                      <a:pt x="442" y="100"/>
                    </a:cubicBezTo>
                    <a:cubicBezTo>
                      <a:pt x="418" y="54"/>
                      <a:pt x="386" y="24"/>
                      <a:pt x="348" y="10"/>
                    </a:cubicBezTo>
                    <a:cubicBezTo>
                      <a:pt x="334" y="4"/>
                      <a:pt x="320" y="1"/>
                      <a:pt x="30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7308850" y="4165471"/>
                <a:ext cx="14370" cy="22691"/>
              </a:xfrm>
              <a:custGeom>
                <a:avLst/>
                <a:gdLst/>
                <a:ahLst/>
                <a:cxnLst/>
                <a:rect l="l" t="t" r="r" b="b"/>
                <a:pathLst>
                  <a:path w="487" h="769" extrusionOk="0">
                    <a:moveTo>
                      <a:pt x="305" y="0"/>
                    </a:moveTo>
                    <a:cubicBezTo>
                      <a:pt x="289" y="0"/>
                      <a:pt x="272" y="4"/>
                      <a:pt x="255" y="12"/>
                    </a:cubicBezTo>
                    <a:cubicBezTo>
                      <a:pt x="224" y="17"/>
                      <a:pt x="194" y="35"/>
                      <a:pt x="164" y="64"/>
                    </a:cubicBezTo>
                    <a:cubicBezTo>
                      <a:pt x="133" y="91"/>
                      <a:pt x="108" y="125"/>
                      <a:pt x="86" y="169"/>
                    </a:cubicBezTo>
                    <a:cubicBezTo>
                      <a:pt x="60" y="209"/>
                      <a:pt x="40" y="255"/>
                      <a:pt x="27" y="307"/>
                    </a:cubicBezTo>
                    <a:cubicBezTo>
                      <a:pt x="21" y="341"/>
                      <a:pt x="15" y="375"/>
                      <a:pt x="7" y="409"/>
                    </a:cubicBezTo>
                    <a:cubicBezTo>
                      <a:pt x="0" y="477"/>
                      <a:pt x="3" y="538"/>
                      <a:pt x="17" y="595"/>
                    </a:cubicBezTo>
                    <a:cubicBezTo>
                      <a:pt x="26" y="620"/>
                      <a:pt x="35" y="645"/>
                      <a:pt x="45" y="669"/>
                    </a:cubicBezTo>
                    <a:cubicBezTo>
                      <a:pt x="68" y="716"/>
                      <a:pt x="100" y="746"/>
                      <a:pt x="140" y="760"/>
                    </a:cubicBezTo>
                    <a:cubicBezTo>
                      <a:pt x="153" y="766"/>
                      <a:pt x="167" y="769"/>
                      <a:pt x="181" y="769"/>
                    </a:cubicBezTo>
                    <a:cubicBezTo>
                      <a:pt x="197" y="769"/>
                      <a:pt x="214" y="765"/>
                      <a:pt x="231" y="757"/>
                    </a:cubicBezTo>
                    <a:cubicBezTo>
                      <a:pt x="262" y="752"/>
                      <a:pt x="292" y="734"/>
                      <a:pt x="322" y="705"/>
                    </a:cubicBezTo>
                    <a:cubicBezTo>
                      <a:pt x="353" y="679"/>
                      <a:pt x="379" y="644"/>
                      <a:pt x="401" y="600"/>
                    </a:cubicBezTo>
                    <a:cubicBezTo>
                      <a:pt x="427" y="561"/>
                      <a:pt x="446" y="515"/>
                      <a:pt x="460" y="463"/>
                    </a:cubicBezTo>
                    <a:cubicBezTo>
                      <a:pt x="466" y="428"/>
                      <a:pt x="472" y="394"/>
                      <a:pt x="479" y="360"/>
                    </a:cubicBezTo>
                    <a:cubicBezTo>
                      <a:pt x="486" y="293"/>
                      <a:pt x="483" y="231"/>
                      <a:pt x="470" y="174"/>
                    </a:cubicBezTo>
                    <a:cubicBezTo>
                      <a:pt x="461" y="149"/>
                      <a:pt x="451" y="124"/>
                      <a:pt x="442" y="100"/>
                    </a:cubicBezTo>
                    <a:cubicBezTo>
                      <a:pt x="418" y="54"/>
                      <a:pt x="386" y="24"/>
                      <a:pt x="347" y="10"/>
                    </a:cubicBezTo>
                    <a:cubicBezTo>
                      <a:pt x="333" y="3"/>
                      <a:pt x="319" y="0"/>
                      <a:pt x="30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7610483" y="4070041"/>
                <a:ext cx="14370" cy="22691"/>
              </a:xfrm>
              <a:custGeom>
                <a:avLst/>
                <a:gdLst/>
                <a:ahLst/>
                <a:cxnLst/>
                <a:rect l="l" t="t" r="r" b="b"/>
                <a:pathLst>
                  <a:path w="487" h="769" extrusionOk="0">
                    <a:moveTo>
                      <a:pt x="304" y="1"/>
                    </a:moveTo>
                    <a:cubicBezTo>
                      <a:pt x="288" y="1"/>
                      <a:pt x="272" y="4"/>
                      <a:pt x="255" y="12"/>
                    </a:cubicBezTo>
                    <a:cubicBezTo>
                      <a:pt x="224" y="18"/>
                      <a:pt x="195" y="36"/>
                      <a:pt x="165" y="64"/>
                    </a:cubicBezTo>
                    <a:cubicBezTo>
                      <a:pt x="134" y="91"/>
                      <a:pt x="108" y="126"/>
                      <a:pt x="86" y="170"/>
                    </a:cubicBezTo>
                    <a:cubicBezTo>
                      <a:pt x="60" y="209"/>
                      <a:pt x="41" y="255"/>
                      <a:pt x="27" y="307"/>
                    </a:cubicBezTo>
                    <a:cubicBezTo>
                      <a:pt x="21" y="341"/>
                      <a:pt x="14" y="375"/>
                      <a:pt x="8" y="409"/>
                    </a:cubicBezTo>
                    <a:cubicBezTo>
                      <a:pt x="0" y="477"/>
                      <a:pt x="4" y="538"/>
                      <a:pt x="17" y="595"/>
                    </a:cubicBezTo>
                    <a:cubicBezTo>
                      <a:pt x="26" y="620"/>
                      <a:pt x="36" y="645"/>
                      <a:pt x="45" y="669"/>
                    </a:cubicBezTo>
                    <a:cubicBezTo>
                      <a:pt x="69" y="716"/>
                      <a:pt x="101" y="746"/>
                      <a:pt x="139" y="760"/>
                    </a:cubicBezTo>
                    <a:cubicBezTo>
                      <a:pt x="153" y="766"/>
                      <a:pt x="166" y="769"/>
                      <a:pt x="181" y="769"/>
                    </a:cubicBezTo>
                    <a:cubicBezTo>
                      <a:pt x="197" y="769"/>
                      <a:pt x="214" y="765"/>
                      <a:pt x="232" y="757"/>
                    </a:cubicBezTo>
                    <a:cubicBezTo>
                      <a:pt x="263" y="752"/>
                      <a:pt x="293" y="734"/>
                      <a:pt x="323" y="705"/>
                    </a:cubicBezTo>
                    <a:cubicBezTo>
                      <a:pt x="352" y="679"/>
                      <a:pt x="379" y="644"/>
                      <a:pt x="401" y="600"/>
                    </a:cubicBezTo>
                    <a:cubicBezTo>
                      <a:pt x="427" y="561"/>
                      <a:pt x="446" y="515"/>
                      <a:pt x="460" y="463"/>
                    </a:cubicBezTo>
                    <a:cubicBezTo>
                      <a:pt x="466" y="428"/>
                      <a:pt x="472" y="394"/>
                      <a:pt x="479" y="360"/>
                    </a:cubicBezTo>
                    <a:cubicBezTo>
                      <a:pt x="487" y="293"/>
                      <a:pt x="484" y="231"/>
                      <a:pt x="470" y="174"/>
                    </a:cubicBezTo>
                    <a:cubicBezTo>
                      <a:pt x="461" y="149"/>
                      <a:pt x="452" y="124"/>
                      <a:pt x="442" y="100"/>
                    </a:cubicBezTo>
                    <a:cubicBezTo>
                      <a:pt x="419" y="54"/>
                      <a:pt x="387" y="24"/>
                      <a:pt x="347" y="10"/>
                    </a:cubicBezTo>
                    <a:cubicBezTo>
                      <a:pt x="333" y="4"/>
                      <a:pt x="319" y="1"/>
                      <a:pt x="30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7171076" y="3899896"/>
                <a:ext cx="14370" cy="22691"/>
              </a:xfrm>
              <a:custGeom>
                <a:avLst/>
                <a:gdLst/>
                <a:ahLst/>
                <a:cxnLst/>
                <a:rect l="l" t="t" r="r" b="b"/>
                <a:pathLst>
                  <a:path w="487" h="769" extrusionOk="0">
                    <a:moveTo>
                      <a:pt x="306" y="0"/>
                    </a:moveTo>
                    <a:cubicBezTo>
                      <a:pt x="290" y="0"/>
                      <a:pt x="273" y="4"/>
                      <a:pt x="255" y="12"/>
                    </a:cubicBezTo>
                    <a:cubicBezTo>
                      <a:pt x="224" y="17"/>
                      <a:pt x="194" y="34"/>
                      <a:pt x="165" y="64"/>
                    </a:cubicBezTo>
                    <a:cubicBezTo>
                      <a:pt x="135" y="90"/>
                      <a:pt x="108" y="125"/>
                      <a:pt x="86" y="169"/>
                    </a:cubicBezTo>
                    <a:cubicBezTo>
                      <a:pt x="60" y="209"/>
                      <a:pt x="41" y="254"/>
                      <a:pt x="27" y="307"/>
                    </a:cubicBezTo>
                    <a:cubicBezTo>
                      <a:pt x="21" y="341"/>
                      <a:pt x="15" y="375"/>
                      <a:pt x="8" y="409"/>
                    </a:cubicBezTo>
                    <a:cubicBezTo>
                      <a:pt x="0" y="476"/>
                      <a:pt x="3" y="538"/>
                      <a:pt x="17" y="595"/>
                    </a:cubicBezTo>
                    <a:cubicBezTo>
                      <a:pt x="26" y="620"/>
                      <a:pt x="35" y="644"/>
                      <a:pt x="45" y="669"/>
                    </a:cubicBezTo>
                    <a:cubicBezTo>
                      <a:pt x="69" y="715"/>
                      <a:pt x="101" y="745"/>
                      <a:pt x="140" y="759"/>
                    </a:cubicBezTo>
                    <a:cubicBezTo>
                      <a:pt x="153" y="765"/>
                      <a:pt x="167" y="769"/>
                      <a:pt x="182" y="769"/>
                    </a:cubicBezTo>
                    <a:cubicBezTo>
                      <a:pt x="198" y="769"/>
                      <a:pt x="215" y="765"/>
                      <a:pt x="232" y="757"/>
                    </a:cubicBezTo>
                    <a:cubicBezTo>
                      <a:pt x="263" y="752"/>
                      <a:pt x="293" y="734"/>
                      <a:pt x="322" y="704"/>
                    </a:cubicBezTo>
                    <a:cubicBezTo>
                      <a:pt x="353" y="678"/>
                      <a:pt x="379" y="643"/>
                      <a:pt x="401" y="600"/>
                    </a:cubicBezTo>
                    <a:cubicBezTo>
                      <a:pt x="427" y="560"/>
                      <a:pt x="446" y="513"/>
                      <a:pt x="460" y="462"/>
                    </a:cubicBezTo>
                    <a:cubicBezTo>
                      <a:pt x="466" y="428"/>
                      <a:pt x="473" y="394"/>
                      <a:pt x="479" y="360"/>
                    </a:cubicBezTo>
                    <a:cubicBezTo>
                      <a:pt x="487" y="292"/>
                      <a:pt x="483" y="231"/>
                      <a:pt x="470" y="174"/>
                    </a:cubicBezTo>
                    <a:cubicBezTo>
                      <a:pt x="461" y="149"/>
                      <a:pt x="451" y="124"/>
                      <a:pt x="442" y="99"/>
                    </a:cubicBezTo>
                    <a:cubicBezTo>
                      <a:pt x="418" y="53"/>
                      <a:pt x="386" y="23"/>
                      <a:pt x="347" y="9"/>
                    </a:cubicBezTo>
                    <a:cubicBezTo>
                      <a:pt x="334" y="3"/>
                      <a:pt x="320" y="0"/>
                      <a:pt x="30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6842974" y="3736922"/>
                <a:ext cx="14370" cy="22691"/>
              </a:xfrm>
              <a:custGeom>
                <a:avLst/>
                <a:gdLst/>
                <a:ahLst/>
                <a:cxnLst/>
                <a:rect l="l" t="t" r="r" b="b"/>
                <a:pathLst>
                  <a:path w="487" h="769" extrusionOk="0">
                    <a:moveTo>
                      <a:pt x="306" y="1"/>
                    </a:moveTo>
                    <a:cubicBezTo>
                      <a:pt x="290" y="1"/>
                      <a:pt x="273" y="4"/>
                      <a:pt x="256" y="12"/>
                    </a:cubicBezTo>
                    <a:cubicBezTo>
                      <a:pt x="225" y="17"/>
                      <a:pt x="194" y="35"/>
                      <a:pt x="164" y="65"/>
                    </a:cubicBezTo>
                    <a:cubicBezTo>
                      <a:pt x="134" y="91"/>
                      <a:pt x="109" y="126"/>
                      <a:pt x="87" y="169"/>
                    </a:cubicBezTo>
                    <a:cubicBezTo>
                      <a:pt x="61" y="209"/>
                      <a:pt x="41" y="255"/>
                      <a:pt x="28" y="307"/>
                    </a:cubicBezTo>
                    <a:cubicBezTo>
                      <a:pt x="21" y="342"/>
                      <a:pt x="15" y="376"/>
                      <a:pt x="7" y="410"/>
                    </a:cubicBezTo>
                    <a:cubicBezTo>
                      <a:pt x="0" y="477"/>
                      <a:pt x="3" y="539"/>
                      <a:pt x="18" y="595"/>
                    </a:cubicBezTo>
                    <a:cubicBezTo>
                      <a:pt x="27" y="620"/>
                      <a:pt x="35" y="645"/>
                      <a:pt x="45" y="670"/>
                    </a:cubicBezTo>
                    <a:cubicBezTo>
                      <a:pt x="69" y="715"/>
                      <a:pt x="100" y="745"/>
                      <a:pt x="139" y="760"/>
                    </a:cubicBezTo>
                    <a:cubicBezTo>
                      <a:pt x="153" y="766"/>
                      <a:pt x="167" y="769"/>
                      <a:pt x="182" y="769"/>
                    </a:cubicBezTo>
                    <a:cubicBezTo>
                      <a:pt x="198" y="769"/>
                      <a:pt x="214" y="765"/>
                      <a:pt x="231" y="757"/>
                    </a:cubicBezTo>
                    <a:cubicBezTo>
                      <a:pt x="262" y="752"/>
                      <a:pt x="293" y="735"/>
                      <a:pt x="322" y="705"/>
                    </a:cubicBezTo>
                    <a:cubicBezTo>
                      <a:pt x="353" y="678"/>
                      <a:pt x="379" y="644"/>
                      <a:pt x="401" y="601"/>
                    </a:cubicBezTo>
                    <a:cubicBezTo>
                      <a:pt x="426" y="560"/>
                      <a:pt x="446" y="514"/>
                      <a:pt x="459" y="462"/>
                    </a:cubicBezTo>
                    <a:cubicBezTo>
                      <a:pt x="466" y="428"/>
                      <a:pt x="473" y="394"/>
                      <a:pt x="479" y="360"/>
                    </a:cubicBezTo>
                    <a:cubicBezTo>
                      <a:pt x="486" y="292"/>
                      <a:pt x="483" y="231"/>
                      <a:pt x="470" y="174"/>
                    </a:cubicBezTo>
                    <a:cubicBezTo>
                      <a:pt x="460" y="150"/>
                      <a:pt x="451" y="125"/>
                      <a:pt x="442" y="100"/>
                    </a:cubicBezTo>
                    <a:cubicBezTo>
                      <a:pt x="418" y="54"/>
                      <a:pt x="386" y="24"/>
                      <a:pt x="348" y="9"/>
                    </a:cubicBezTo>
                    <a:cubicBezTo>
                      <a:pt x="334" y="3"/>
                      <a:pt x="320" y="1"/>
                      <a:pt x="30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7540696" y="3968267"/>
                <a:ext cx="14370" cy="22721"/>
              </a:xfrm>
              <a:custGeom>
                <a:avLst/>
                <a:gdLst/>
                <a:ahLst/>
                <a:cxnLst/>
                <a:rect l="l" t="t" r="r" b="b"/>
                <a:pathLst>
                  <a:path w="487" h="770" extrusionOk="0">
                    <a:moveTo>
                      <a:pt x="306" y="1"/>
                    </a:moveTo>
                    <a:cubicBezTo>
                      <a:pt x="290" y="1"/>
                      <a:pt x="273" y="4"/>
                      <a:pt x="257" y="12"/>
                    </a:cubicBezTo>
                    <a:cubicBezTo>
                      <a:pt x="226" y="17"/>
                      <a:pt x="195" y="35"/>
                      <a:pt x="165" y="65"/>
                    </a:cubicBezTo>
                    <a:cubicBezTo>
                      <a:pt x="135" y="92"/>
                      <a:pt x="109" y="126"/>
                      <a:pt x="87" y="169"/>
                    </a:cubicBezTo>
                    <a:cubicBezTo>
                      <a:pt x="61" y="209"/>
                      <a:pt x="42" y="256"/>
                      <a:pt x="28" y="307"/>
                    </a:cubicBezTo>
                    <a:cubicBezTo>
                      <a:pt x="21" y="341"/>
                      <a:pt x="15" y="375"/>
                      <a:pt x="8" y="409"/>
                    </a:cubicBezTo>
                    <a:cubicBezTo>
                      <a:pt x="1" y="478"/>
                      <a:pt x="4" y="539"/>
                      <a:pt x="18" y="595"/>
                    </a:cubicBezTo>
                    <a:cubicBezTo>
                      <a:pt x="27" y="620"/>
                      <a:pt x="36" y="645"/>
                      <a:pt x="45" y="670"/>
                    </a:cubicBezTo>
                    <a:cubicBezTo>
                      <a:pt x="70" y="716"/>
                      <a:pt x="101" y="746"/>
                      <a:pt x="140" y="760"/>
                    </a:cubicBezTo>
                    <a:cubicBezTo>
                      <a:pt x="153" y="766"/>
                      <a:pt x="167" y="769"/>
                      <a:pt x="181" y="769"/>
                    </a:cubicBezTo>
                    <a:cubicBezTo>
                      <a:pt x="198" y="769"/>
                      <a:pt x="215" y="765"/>
                      <a:pt x="232" y="757"/>
                    </a:cubicBezTo>
                    <a:cubicBezTo>
                      <a:pt x="263" y="752"/>
                      <a:pt x="294" y="735"/>
                      <a:pt x="323" y="705"/>
                    </a:cubicBezTo>
                    <a:cubicBezTo>
                      <a:pt x="354" y="679"/>
                      <a:pt x="379" y="644"/>
                      <a:pt x="401" y="600"/>
                    </a:cubicBezTo>
                    <a:cubicBezTo>
                      <a:pt x="427" y="560"/>
                      <a:pt x="447" y="515"/>
                      <a:pt x="460" y="462"/>
                    </a:cubicBezTo>
                    <a:cubicBezTo>
                      <a:pt x="466" y="428"/>
                      <a:pt x="473" y="394"/>
                      <a:pt x="480" y="360"/>
                    </a:cubicBezTo>
                    <a:cubicBezTo>
                      <a:pt x="487" y="293"/>
                      <a:pt x="484" y="231"/>
                      <a:pt x="470" y="174"/>
                    </a:cubicBezTo>
                    <a:cubicBezTo>
                      <a:pt x="461" y="149"/>
                      <a:pt x="452" y="125"/>
                      <a:pt x="442" y="100"/>
                    </a:cubicBezTo>
                    <a:cubicBezTo>
                      <a:pt x="419" y="54"/>
                      <a:pt x="387" y="24"/>
                      <a:pt x="348" y="10"/>
                    </a:cubicBezTo>
                    <a:cubicBezTo>
                      <a:pt x="334" y="4"/>
                      <a:pt x="320" y="1"/>
                      <a:pt x="30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7377250" y="3961834"/>
                <a:ext cx="14370" cy="22691"/>
              </a:xfrm>
              <a:custGeom>
                <a:avLst/>
                <a:gdLst/>
                <a:ahLst/>
                <a:cxnLst/>
                <a:rect l="l" t="t" r="r" b="b"/>
                <a:pathLst>
                  <a:path w="487" h="769" extrusionOk="0">
                    <a:moveTo>
                      <a:pt x="305" y="0"/>
                    </a:moveTo>
                    <a:cubicBezTo>
                      <a:pt x="289" y="0"/>
                      <a:pt x="273" y="4"/>
                      <a:pt x="256" y="11"/>
                    </a:cubicBezTo>
                    <a:cubicBezTo>
                      <a:pt x="225" y="17"/>
                      <a:pt x="195" y="35"/>
                      <a:pt x="165" y="64"/>
                    </a:cubicBezTo>
                    <a:cubicBezTo>
                      <a:pt x="135" y="91"/>
                      <a:pt x="108" y="126"/>
                      <a:pt x="86" y="169"/>
                    </a:cubicBezTo>
                    <a:cubicBezTo>
                      <a:pt x="60" y="208"/>
                      <a:pt x="41" y="255"/>
                      <a:pt x="28" y="306"/>
                    </a:cubicBezTo>
                    <a:cubicBezTo>
                      <a:pt x="21" y="341"/>
                      <a:pt x="15" y="376"/>
                      <a:pt x="8" y="410"/>
                    </a:cubicBezTo>
                    <a:cubicBezTo>
                      <a:pt x="1" y="477"/>
                      <a:pt x="4" y="539"/>
                      <a:pt x="17" y="594"/>
                    </a:cubicBezTo>
                    <a:cubicBezTo>
                      <a:pt x="26" y="619"/>
                      <a:pt x="36" y="644"/>
                      <a:pt x="45" y="669"/>
                    </a:cubicBezTo>
                    <a:cubicBezTo>
                      <a:pt x="69" y="715"/>
                      <a:pt x="101" y="745"/>
                      <a:pt x="140" y="760"/>
                    </a:cubicBezTo>
                    <a:cubicBezTo>
                      <a:pt x="154" y="766"/>
                      <a:pt x="168" y="769"/>
                      <a:pt x="183" y="769"/>
                    </a:cubicBezTo>
                    <a:cubicBezTo>
                      <a:pt x="199" y="769"/>
                      <a:pt x="215" y="765"/>
                      <a:pt x="232" y="758"/>
                    </a:cubicBezTo>
                    <a:cubicBezTo>
                      <a:pt x="263" y="751"/>
                      <a:pt x="293" y="734"/>
                      <a:pt x="323" y="705"/>
                    </a:cubicBezTo>
                    <a:cubicBezTo>
                      <a:pt x="354" y="678"/>
                      <a:pt x="379" y="643"/>
                      <a:pt x="401" y="600"/>
                    </a:cubicBezTo>
                    <a:cubicBezTo>
                      <a:pt x="427" y="560"/>
                      <a:pt x="447" y="514"/>
                      <a:pt x="460" y="462"/>
                    </a:cubicBezTo>
                    <a:cubicBezTo>
                      <a:pt x="466" y="428"/>
                      <a:pt x="473" y="393"/>
                      <a:pt x="480" y="359"/>
                    </a:cubicBezTo>
                    <a:cubicBezTo>
                      <a:pt x="487" y="292"/>
                      <a:pt x="484" y="230"/>
                      <a:pt x="470" y="174"/>
                    </a:cubicBezTo>
                    <a:cubicBezTo>
                      <a:pt x="461" y="150"/>
                      <a:pt x="452" y="125"/>
                      <a:pt x="442" y="100"/>
                    </a:cubicBezTo>
                    <a:cubicBezTo>
                      <a:pt x="419" y="54"/>
                      <a:pt x="387" y="24"/>
                      <a:pt x="348" y="9"/>
                    </a:cubicBezTo>
                    <a:cubicBezTo>
                      <a:pt x="334" y="3"/>
                      <a:pt x="320" y="0"/>
                      <a:pt x="30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7994061" y="4183589"/>
                <a:ext cx="14370" cy="22691"/>
              </a:xfrm>
              <a:custGeom>
                <a:avLst/>
                <a:gdLst/>
                <a:ahLst/>
                <a:cxnLst/>
                <a:rect l="l" t="t" r="r" b="b"/>
                <a:pathLst>
                  <a:path w="487" h="769" extrusionOk="0">
                    <a:moveTo>
                      <a:pt x="306" y="0"/>
                    </a:moveTo>
                    <a:cubicBezTo>
                      <a:pt x="290" y="0"/>
                      <a:pt x="273" y="4"/>
                      <a:pt x="255" y="12"/>
                    </a:cubicBezTo>
                    <a:cubicBezTo>
                      <a:pt x="224" y="17"/>
                      <a:pt x="194" y="35"/>
                      <a:pt x="165" y="65"/>
                    </a:cubicBezTo>
                    <a:cubicBezTo>
                      <a:pt x="134" y="90"/>
                      <a:pt x="108" y="126"/>
                      <a:pt x="86" y="169"/>
                    </a:cubicBezTo>
                    <a:cubicBezTo>
                      <a:pt x="60" y="209"/>
                      <a:pt x="41" y="255"/>
                      <a:pt x="27" y="307"/>
                    </a:cubicBezTo>
                    <a:cubicBezTo>
                      <a:pt x="21" y="341"/>
                      <a:pt x="14" y="375"/>
                      <a:pt x="8" y="409"/>
                    </a:cubicBezTo>
                    <a:cubicBezTo>
                      <a:pt x="0" y="477"/>
                      <a:pt x="4" y="538"/>
                      <a:pt x="17" y="595"/>
                    </a:cubicBezTo>
                    <a:cubicBezTo>
                      <a:pt x="26" y="620"/>
                      <a:pt x="36" y="645"/>
                      <a:pt x="45" y="670"/>
                    </a:cubicBezTo>
                    <a:cubicBezTo>
                      <a:pt x="69" y="715"/>
                      <a:pt x="101" y="746"/>
                      <a:pt x="139" y="759"/>
                    </a:cubicBezTo>
                    <a:cubicBezTo>
                      <a:pt x="153" y="766"/>
                      <a:pt x="167" y="769"/>
                      <a:pt x="181" y="769"/>
                    </a:cubicBezTo>
                    <a:cubicBezTo>
                      <a:pt x="198" y="769"/>
                      <a:pt x="214" y="765"/>
                      <a:pt x="232" y="757"/>
                    </a:cubicBezTo>
                    <a:cubicBezTo>
                      <a:pt x="263" y="752"/>
                      <a:pt x="293" y="735"/>
                      <a:pt x="322" y="705"/>
                    </a:cubicBezTo>
                    <a:cubicBezTo>
                      <a:pt x="352" y="679"/>
                      <a:pt x="379" y="644"/>
                      <a:pt x="401" y="600"/>
                    </a:cubicBezTo>
                    <a:cubicBezTo>
                      <a:pt x="427" y="560"/>
                      <a:pt x="446" y="515"/>
                      <a:pt x="460" y="462"/>
                    </a:cubicBezTo>
                    <a:cubicBezTo>
                      <a:pt x="466" y="428"/>
                      <a:pt x="472" y="394"/>
                      <a:pt x="479" y="360"/>
                    </a:cubicBezTo>
                    <a:cubicBezTo>
                      <a:pt x="487" y="293"/>
                      <a:pt x="484" y="231"/>
                      <a:pt x="470" y="174"/>
                    </a:cubicBezTo>
                    <a:cubicBezTo>
                      <a:pt x="461" y="149"/>
                      <a:pt x="452" y="125"/>
                      <a:pt x="442" y="100"/>
                    </a:cubicBezTo>
                    <a:cubicBezTo>
                      <a:pt x="418" y="53"/>
                      <a:pt x="386" y="23"/>
                      <a:pt x="347" y="9"/>
                    </a:cubicBezTo>
                    <a:cubicBezTo>
                      <a:pt x="334" y="3"/>
                      <a:pt x="320" y="0"/>
                      <a:pt x="30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6620275" y="4034248"/>
                <a:ext cx="17085" cy="31366"/>
              </a:xfrm>
              <a:custGeom>
                <a:avLst/>
                <a:gdLst/>
                <a:ahLst/>
                <a:cxnLst/>
                <a:rect l="l" t="t" r="r" b="b"/>
                <a:pathLst>
                  <a:path w="579" h="1063" extrusionOk="0">
                    <a:moveTo>
                      <a:pt x="393" y="1"/>
                    </a:moveTo>
                    <a:cubicBezTo>
                      <a:pt x="372" y="1"/>
                      <a:pt x="350" y="7"/>
                      <a:pt x="327" y="20"/>
                    </a:cubicBezTo>
                    <a:cubicBezTo>
                      <a:pt x="290" y="31"/>
                      <a:pt x="254" y="56"/>
                      <a:pt x="218" y="100"/>
                    </a:cubicBezTo>
                    <a:cubicBezTo>
                      <a:pt x="181" y="139"/>
                      <a:pt x="148" y="188"/>
                      <a:pt x="120" y="249"/>
                    </a:cubicBezTo>
                    <a:cubicBezTo>
                      <a:pt x="87" y="306"/>
                      <a:pt x="61" y="370"/>
                      <a:pt x="43" y="443"/>
                    </a:cubicBezTo>
                    <a:cubicBezTo>
                      <a:pt x="33" y="490"/>
                      <a:pt x="23" y="537"/>
                      <a:pt x="13" y="585"/>
                    </a:cubicBezTo>
                    <a:cubicBezTo>
                      <a:pt x="0" y="678"/>
                      <a:pt x="0" y="762"/>
                      <a:pt x="13" y="838"/>
                    </a:cubicBezTo>
                    <a:lnTo>
                      <a:pt x="40" y="938"/>
                    </a:lnTo>
                    <a:cubicBezTo>
                      <a:pt x="65" y="999"/>
                      <a:pt x="100" y="1037"/>
                      <a:pt x="144" y="1053"/>
                    </a:cubicBezTo>
                    <a:cubicBezTo>
                      <a:pt x="157" y="1059"/>
                      <a:pt x="171" y="1062"/>
                      <a:pt x="186" y="1062"/>
                    </a:cubicBezTo>
                    <a:cubicBezTo>
                      <a:pt x="207" y="1062"/>
                      <a:pt x="229" y="1056"/>
                      <a:pt x="251" y="1043"/>
                    </a:cubicBezTo>
                    <a:cubicBezTo>
                      <a:pt x="288" y="1033"/>
                      <a:pt x="325" y="1006"/>
                      <a:pt x="361" y="964"/>
                    </a:cubicBezTo>
                    <a:cubicBezTo>
                      <a:pt x="398" y="924"/>
                      <a:pt x="431" y="875"/>
                      <a:pt x="459" y="814"/>
                    </a:cubicBezTo>
                    <a:cubicBezTo>
                      <a:pt x="491" y="757"/>
                      <a:pt x="517" y="692"/>
                      <a:pt x="535" y="620"/>
                    </a:cubicBezTo>
                    <a:cubicBezTo>
                      <a:pt x="545" y="572"/>
                      <a:pt x="556" y="526"/>
                      <a:pt x="566" y="478"/>
                    </a:cubicBezTo>
                    <a:cubicBezTo>
                      <a:pt x="578" y="386"/>
                      <a:pt x="578" y="301"/>
                      <a:pt x="566" y="225"/>
                    </a:cubicBezTo>
                    <a:cubicBezTo>
                      <a:pt x="557" y="192"/>
                      <a:pt x="549" y="158"/>
                      <a:pt x="539" y="125"/>
                    </a:cubicBezTo>
                    <a:cubicBezTo>
                      <a:pt x="513" y="65"/>
                      <a:pt x="478" y="25"/>
                      <a:pt x="434" y="10"/>
                    </a:cubicBezTo>
                    <a:cubicBezTo>
                      <a:pt x="421" y="4"/>
                      <a:pt x="407" y="1"/>
                      <a:pt x="39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7395693" y="3564889"/>
                <a:ext cx="43169" cy="101594"/>
              </a:xfrm>
              <a:custGeom>
                <a:avLst/>
                <a:gdLst/>
                <a:ahLst/>
                <a:cxnLst/>
                <a:rect l="l" t="t" r="r" b="b"/>
                <a:pathLst>
                  <a:path w="1463" h="3443" extrusionOk="0">
                    <a:moveTo>
                      <a:pt x="831" y="0"/>
                    </a:moveTo>
                    <a:cubicBezTo>
                      <a:pt x="547" y="0"/>
                      <a:pt x="332" y="236"/>
                      <a:pt x="215" y="581"/>
                    </a:cubicBezTo>
                    <a:cubicBezTo>
                      <a:pt x="33" y="1112"/>
                      <a:pt x="0" y="1733"/>
                      <a:pt x="139" y="2247"/>
                    </a:cubicBezTo>
                    <a:cubicBezTo>
                      <a:pt x="196" y="2656"/>
                      <a:pt x="326" y="3027"/>
                      <a:pt x="569" y="3303"/>
                    </a:cubicBezTo>
                    <a:cubicBezTo>
                      <a:pt x="654" y="3399"/>
                      <a:pt x="763" y="3442"/>
                      <a:pt x="876" y="3442"/>
                    </a:cubicBezTo>
                    <a:cubicBezTo>
                      <a:pt x="1001" y="3442"/>
                      <a:pt x="1130" y="3390"/>
                      <a:pt x="1235" y="3299"/>
                    </a:cubicBezTo>
                    <a:cubicBezTo>
                      <a:pt x="1247" y="3295"/>
                      <a:pt x="1258" y="3293"/>
                      <a:pt x="1271" y="3287"/>
                    </a:cubicBezTo>
                    <a:cubicBezTo>
                      <a:pt x="1384" y="3241"/>
                      <a:pt x="1446" y="3100"/>
                      <a:pt x="1440" y="2960"/>
                    </a:cubicBezTo>
                    <a:cubicBezTo>
                      <a:pt x="1461" y="2873"/>
                      <a:pt x="1463" y="2777"/>
                      <a:pt x="1444" y="2675"/>
                    </a:cubicBezTo>
                    <a:cubicBezTo>
                      <a:pt x="1431" y="2007"/>
                      <a:pt x="1284" y="1381"/>
                      <a:pt x="1349" y="690"/>
                    </a:cubicBezTo>
                    <a:cubicBezTo>
                      <a:pt x="1383" y="326"/>
                      <a:pt x="1138" y="22"/>
                      <a:pt x="872" y="2"/>
                    </a:cubicBezTo>
                    <a:cubicBezTo>
                      <a:pt x="859" y="1"/>
                      <a:pt x="845" y="0"/>
                      <a:pt x="83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6914679" y="3935483"/>
                <a:ext cx="71408" cy="59812"/>
              </a:xfrm>
              <a:custGeom>
                <a:avLst/>
                <a:gdLst/>
                <a:ahLst/>
                <a:cxnLst/>
                <a:rect l="l" t="t" r="r" b="b"/>
                <a:pathLst>
                  <a:path w="2420" h="2027" extrusionOk="0">
                    <a:moveTo>
                      <a:pt x="466" y="0"/>
                    </a:moveTo>
                    <a:cubicBezTo>
                      <a:pt x="339" y="0"/>
                      <a:pt x="216" y="23"/>
                      <a:pt x="129" y="113"/>
                    </a:cubicBezTo>
                    <a:cubicBezTo>
                      <a:pt x="10" y="235"/>
                      <a:pt x="3" y="438"/>
                      <a:pt x="2" y="620"/>
                    </a:cubicBezTo>
                    <a:cubicBezTo>
                      <a:pt x="1" y="798"/>
                      <a:pt x="1" y="977"/>
                      <a:pt x="0" y="1155"/>
                    </a:cubicBezTo>
                    <a:cubicBezTo>
                      <a:pt x="0" y="1251"/>
                      <a:pt x="0" y="1349"/>
                      <a:pt x="29" y="1442"/>
                    </a:cubicBezTo>
                    <a:cubicBezTo>
                      <a:pt x="89" y="1632"/>
                      <a:pt x="258" y="1761"/>
                      <a:pt x="426" y="1847"/>
                    </a:cubicBezTo>
                    <a:cubicBezTo>
                      <a:pt x="602" y="1935"/>
                      <a:pt x="790" y="1995"/>
                      <a:pt x="980" y="2016"/>
                    </a:cubicBezTo>
                    <a:cubicBezTo>
                      <a:pt x="1043" y="2023"/>
                      <a:pt x="1110" y="2027"/>
                      <a:pt x="1178" y="2027"/>
                    </a:cubicBezTo>
                    <a:cubicBezTo>
                      <a:pt x="1754" y="2027"/>
                      <a:pt x="2419" y="1758"/>
                      <a:pt x="2196" y="992"/>
                    </a:cubicBezTo>
                    <a:cubicBezTo>
                      <a:pt x="2118" y="727"/>
                      <a:pt x="1953" y="487"/>
                      <a:pt x="1738" y="328"/>
                    </a:cubicBezTo>
                    <a:cubicBezTo>
                      <a:pt x="1416" y="91"/>
                      <a:pt x="1017" y="46"/>
                      <a:pt x="638" y="10"/>
                    </a:cubicBezTo>
                    <a:cubicBezTo>
                      <a:pt x="582" y="5"/>
                      <a:pt x="523" y="0"/>
                      <a:pt x="46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6182786" y="4218438"/>
                <a:ext cx="198763" cy="206523"/>
              </a:xfrm>
              <a:custGeom>
                <a:avLst/>
                <a:gdLst/>
                <a:ahLst/>
                <a:cxnLst/>
                <a:rect l="l" t="t" r="r" b="b"/>
                <a:pathLst>
                  <a:path w="6736" h="6999" extrusionOk="0">
                    <a:moveTo>
                      <a:pt x="1965" y="1"/>
                    </a:moveTo>
                    <a:cubicBezTo>
                      <a:pt x="1524" y="1"/>
                      <a:pt x="1062" y="72"/>
                      <a:pt x="726" y="489"/>
                    </a:cubicBezTo>
                    <a:cubicBezTo>
                      <a:pt x="357" y="948"/>
                      <a:pt x="275" y="1661"/>
                      <a:pt x="220" y="2306"/>
                    </a:cubicBezTo>
                    <a:lnTo>
                      <a:pt x="58" y="4191"/>
                    </a:lnTo>
                    <a:cubicBezTo>
                      <a:pt x="28" y="4530"/>
                      <a:pt x="0" y="4877"/>
                      <a:pt x="55" y="5197"/>
                    </a:cubicBezTo>
                    <a:cubicBezTo>
                      <a:pt x="169" y="5850"/>
                      <a:pt x="609" y="6264"/>
                      <a:pt x="1059" y="6526"/>
                    </a:cubicBezTo>
                    <a:cubicBezTo>
                      <a:pt x="1528" y="6799"/>
                      <a:pt x="2040" y="6964"/>
                      <a:pt x="2568" y="6993"/>
                    </a:cubicBezTo>
                    <a:cubicBezTo>
                      <a:pt x="2638" y="6997"/>
                      <a:pt x="2709" y="6999"/>
                      <a:pt x="2782" y="6999"/>
                    </a:cubicBezTo>
                    <a:cubicBezTo>
                      <a:pt x="4461" y="6999"/>
                      <a:pt x="6735" y="5932"/>
                      <a:pt x="6299" y="3098"/>
                    </a:cubicBezTo>
                    <a:cubicBezTo>
                      <a:pt x="6158" y="2182"/>
                      <a:pt x="5761" y="1378"/>
                      <a:pt x="5201" y="870"/>
                    </a:cubicBezTo>
                    <a:cubicBezTo>
                      <a:pt x="4362" y="108"/>
                      <a:pt x="3250" y="46"/>
                      <a:pt x="2193" y="6"/>
                    </a:cubicBezTo>
                    <a:cubicBezTo>
                      <a:pt x="2118" y="3"/>
                      <a:pt x="2042" y="1"/>
                      <a:pt x="196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6818334" y="4106130"/>
                <a:ext cx="91355" cy="100621"/>
              </a:xfrm>
              <a:custGeom>
                <a:avLst/>
                <a:gdLst/>
                <a:ahLst/>
                <a:cxnLst/>
                <a:rect l="l" t="t" r="r" b="b"/>
                <a:pathLst>
                  <a:path w="3096" h="3410" extrusionOk="0">
                    <a:moveTo>
                      <a:pt x="369" y="0"/>
                    </a:moveTo>
                    <a:cubicBezTo>
                      <a:pt x="265" y="0"/>
                      <a:pt x="169" y="46"/>
                      <a:pt x="85" y="152"/>
                    </a:cubicBezTo>
                    <a:cubicBezTo>
                      <a:pt x="0" y="259"/>
                      <a:pt x="29" y="418"/>
                      <a:pt x="78" y="538"/>
                    </a:cubicBezTo>
                    <a:cubicBezTo>
                      <a:pt x="324" y="1133"/>
                      <a:pt x="1043" y="1500"/>
                      <a:pt x="1471" y="1958"/>
                    </a:cubicBezTo>
                    <a:cubicBezTo>
                      <a:pt x="1877" y="2391"/>
                      <a:pt x="2040" y="2965"/>
                      <a:pt x="2421" y="3400"/>
                    </a:cubicBezTo>
                    <a:cubicBezTo>
                      <a:pt x="2427" y="3407"/>
                      <a:pt x="2435" y="3410"/>
                      <a:pt x="2443" y="3410"/>
                    </a:cubicBezTo>
                    <a:cubicBezTo>
                      <a:pt x="2449" y="3410"/>
                      <a:pt x="2455" y="3408"/>
                      <a:pt x="2460" y="3403"/>
                    </a:cubicBezTo>
                    <a:cubicBezTo>
                      <a:pt x="3096" y="2858"/>
                      <a:pt x="2392" y="1738"/>
                      <a:pt x="1957" y="1236"/>
                    </a:cubicBezTo>
                    <a:cubicBezTo>
                      <a:pt x="1620" y="847"/>
                      <a:pt x="1113" y="360"/>
                      <a:pt x="679" y="104"/>
                    </a:cubicBezTo>
                    <a:cubicBezTo>
                      <a:pt x="569" y="39"/>
                      <a:pt x="465" y="0"/>
                      <a:pt x="36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7057145" y="4024451"/>
                <a:ext cx="22721" cy="25465"/>
              </a:xfrm>
              <a:custGeom>
                <a:avLst/>
                <a:gdLst/>
                <a:ahLst/>
                <a:cxnLst/>
                <a:rect l="l" t="t" r="r" b="b"/>
                <a:pathLst>
                  <a:path w="770" h="863" extrusionOk="0">
                    <a:moveTo>
                      <a:pt x="317" y="1"/>
                    </a:moveTo>
                    <a:cubicBezTo>
                      <a:pt x="211" y="1"/>
                      <a:pt x="98" y="169"/>
                      <a:pt x="49" y="325"/>
                    </a:cubicBezTo>
                    <a:cubicBezTo>
                      <a:pt x="1" y="483"/>
                      <a:pt x="24" y="711"/>
                      <a:pt x="111" y="771"/>
                    </a:cubicBezTo>
                    <a:cubicBezTo>
                      <a:pt x="164" y="806"/>
                      <a:pt x="207" y="823"/>
                      <a:pt x="265" y="835"/>
                    </a:cubicBezTo>
                    <a:cubicBezTo>
                      <a:pt x="305" y="842"/>
                      <a:pt x="345" y="851"/>
                      <a:pt x="385" y="859"/>
                    </a:cubicBezTo>
                    <a:cubicBezTo>
                      <a:pt x="397" y="861"/>
                      <a:pt x="409" y="863"/>
                      <a:pt x="421" y="863"/>
                    </a:cubicBezTo>
                    <a:cubicBezTo>
                      <a:pt x="534" y="863"/>
                      <a:pt x="645" y="756"/>
                      <a:pt x="705" y="561"/>
                    </a:cubicBezTo>
                    <a:cubicBezTo>
                      <a:pt x="770" y="348"/>
                      <a:pt x="701" y="165"/>
                      <a:pt x="593" y="109"/>
                    </a:cubicBezTo>
                    <a:cubicBezTo>
                      <a:pt x="556" y="89"/>
                      <a:pt x="520" y="69"/>
                      <a:pt x="484" y="50"/>
                    </a:cubicBezTo>
                    <a:cubicBezTo>
                      <a:pt x="432" y="22"/>
                      <a:pt x="384" y="6"/>
                      <a:pt x="325" y="1"/>
                    </a:cubicBezTo>
                    <a:cubicBezTo>
                      <a:pt x="322" y="1"/>
                      <a:pt x="319" y="1"/>
                      <a:pt x="317"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6849643" y="4247533"/>
                <a:ext cx="78844" cy="52199"/>
              </a:xfrm>
              <a:custGeom>
                <a:avLst/>
                <a:gdLst/>
                <a:ahLst/>
                <a:cxnLst/>
                <a:rect l="l" t="t" r="r" b="b"/>
                <a:pathLst>
                  <a:path w="2672" h="1769" extrusionOk="0">
                    <a:moveTo>
                      <a:pt x="186" y="1"/>
                    </a:moveTo>
                    <a:cubicBezTo>
                      <a:pt x="104" y="1"/>
                      <a:pt x="0" y="117"/>
                      <a:pt x="20" y="264"/>
                    </a:cubicBezTo>
                    <a:cubicBezTo>
                      <a:pt x="127" y="1072"/>
                      <a:pt x="640" y="1468"/>
                      <a:pt x="1125" y="1609"/>
                    </a:cubicBezTo>
                    <a:cubicBezTo>
                      <a:pt x="1308" y="1662"/>
                      <a:pt x="1605" y="1769"/>
                      <a:pt x="1895" y="1769"/>
                    </a:cubicBezTo>
                    <a:cubicBezTo>
                      <a:pt x="2186" y="1769"/>
                      <a:pt x="2472" y="1661"/>
                      <a:pt x="2632" y="1285"/>
                    </a:cubicBezTo>
                    <a:cubicBezTo>
                      <a:pt x="2672" y="1193"/>
                      <a:pt x="2665" y="1101"/>
                      <a:pt x="2622" y="1049"/>
                    </a:cubicBezTo>
                    <a:cubicBezTo>
                      <a:pt x="2338" y="709"/>
                      <a:pt x="1818" y="825"/>
                      <a:pt x="1452" y="738"/>
                    </a:cubicBezTo>
                    <a:cubicBezTo>
                      <a:pt x="979" y="626"/>
                      <a:pt x="632" y="327"/>
                      <a:pt x="231" y="16"/>
                    </a:cubicBezTo>
                    <a:cubicBezTo>
                      <a:pt x="218" y="6"/>
                      <a:pt x="202" y="1"/>
                      <a:pt x="18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7138971" y="3804083"/>
                <a:ext cx="22868" cy="60284"/>
              </a:xfrm>
              <a:custGeom>
                <a:avLst/>
                <a:gdLst/>
                <a:ahLst/>
                <a:cxnLst/>
                <a:rect l="l" t="t" r="r" b="b"/>
                <a:pathLst>
                  <a:path w="775" h="2043" extrusionOk="0">
                    <a:moveTo>
                      <a:pt x="446" y="1"/>
                    </a:moveTo>
                    <a:cubicBezTo>
                      <a:pt x="266" y="1"/>
                      <a:pt x="55" y="226"/>
                      <a:pt x="24" y="569"/>
                    </a:cubicBezTo>
                    <a:cubicBezTo>
                      <a:pt x="0" y="839"/>
                      <a:pt x="34" y="1005"/>
                      <a:pt x="49" y="1237"/>
                    </a:cubicBezTo>
                    <a:cubicBezTo>
                      <a:pt x="63" y="1454"/>
                      <a:pt x="42" y="1661"/>
                      <a:pt x="103" y="1849"/>
                    </a:cubicBezTo>
                    <a:cubicBezTo>
                      <a:pt x="141" y="1965"/>
                      <a:pt x="221" y="2043"/>
                      <a:pt x="310" y="2043"/>
                    </a:cubicBezTo>
                    <a:cubicBezTo>
                      <a:pt x="375" y="2043"/>
                      <a:pt x="446" y="2000"/>
                      <a:pt x="508" y="1900"/>
                    </a:cubicBezTo>
                    <a:cubicBezTo>
                      <a:pt x="677" y="1630"/>
                      <a:pt x="731" y="1348"/>
                      <a:pt x="752" y="1019"/>
                    </a:cubicBezTo>
                    <a:cubicBezTo>
                      <a:pt x="775" y="670"/>
                      <a:pt x="774" y="366"/>
                      <a:pt x="641" y="129"/>
                    </a:cubicBezTo>
                    <a:cubicBezTo>
                      <a:pt x="592" y="41"/>
                      <a:pt x="522" y="1"/>
                      <a:pt x="44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8012710" y="4549904"/>
                <a:ext cx="38242" cy="82680"/>
              </a:xfrm>
              <a:custGeom>
                <a:avLst/>
                <a:gdLst/>
                <a:ahLst/>
                <a:cxnLst/>
                <a:rect l="l" t="t" r="r" b="b"/>
                <a:pathLst>
                  <a:path w="1296" h="2802" extrusionOk="0">
                    <a:moveTo>
                      <a:pt x="660" y="0"/>
                    </a:moveTo>
                    <a:cubicBezTo>
                      <a:pt x="593" y="0"/>
                      <a:pt x="518" y="23"/>
                      <a:pt x="436" y="74"/>
                    </a:cubicBezTo>
                    <a:cubicBezTo>
                      <a:pt x="180" y="232"/>
                      <a:pt x="0" y="687"/>
                      <a:pt x="21" y="1080"/>
                    </a:cubicBezTo>
                    <a:cubicBezTo>
                      <a:pt x="35" y="1367"/>
                      <a:pt x="147" y="1608"/>
                      <a:pt x="247" y="1805"/>
                    </a:cubicBezTo>
                    <a:cubicBezTo>
                      <a:pt x="404" y="2113"/>
                      <a:pt x="463" y="2533"/>
                      <a:pt x="678" y="2752"/>
                    </a:cubicBezTo>
                    <a:cubicBezTo>
                      <a:pt x="711" y="2786"/>
                      <a:pt x="754" y="2802"/>
                      <a:pt x="800" y="2802"/>
                    </a:cubicBezTo>
                    <a:cubicBezTo>
                      <a:pt x="908" y="2802"/>
                      <a:pt x="1037" y="2712"/>
                      <a:pt x="1102" y="2544"/>
                    </a:cubicBezTo>
                    <a:cubicBezTo>
                      <a:pt x="1296" y="2036"/>
                      <a:pt x="1270" y="1581"/>
                      <a:pt x="1211" y="1104"/>
                    </a:cubicBezTo>
                    <a:cubicBezTo>
                      <a:pt x="1149" y="609"/>
                      <a:pt x="1005" y="0"/>
                      <a:pt x="66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6951092" y="3995916"/>
                <a:ext cx="52169" cy="98968"/>
              </a:xfrm>
              <a:custGeom>
                <a:avLst/>
                <a:gdLst/>
                <a:ahLst/>
                <a:cxnLst/>
                <a:rect l="l" t="t" r="r" b="b"/>
                <a:pathLst>
                  <a:path w="1768" h="3354" extrusionOk="0">
                    <a:moveTo>
                      <a:pt x="767" y="0"/>
                    </a:moveTo>
                    <a:cubicBezTo>
                      <a:pt x="551" y="0"/>
                      <a:pt x="328" y="213"/>
                      <a:pt x="166" y="673"/>
                    </a:cubicBezTo>
                    <a:cubicBezTo>
                      <a:pt x="17" y="1094"/>
                      <a:pt x="1" y="1651"/>
                      <a:pt x="175" y="1814"/>
                    </a:cubicBezTo>
                    <a:cubicBezTo>
                      <a:pt x="505" y="2121"/>
                      <a:pt x="684" y="2717"/>
                      <a:pt x="958" y="3134"/>
                    </a:cubicBezTo>
                    <a:cubicBezTo>
                      <a:pt x="990" y="3222"/>
                      <a:pt x="1033" y="3275"/>
                      <a:pt x="1081" y="3295"/>
                    </a:cubicBezTo>
                    <a:cubicBezTo>
                      <a:pt x="1104" y="3334"/>
                      <a:pt x="1134" y="3354"/>
                      <a:pt x="1168" y="3354"/>
                    </a:cubicBezTo>
                    <a:cubicBezTo>
                      <a:pt x="1215" y="3354"/>
                      <a:pt x="1269" y="3314"/>
                      <a:pt x="1320" y="3228"/>
                    </a:cubicBezTo>
                    <a:cubicBezTo>
                      <a:pt x="1329" y="3212"/>
                      <a:pt x="1337" y="3196"/>
                      <a:pt x="1346" y="3179"/>
                    </a:cubicBezTo>
                    <a:cubicBezTo>
                      <a:pt x="1537" y="2975"/>
                      <a:pt x="1720" y="2551"/>
                      <a:pt x="1741" y="2156"/>
                    </a:cubicBezTo>
                    <a:cubicBezTo>
                      <a:pt x="1768" y="1621"/>
                      <a:pt x="1687" y="1200"/>
                      <a:pt x="1549" y="871"/>
                    </a:cubicBezTo>
                    <a:cubicBezTo>
                      <a:pt x="1413" y="353"/>
                      <a:pt x="1132" y="36"/>
                      <a:pt x="800" y="2"/>
                    </a:cubicBezTo>
                    <a:cubicBezTo>
                      <a:pt x="789" y="1"/>
                      <a:pt x="778" y="0"/>
                      <a:pt x="76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7793080" y="4243491"/>
                <a:ext cx="80733" cy="110151"/>
              </a:xfrm>
              <a:custGeom>
                <a:avLst/>
                <a:gdLst/>
                <a:ahLst/>
                <a:cxnLst/>
                <a:rect l="l" t="t" r="r" b="b"/>
                <a:pathLst>
                  <a:path w="2736" h="3733" extrusionOk="0">
                    <a:moveTo>
                      <a:pt x="1489" y="0"/>
                    </a:moveTo>
                    <a:cubicBezTo>
                      <a:pt x="1366" y="0"/>
                      <a:pt x="1233" y="55"/>
                      <a:pt x="1094" y="184"/>
                    </a:cubicBezTo>
                    <a:cubicBezTo>
                      <a:pt x="1" y="1196"/>
                      <a:pt x="752" y="3173"/>
                      <a:pt x="1361" y="3632"/>
                    </a:cubicBezTo>
                    <a:cubicBezTo>
                      <a:pt x="1449" y="3699"/>
                      <a:pt x="1546" y="3732"/>
                      <a:pt x="1646" y="3732"/>
                    </a:cubicBezTo>
                    <a:cubicBezTo>
                      <a:pt x="1831" y="3732"/>
                      <a:pt x="2025" y="3617"/>
                      <a:pt x="2186" y="3379"/>
                    </a:cubicBezTo>
                    <a:cubicBezTo>
                      <a:pt x="2194" y="3380"/>
                      <a:pt x="2203" y="3380"/>
                      <a:pt x="2211" y="3380"/>
                    </a:cubicBezTo>
                    <a:cubicBezTo>
                      <a:pt x="2467" y="3380"/>
                      <a:pt x="2735" y="2900"/>
                      <a:pt x="2713" y="2500"/>
                    </a:cubicBezTo>
                    <a:cubicBezTo>
                      <a:pt x="2674" y="1765"/>
                      <a:pt x="2370" y="1195"/>
                      <a:pt x="2143" y="634"/>
                    </a:cubicBezTo>
                    <a:cubicBezTo>
                      <a:pt x="2003" y="288"/>
                      <a:pt x="1771" y="0"/>
                      <a:pt x="148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7249538" y="4301445"/>
                <a:ext cx="37238" cy="75480"/>
              </a:xfrm>
              <a:custGeom>
                <a:avLst/>
                <a:gdLst/>
                <a:ahLst/>
                <a:cxnLst/>
                <a:rect l="l" t="t" r="r" b="b"/>
                <a:pathLst>
                  <a:path w="1262" h="2558" extrusionOk="0">
                    <a:moveTo>
                      <a:pt x="763" y="0"/>
                    </a:moveTo>
                    <a:cubicBezTo>
                      <a:pt x="665" y="0"/>
                      <a:pt x="553" y="64"/>
                      <a:pt x="427" y="216"/>
                    </a:cubicBezTo>
                    <a:cubicBezTo>
                      <a:pt x="277" y="397"/>
                      <a:pt x="156" y="651"/>
                      <a:pt x="94" y="919"/>
                    </a:cubicBezTo>
                    <a:cubicBezTo>
                      <a:pt x="0" y="1321"/>
                      <a:pt x="37" y="1717"/>
                      <a:pt x="74" y="2092"/>
                    </a:cubicBezTo>
                    <a:cubicBezTo>
                      <a:pt x="91" y="2270"/>
                      <a:pt x="118" y="2466"/>
                      <a:pt x="217" y="2533"/>
                    </a:cubicBezTo>
                    <a:cubicBezTo>
                      <a:pt x="242" y="2550"/>
                      <a:pt x="269" y="2557"/>
                      <a:pt x="297" y="2557"/>
                    </a:cubicBezTo>
                    <a:cubicBezTo>
                      <a:pt x="376" y="2557"/>
                      <a:pt x="466" y="2503"/>
                      <a:pt x="548" y="2449"/>
                    </a:cubicBezTo>
                    <a:cubicBezTo>
                      <a:pt x="657" y="2378"/>
                      <a:pt x="765" y="2305"/>
                      <a:pt x="875" y="2234"/>
                    </a:cubicBezTo>
                    <a:cubicBezTo>
                      <a:pt x="934" y="2196"/>
                      <a:pt x="993" y="2156"/>
                      <a:pt x="1045" y="2091"/>
                    </a:cubicBezTo>
                    <a:cubicBezTo>
                      <a:pt x="1151" y="1958"/>
                      <a:pt x="1204" y="1744"/>
                      <a:pt x="1229" y="1550"/>
                    </a:cubicBezTo>
                    <a:cubicBezTo>
                      <a:pt x="1256" y="1346"/>
                      <a:pt x="1262" y="1145"/>
                      <a:pt x="1245" y="956"/>
                    </a:cubicBezTo>
                    <a:cubicBezTo>
                      <a:pt x="1204" y="511"/>
                      <a:pt x="1041" y="0"/>
                      <a:pt x="763"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7845487" y="3370548"/>
                <a:ext cx="18413" cy="32871"/>
              </a:xfrm>
              <a:custGeom>
                <a:avLst/>
                <a:gdLst/>
                <a:ahLst/>
                <a:cxnLst/>
                <a:rect l="l" t="t" r="r" b="b"/>
                <a:pathLst>
                  <a:path w="624" h="1114" extrusionOk="0">
                    <a:moveTo>
                      <a:pt x="258" y="0"/>
                    </a:moveTo>
                    <a:cubicBezTo>
                      <a:pt x="183" y="0"/>
                      <a:pt x="107" y="67"/>
                      <a:pt x="53" y="215"/>
                    </a:cubicBezTo>
                    <a:cubicBezTo>
                      <a:pt x="3" y="352"/>
                      <a:pt x="0" y="537"/>
                      <a:pt x="62" y="593"/>
                    </a:cubicBezTo>
                    <a:cubicBezTo>
                      <a:pt x="181" y="698"/>
                      <a:pt x="247" y="897"/>
                      <a:pt x="346" y="1038"/>
                    </a:cubicBezTo>
                    <a:cubicBezTo>
                      <a:pt x="357" y="1067"/>
                      <a:pt x="373" y="1086"/>
                      <a:pt x="389" y="1093"/>
                    </a:cubicBezTo>
                    <a:cubicBezTo>
                      <a:pt x="398" y="1106"/>
                      <a:pt x="409" y="1113"/>
                      <a:pt x="422" y="1113"/>
                    </a:cubicBezTo>
                    <a:cubicBezTo>
                      <a:pt x="438" y="1113"/>
                      <a:pt x="457" y="1101"/>
                      <a:pt x="474" y="1074"/>
                    </a:cubicBezTo>
                    <a:cubicBezTo>
                      <a:pt x="477" y="1068"/>
                      <a:pt x="479" y="1063"/>
                      <a:pt x="482" y="1058"/>
                    </a:cubicBezTo>
                    <a:cubicBezTo>
                      <a:pt x="549" y="993"/>
                      <a:pt x="612" y="855"/>
                      <a:pt x="617" y="725"/>
                    </a:cubicBezTo>
                    <a:cubicBezTo>
                      <a:pt x="624" y="547"/>
                      <a:pt x="594" y="408"/>
                      <a:pt x="542" y="297"/>
                    </a:cubicBezTo>
                    <a:cubicBezTo>
                      <a:pt x="493" y="124"/>
                      <a:pt x="391" y="16"/>
                      <a:pt x="274" y="1"/>
                    </a:cubicBezTo>
                    <a:cubicBezTo>
                      <a:pt x="268" y="0"/>
                      <a:pt x="263" y="0"/>
                      <a:pt x="25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7409916" y="4269310"/>
                <a:ext cx="71615" cy="89526"/>
              </a:xfrm>
              <a:custGeom>
                <a:avLst/>
                <a:gdLst/>
                <a:ahLst/>
                <a:cxnLst/>
                <a:rect l="l" t="t" r="r" b="b"/>
                <a:pathLst>
                  <a:path w="2427" h="3034" extrusionOk="0">
                    <a:moveTo>
                      <a:pt x="1085" y="0"/>
                    </a:moveTo>
                    <a:cubicBezTo>
                      <a:pt x="1032" y="0"/>
                      <a:pt x="979" y="1"/>
                      <a:pt x="926" y="2"/>
                    </a:cubicBezTo>
                    <a:cubicBezTo>
                      <a:pt x="743" y="6"/>
                      <a:pt x="536" y="25"/>
                      <a:pt x="379" y="247"/>
                    </a:cubicBezTo>
                    <a:cubicBezTo>
                      <a:pt x="232" y="456"/>
                      <a:pt x="185" y="768"/>
                      <a:pt x="148" y="1049"/>
                    </a:cubicBezTo>
                    <a:cubicBezTo>
                      <a:pt x="112" y="1324"/>
                      <a:pt x="76" y="1599"/>
                      <a:pt x="38" y="1874"/>
                    </a:cubicBezTo>
                    <a:cubicBezTo>
                      <a:pt x="20" y="2021"/>
                      <a:pt x="0" y="2173"/>
                      <a:pt x="12" y="2312"/>
                    </a:cubicBezTo>
                    <a:cubicBezTo>
                      <a:pt x="35" y="2592"/>
                      <a:pt x="185" y="2763"/>
                      <a:pt x="342" y="2866"/>
                    </a:cubicBezTo>
                    <a:cubicBezTo>
                      <a:pt x="505" y="2973"/>
                      <a:pt x="687" y="3033"/>
                      <a:pt x="879" y="3033"/>
                    </a:cubicBezTo>
                    <a:cubicBezTo>
                      <a:pt x="879" y="3033"/>
                      <a:pt x="880" y="3033"/>
                      <a:pt x="880" y="3033"/>
                    </a:cubicBezTo>
                    <a:cubicBezTo>
                      <a:pt x="1494" y="3033"/>
                      <a:pt x="2427" y="2524"/>
                      <a:pt x="2338" y="1250"/>
                    </a:cubicBezTo>
                    <a:cubicBezTo>
                      <a:pt x="2311" y="855"/>
                      <a:pt x="2189" y="514"/>
                      <a:pt x="1998" y="307"/>
                    </a:cubicBezTo>
                    <a:cubicBezTo>
                      <a:pt x="1752" y="38"/>
                      <a:pt x="1418" y="0"/>
                      <a:pt x="108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7643385" y="4233104"/>
                <a:ext cx="96460" cy="135764"/>
              </a:xfrm>
              <a:custGeom>
                <a:avLst/>
                <a:gdLst/>
                <a:ahLst/>
                <a:cxnLst/>
                <a:rect l="l" t="t" r="r" b="b"/>
                <a:pathLst>
                  <a:path w="3269" h="4601" extrusionOk="0">
                    <a:moveTo>
                      <a:pt x="2590" y="0"/>
                    </a:moveTo>
                    <a:cubicBezTo>
                      <a:pt x="2579" y="0"/>
                      <a:pt x="2567" y="1"/>
                      <a:pt x="2555" y="2"/>
                    </a:cubicBezTo>
                    <a:cubicBezTo>
                      <a:pt x="1799" y="74"/>
                      <a:pt x="0" y="1868"/>
                      <a:pt x="230" y="3961"/>
                    </a:cubicBezTo>
                    <a:cubicBezTo>
                      <a:pt x="281" y="4423"/>
                      <a:pt x="454" y="4601"/>
                      <a:pt x="674" y="4601"/>
                    </a:cubicBezTo>
                    <a:cubicBezTo>
                      <a:pt x="871" y="4601"/>
                      <a:pt x="1105" y="4458"/>
                      <a:pt x="1324" y="4250"/>
                    </a:cubicBezTo>
                    <a:cubicBezTo>
                      <a:pt x="1845" y="3750"/>
                      <a:pt x="2432" y="3304"/>
                      <a:pt x="2914" y="2446"/>
                    </a:cubicBezTo>
                    <a:cubicBezTo>
                      <a:pt x="3185" y="1964"/>
                      <a:pt x="3268" y="1133"/>
                      <a:pt x="3042" y="965"/>
                    </a:cubicBezTo>
                    <a:cubicBezTo>
                      <a:pt x="3073" y="347"/>
                      <a:pt x="2881" y="0"/>
                      <a:pt x="259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972456" y="4299084"/>
                <a:ext cx="14311" cy="22662"/>
              </a:xfrm>
              <a:custGeom>
                <a:avLst/>
                <a:gdLst/>
                <a:ahLst/>
                <a:cxnLst/>
                <a:rect l="l" t="t" r="r" b="b"/>
                <a:pathLst>
                  <a:path w="485" h="768" extrusionOk="0">
                    <a:moveTo>
                      <a:pt x="301" y="0"/>
                    </a:moveTo>
                    <a:cubicBezTo>
                      <a:pt x="276" y="0"/>
                      <a:pt x="250" y="7"/>
                      <a:pt x="223" y="21"/>
                    </a:cubicBezTo>
                    <a:lnTo>
                      <a:pt x="163" y="64"/>
                    </a:lnTo>
                    <a:cubicBezTo>
                      <a:pt x="124" y="100"/>
                      <a:pt x="90" y="150"/>
                      <a:pt x="62" y="209"/>
                    </a:cubicBezTo>
                    <a:cubicBezTo>
                      <a:pt x="50" y="241"/>
                      <a:pt x="38" y="273"/>
                      <a:pt x="26" y="306"/>
                    </a:cubicBezTo>
                    <a:cubicBezTo>
                      <a:pt x="10" y="357"/>
                      <a:pt x="3" y="408"/>
                      <a:pt x="4" y="457"/>
                    </a:cubicBezTo>
                    <a:cubicBezTo>
                      <a:pt x="0" y="507"/>
                      <a:pt x="4" y="552"/>
                      <a:pt x="16" y="594"/>
                    </a:cubicBezTo>
                    <a:cubicBezTo>
                      <a:pt x="25" y="638"/>
                      <a:pt x="41" y="672"/>
                      <a:pt x="64" y="697"/>
                    </a:cubicBezTo>
                    <a:cubicBezTo>
                      <a:pt x="83" y="730"/>
                      <a:pt x="108" y="750"/>
                      <a:pt x="138" y="759"/>
                    </a:cubicBezTo>
                    <a:cubicBezTo>
                      <a:pt x="154" y="764"/>
                      <a:pt x="169" y="767"/>
                      <a:pt x="185" y="767"/>
                    </a:cubicBezTo>
                    <a:cubicBezTo>
                      <a:pt x="209" y="767"/>
                      <a:pt x="235" y="760"/>
                      <a:pt x="261" y="747"/>
                    </a:cubicBezTo>
                    <a:lnTo>
                      <a:pt x="321" y="704"/>
                    </a:lnTo>
                    <a:cubicBezTo>
                      <a:pt x="361" y="667"/>
                      <a:pt x="394" y="618"/>
                      <a:pt x="422" y="558"/>
                    </a:cubicBezTo>
                    <a:cubicBezTo>
                      <a:pt x="435" y="526"/>
                      <a:pt x="446" y="493"/>
                      <a:pt x="458" y="461"/>
                    </a:cubicBezTo>
                    <a:cubicBezTo>
                      <a:pt x="474" y="410"/>
                      <a:pt x="481" y="359"/>
                      <a:pt x="480" y="310"/>
                    </a:cubicBezTo>
                    <a:cubicBezTo>
                      <a:pt x="484" y="260"/>
                      <a:pt x="480" y="215"/>
                      <a:pt x="469" y="173"/>
                    </a:cubicBezTo>
                    <a:cubicBezTo>
                      <a:pt x="460" y="130"/>
                      <a:pt x="443" y="95"/>
                      <a:pt x="421" y="70"/>
                    </a:cubicBezTo>
                    <a:cubicBezTo>
                      <a:pt x="402" y="38"/>
                      <a:pt x="377" y="17"/>
                      <a:pt x="347" y="8"/>
                    </a:cubicBezTo>
                    <a:cubicBezTo>
                      <a:pt x="332" y="3"/>
                      <a:pt x="317" y="0"/>
                      <a:pt x="30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7022649" y="3871510"/>
                <a:ext cx="14311" cy="22632"/>
              </a:xfrm>
              <a:custGeom>
                <a:avLst/>
                <a:gdLst/>
                <a:ahLst/>
                <a:cxnLst/>
                <a:rect l="l" t="t" r="r" b="b"/>
                <a:pathLst>
                  <a:path w="485" h="767" extrusionOk="0">
                    <a:moveTo>
                      <a:pt x="301" y="1"/>
                    </a:moveTo>
                    <a:cubicBezTo>
                      <a:pt x="276" y="1"/>
                      <a:pt x="250" y="8"/>
                      <a:pt x="223" y="21"/>
                    </a:cubicBezTo>
                    <a:lnTo>
                      <a:pt x="163" y="63"/>
                    </a:lnTo>
                    <a:cubicBezTo>
                      <a:pt x="123" y="100"/>
                      <a:pt x="90" y="149"/>
                      <a:pt x="62" y="209"/>
                    </a:cubicBezTo>
                    <a:cubicBezTo>
                      <a:pt x="50" y="242"/>
                      <a:pt x="38" y="274"/>
                      <a:pt x="26" y="306"/>
                    </a:cubicBezTo>
                    <a:cubicBezTo>
                      <a:pt x="11" y="357"/>
                      <a:pt x="3" y="408"/>
                      <a:pt x="4" y="458"/>
                    </a:cubicBezTo>
                    <a:cubicBezTo>
                      <a:pt x="0" y="507"/>
                      <a:pt x="4" y="553"/>
                      <a:pt x="16" y="594"/>
                    </a:cubicBezTo>
                    <a:cubicBezTo>
                      <a:pt x="25" y="638"/>
                      <a:pt x="42" y="672"/>
                      <a:pt x="63" y="697"/>
                    </a:cubicBezTo>
                    <a:cubicBezTo>
                      <a:pt x="83" y="729"/>
                      <a:pt x="108" y="751"/>
                      <a:pt x="138" y="759"/>
                    </a:cubicBezTo>
                    <a:cubicBezTo>
                      <a:pt x="153" y="764"/>
                      <a:pt x="168" y="767"/>
                      <a:pt x="183" y="767"/>
                    </a:cubicBezTo>
                    <a:cubicBezTo>
                      <a:pt x="209" y="767"/>
                      <a:pt x="235" y="760"/>
                      <a:pt x="261" y="747"/>
                    </a:cubicBezTo>
                    <a:lnTo>
                      <a:pt x="321" y="704"/>
                    </a:lnTo>
                    <a:cubicBezTo>
                      <a:pt x="361" y="667"/>
                      <a:pt x="395" y="619"/>
                      <a:pt x="422" y="559"/>
                    </a:cubicBezTo>
                    <a:cubicBezTo>
                      <a:pt x="435" y="526"/>
                      <a:pt x="446" y="494"/>
                      <a:pt x="459" y="462"/>
                    </a:cubicBezTo>
                    <a:cubicBezTo>
                      <a:pt x="474" y="410"/>
                      <a:pt x="481" y="360"/>
                      <a:pt x="479" y="310"/>
                    </a:cubicBezTo>
                    <a:cubicBezTo>
                      <a:pt x="484" y="260"/>
                      <a:pt x="480" y="215"/>
                      <a:pt x="469" y="174"/>
                    </a:cubicBezTo>
                    <a:cubicBezTo>
                      <a:pt x="460" y="129"/>
                      <a:pt x="443" y="95"/>
                      <a:pt x="420" y="70"/>
                    </a:cubicBezTo>
                    <a:cubicBezTo>
                      <a:pt x="402" y="37"/>
                      <a:pt x="377" y="18"/>
                      <a:pt x="346" y="9"/>
                    </a:cubicBezTo>
                    <a:cubicBezTo>
                      <a:pt x="331" y="3"/>
                      <a:pt x="316" y="1"/>
                      <a:pt x="30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7259778" y="4455271"/>
                <a:ext cx="14282" cy="22632"/>
              </a:xfrm>
              <a:custGeom>
                <a:avLst/>
                <a:gdLst/>
                <a:ahLst/>
                <a:cxnLst/>
                <a:rect l="l" t="t" r="r" b="b"/>
                <a:pathLst>
                  <a:path w="484" h="767" extrusionOk="0">
                    <a:moveTo>
                      <a:pt x="300" y="1"/>
                    </a:moveTo>
                    <a:cubicBezTo>
                      <a:pt x="275" y="1"/>
                      <a:pt x="249" y="7"/>
                      <a:pt x="223" y="21"/>
                    </a:cubicBezTo>
                    <a:lnTo>
                      <a:pt x="162" y="63"/>
                    </a:lnTo>
                    <a:cubicBezTo>
                      <a:pt x="123" y="100"/>
                      <a:pt x="89" y="149"/>
                      <a:pt x="61" y="209"/>
                    </a:cubicBezTo>
                    <a:cubicBezTo>
                      <a:pt x="49" y="242"/>
                      <a:pt x="37" y="274"/>
                      <a:pt x="26" y="306"/>
                    </a:cubicBezTo>
                    <a:cubicBezTo>
                      <a:pt x="11" y="357"/>
                      <a:pt x="3" y="408"/>
                      <a:pt x="4" y="457"/>
                    </a:cubicBezTo>
                    <a:cubicBezTo>
                      <a:pt x="0" y="507"/>
                      <a:pt x="3" y="552"/>
                      <a:pt x="15" y="594"/>
                    </a:cubicBezTo>
                    <a:cubicBezTo>
                      <a:pt x="25" y="638"/>
                      <a:pt x="41" y="672"/>
                      <a:pt x="63" y="697"/>
                    </a:cubicBezTo>
                    <a:cubicBezTo>
                      <a:pt x="83" y="730"/>
                      <a:pt x="107" y="751"/>
                      <a:pt x="138" y="759"/>
                    </a:cubicBezTo>
                    <a:cubicBezTo>
                      <a:pt x="153" y="764"/>
                      <a:pt x="168" y="767"/>
                      <a:pt x="184" y="767"/>
                    </a:cubicBezTo>
                    <a:cubicBezTo>
                      <a:pt x="209" y="767"/>
                      <a:pt x="234" y="760"/>
                      <a:pt x="260" y="747"/>
                    </a:cubicBezTo>
                    <a:lnTo>
                      <a:pt x="320" y="704"/>
                    </a:lnTo>
                    <a:cubicBezTo>
                      <a:pt x="361" y="667"/>
                      <a:pt x="395" y="619"/>
                      <a:pt x="422" y="559"/>
                    </a:cubicBezTo>
                    <a:cubicBezTo>
                      <a:pt x="434" y="526"/>
                      <a:pt x="446" y="494"/>
                      <a:pt x="458" y="462"/>
                    </a:cubicBezTo>
                    <a:cubicBezTo>
                      <a:pt x="473" y="410"/>
                      <a:pt x="480" y="359"/>
                      <a:pt x="479" y="310"/>
                    </a:cubicBezTo>
                    <a:cubicBezTo>
                      <a:pt x="483" y="260"/>
                      <a:pt x="479" y="215"/>
                      <a:pt x="468" y="174"/>
                    </a:cubicBezTo>
                    <a:cubicBezTo>
                      <a:pt x="459" y="130"/>
                      <a:pt x="443" y="95"/>
                      <a:pt x="420" y="70"/>
                    </a:cubicBezTo>
                    <a:cubicBezTo>
                      <a:pt x="401" y="38"/>
                      <a:pt x="376" y="18"/>
                      <a:pt x="346" y="8"/>
                    </a:cubicBezTo>
                    <a:cubicBezTo>
                      <a:pt x="331" y="3"/>
                      <a:pt x="316" y="1"/>
                      <a:pt x="30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7029702" y="4210500"/>
                <a:ext cx="14282" cy="13750"/>
              </a:xfrm>
              <a:custGeom>
                <a:avLst/>
                <a:gdLst/>
                <a:ahLst/>
                <a:cxnLst/>
                <a:rect l="l" t="t" r="r" b="b"/>
                <a:pathLst>
                  <a:path w="484" h="466" extrusionOk="0">
                    <a:moveTo>
                      <a:pt x="300" y="0"/>
                    </a:moveTo>
                    <a:cubicBezTo>
                      <a:pt x="276" y="0"/>
                      <a:pt x="250" y="4"/>
                      <a:pt x="224" y="12"/>
                    </a:cubicBezTo>
                    <a:cubicBezTo>
                      <a:pt x="204" y="21"/>
                      <a:pt x="183" y="30"/>
                      <a:pt x="164" y="38"/>
                    </a:cubicBezTo>
                    <a:cubicBezTo>
                      <a:pt x="124" y="61"/>
                      <a:pt x="91" y="91"/>
                      <a:pt x="62" y="127"/>
                    </a:cubicBezTo>
                    <a:cubicBezTo>
                      <a:pt x="50" y="147"/>
                      <a:pt x="38" y="166"/>
                      <a:pt x="27" y="186"/>
                    </a:cubicBezTo>
                    <a:cubicBezTo>
                      <a:pt x="11" y="217"/>
                      <a:pt x="4" y="248"/>
                      <a:pt x="5" y="278"/>
                    </a:cubicBezTo>
                    <a:cubicBezTo>
                      <a:pt x="1" y="308"/>
                      <a:pt x="4" y="336"/>
                      <a:pt x="16" y="360"/>
                    </a:cubicBezTo>
                    <a:cubicBezTo>
                      <a:pt x="26" y="387"/>
                      <a:pt x="41" y="408"/>
                      <a:pt x="64" y="422"/>
                    </a:cubicBezTo>
                    <a:cubicBezTo>
                      <a:pt x="83" y="443"/>
                      <a:pt x="108" y="455"/>
                      <a:pt x="138" y="460"/>
                    </a:cubicBezTo>
                    <a:cubicBezTo>
                      <a:pt x="153" y="464"/>
                      <a:pt x="169" y="465"/>
                      <a:pt x="185" y="465"/>
                    </a:cubicBezTo>
                    <a:cubicBezTo>
                      <a:pt x="210" y="465"/>
                      <a:pt x="235" y="461"/>
                      <a:pt x="261" y="453"/>
                    </a:cubicBezTo>
                    <a:cubicBezTo>
                      <a:pt x="282" y="444"/>
                      <a:pt x="301" y="436"/>
                      <a:pt x="322" y="427"/>
                    </a:cubicBezTo>
                    <a:cubicBezTo>
                      <a:pt x="361" y="405"/>
                      <a:pt x="395" y="375"/>
                      <a:pt x="423" y="339"/>
                    </a:cubicBezTo>
                    <a:cubicBezTo>
                      <a:pt x="435" y="319"/>
                      <a:pt x="447" y="299"/>
                      <a:pt x="458" y="280"/>
                    </a:cubicBezTo>
                    <a:cubicBezTo>
                      <a:pt x="474" y="249"/>
                      <a:pt x="481" y="218"/>
                      <a:pt x="480" y="188"/>
                    </a:cubicBezTo>
                    <a:cubicBezTo>
                      <a:pt x="484" y="158"/>
                      <a:pt x="481" y="130"/>
                      <a:pt x="468" y="105"/>
                    </a:cubicBezTo>
                    <a:cubicBezTo>
                      <a:pt x="459" y="79"/>
                      <a:pt x="444" y="58"/>
                      <a:pt x="421" y="42"/>
                    </a:cubicBezTo>
                    <a:cubicBezTo>
                      <a:pt x="402" y="23"/>
                      <a:pt x="378" y="10"/>
                      <a:pt x="347" y="5"/>
                    </a:cubicBezTo>
                    <a:cubicBezTo>
                      <a:pt x="332" y="2"/>
                      <a:pt x="316" y="0"/>
                      <a:pt x="30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7061158" y="4352199"/>
                <a:ext cx="14282" cy="13750"/>
              </a:xfrm>
              <a:custGeom>
                <a:avLst/>
                <a:gdLst/>
                <a:ahLst/>
                <a:cxnLst/>
                <a:rect l="l" t="t" r="r" b="b"/>
                <a:pathLst>
                  <a:path w="484" h="466" extrusionOk="0">
                    <a:moveTo>
                      <a:pt x="299" y="0"/>
                    </a:moveTo>
                    <a:cubicBezTo>
                      <a:pt x="274" y="0"/>
                      <a:pt x="249" y="4"/>
                      <a:pt x="223" y="12"/>
                    </a:cubicBezTo>
                    <a:cubicBezTo>
                      <a:pt x="202" y="21"/>
                      <a:pt x="183" y="30"/>
                      <a:pt x="162" y="38"/>
                    </a:cubicBezTo>
                    <a:cubicBezTo>
                      <a:pt x="123" y="61"/>
                      <a:pt x="89" y="91"/>
                      <a:pt x="61" y="127"/>
                    </a:cubicBezTo>
                    <a:cubicBezTo>
                      <a:pt x="50" y="147"/>
                      <a:pt x="37" y="166"/>
                      <a:pt x="26" y="186"/>
                    </a:cubicBezTo>
                    <a:cubicBezTo>
                      <a:pt x="10" y="217"/>
                      <a:pt x="3" y="247"/>
                      <a:pt x="4" y="278"/>
                    </a:cubicBezTo>
                    <a:cubicBezTo>
                      <a:pt x="0" y="308"/>
                      <a:pt x="3" y="336"/>
                      <a:pt x="16" y="360"/>
                    </a:cubicBezTo>
                    <a:cubicBezTo>
                      <a:pt x="25" y="387"/>
                      <a:pt x="40" y="408"/>
                      <a:pt x="63" y="422"/>
                    </a:cubicBezTo>
                    <a:cubicBezTo>
                      <a:pt x="83" y="442"/>
                      <a:pt x="107" y="455"/>
                      <a:pt x="137" y="460"/>
                    </a:cubicBezTo>
                    <a:cubicBezTo>
                      <a:pt x="153" y="464"/>
                      <a:pt x="168" y="465"/>
                      <a:pt x="184" y="465"/>
                    </a:cubicBezTo>
                    <a:cubicBezTo>
                      <a:pt x="209" y="465"/>
                      <a:pt x="234" y="461"/>
                      <a:pt x="260" y="453"/>
                    </a:cubicBezTo>
                    <a:cubicBezTo>
                      <a:pt x="280" y="444"/>
                      <a:pt x="300" y="436"/>
                      <a:pt x="320" y="426"/>
                    </a:cubicBezTo>
                    <a:cubicBezTo>
                      <a:pt x="360" y="405"/>
                      <a:pt x="394" y="375"/>
                      <a:pt x="422" y="339"/>
                    </a:cubicBezTo>
                    <a:cubicBezTo>
                      <a:pt x="434" y="319"/>
                      <a:pt x="446" y="299"/>
                      <a:pt x="457" y="280"/>
                    </a:cubicBezTo>
                    <a:cubicBezTo>
                      <a:pt x="473" y="249"/>
                      <a:pt x="480" y="218"/>
                      <a:pt x="479" y="188"/>
                    </a:cubicBezTo>
                    <a:cubicBezTo>
                      <a:pt x="483" y="158"/>
                      <a:pt x="479" y="130"/>
                      <a:pt x="468" y="105"/>
                    </a:cubicBezTo>
                    <a:cubicBezTo>
                      <a:pt x="458" y="79"/>
                      <a:pt x="443" y="58"/>
                      <a:pt x="420" y="42"/>
                    </a:cubicBezTo>
                    <a:cubicBezTo>
                      <a:pt x="401" y="23"/>
                      <a:pt x="376" y="10"/>
                      <a:pt x="346" y="5"/>
                    </a:cubicBezTo>
                    <a:cubicBezTo>
                      <a:pt x="330" y="2"/>
                      <a:pt x="315" y="0"/>
                      <a:pt x="29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506673" y="4441993"/>
                <a:ext cx="14311" cy="13750"/>
              </a:xfrm>
              <a:custGeom>
                <a:avLst/>
                <a:gdLst/>
                <a:ahLst/>
                <a:cxnLst/>
                <a:rect l="l" t="t" r="r" b="b"/>
                <a:pathLst>
                  <a:path w="485" h="466" extrusionOk="0">
                    <a:moveTo>
                      <a:pt x="302" y="1"/>
                    </a:moveTo>
                    <a:cubicBezTo>
                      <a:pt x="277" y="1"/>
                      <a:pt x="251" y="5"/>
                      <a:pt x="224" y="13"/>
                    </a:cubicBezTo>
                    <a:cubicBezTo>
                      <a:pt x="204" y="22"/>
                      <a:pt x="184" y="30"/>
                      <a:pt x="164" y="39"/>
                    </a:cubicBezTo>
                    <a:cubicBezTo>
                      <a:pt x="124" y="62"/>
                      <a:pt x="90" y="91"/>
                      <a:pt x="63" y="127"/>
                    </a:cubicBezTo>
                    <a:cubicBezTo>
                      <a:pt x="50" y="147"/>
                      <a:pt x="39" y="166"/>
                      <a:pt x="26" y="186"/>
                    </a:cubicBezTo>
                    <a:cubicBezTo>
                      <a:pt x="11" y="217"/>
                      <a:pt x="4" y="248"/>
                      <a:pt x="6" y="278"/>
                    </a:cubicBezTo>
                    <a:cubicBezTo>
                      <a:pt x="1" y="308"/>
                      <a:pt x="5" y="336"/>
                      <a:pt x="16" y="360"/>
                    </a:cubicBezTo>
                    <a:cubicBezTo>
                      <a:pt x="25" y="387"/>
                      <a:pt x="42" y="408"/>
                      <a:pt x="65" y="423"/>
                    </a:cubicBezTo>
                    <a:cubicBezTo>
                      <a:pt x="83" y="443"/>
                      <a:pt x="108" y="455"/>
                      <a:pt x="139" y="461"/>
                    </a:cubicBezTo>
                    <a:cubicBezTo>
                      <a:pt x="154" y="464"/>
                      <a:pt x="169" y="465"/>
                      <a:pt x="185" y="465"/>
                    </a:cubicBezTo>
                    <a:cubicBezTo>
                      <a:pt x="210" y="465"/>
                      <a:pt x="235" y="461"/>
                      <a:pt x="262" y="453"/>
                    </a:cubicBezTo>
                    <a:cubicBezTo>
                      <a:pt x="281" y="445"/>
                      <a:pt x="302" y="436"/>
                      <a:pt x="322" y="427"/>
                    </a:cubicBezTo>
                    <a:cubicBezTo>
                      <a:pt x="361" y="405"/>
                      <a:pt x="395" y="376"/>
                      <a:pt x="423" y="339"/>
                    </a:cubicBezTo>
                    <a:cubicBezTo>
                      <a:pt x="435" y="319"/>
                      <a:pt x="447" y="299"/>
                      <a:pt x="459" y="280"/>
                    </a:cubicBezTo>
                    <a:cubicBezTo>
                      <a:pt x="474" y="249"/>
                      <a:pt x="482" y="219"/>
                      <a:pt x="481" y="188"/>
                    </a:cubicBezTo>
                    <a:cubicBezTo>
                      <a:pt x="485" y="158"/>
                      <a:pt x="481" y="130"/>
                      <a:pt x="469" y="105"/>
                    </a:cubicBezTo>
                    <a:cubicBezTo>
                      <a:pt x="460" y="79"/>
                      <a:pt x="443" y="58"/>
                      <a:pt x="422" y="43"/>
                    </a:cubicBezTo>
                    <a:cubicBezTo>
                      <a:pt x="402" y="23"/>
                      <a:pt x="377" y="10"/>
                      <a:pt x="347" y="5"/>
                    </a:cubicBezTo>
                    <a:cubicBezTo>
                      <a:pt x="333" y="2"/>
                      <a:pt x="318" y="1"/>
                      <a:pt x="30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380874" y="4361996"/>
                <a:ext cx="14282" cy="13750"/>
              </a:xfrm>
              <a:custGeom>
                <a:avLst/>
                <a:gdLst/>
                <a:ahLst/>
                <a:cxnLst/>
                <a:rect l="l" t="t" r="r" b="b"/>
                <a:pathLst>
                  <a:path w="484" h="466" extrusionOk="0">
                    <a:moveTo>
                      <a:pt x="300" y="0"/>
                    </a:moveTo>
                    <a:cubicBezTo>
                      <a:pt x="275" y="0"/>
                      <a:pt x="250" y="5"/>
                      <a:pt x="223" y="13"/>
                    </a:cubicBezTo>
                    <a:cubicBezTo>
                      <a:pt x="202" y="21"/>
                      <a:pt x="183" y="30"/>
                      <a:pt x="163" y="39"/>
                    </a:cubicBezTo>
                    <a:cubicBezTo>
                      <a:pt x="123" y="61"/>
                      <a:pt x="89" y="90"/>
                      <a:pt x="61" y="127"/>
                    </a:cubicBezTo>
                    <a:cubicBezTo>
                      <a:pt x="50" y="146"/>
                      <a:pt x="37" y="166"/>
                      <a:pt x="26" y="185"/>
                    </a:cubicBezTo>
                    <a:cubicBezTo>
                      <a:pt x="10" y="217"/>
                      <a:pt x="3" y="247"/>
                      <a:pt x="4" y="277"/>
                    </a:cubicBezTo>
                    <a:cubicBezTo>
                      <a:pt x="0" y="307"/>
                      <a:pt x="3" y="335"/>
                      <a:pt x="16" y="361"/>
                    </a:cubicBezTo>
                    <a:cubicBezTo>
                      <a:pt x="25" y="387"/>
                      <a:pt x="40" y="407"/>
                      <a:pt x="63" y="423"/>
                    </a:cubicBezTo>
                    <a:cubicBezTo>
                      <a:pt x="83" y="442"/>
                      <a:pt x="107" y="455"/>
                      <a:pt x="137" y="461"/>
                    </a:cubicBezTo>
                    <a:cubicBezTo>
                      <a:pt x="152" y="464"/>
                      <a:pt x="167" y="465"/>
                      <a:pt x="182" y="465"/>
                    </a:cubicBezTo>
                    <a:cubicBezTo>
                      <a:pt x="207" y="465"/>
                      <a:pt x="233" y="461"/>
                      <a:pt x="260" y="453"/>
                    </a:cubicBezTo>
                    <a:cubicBezTo>
                      <a:pt x="281" y="444"/>
                      <a:pt x="300" y="436"/>
                      <a:pt x="320" y="427"/>
                    </a:cubicBezTo>
                    <a:cubicBezTo>
                      <a:pt x="360" y="404"/>
                      <a:pt x="394" y="375"/>
                      <a:pt x="422" y="339"/>
                    </a:cubicBezTo>
                    <a:cubicBezTo>
                      <a:pt x="434" y="319"/>
                      <a:pt x="446" y="300"/>
                      <a:pt x="457" y="280"/>
                    </a:cubicBezTo>
                    <a:cubicBezTo>
                      <a:pt x="473" y="248"/>
                      <a:pt x="480" y="218"/>
                      <a:pt x="479" y="188"/>
                    </a:cubicBezTo>
                    <a:cubicBezTo>
                      <a:pt x="483" y="158"/>
                      <a:pt x="480" y="131"/>
                      <a:pt x="468" y="105"/>
                    </a:cubicBezTo>
                    <a:cubicBezTo>
                      <a:pt x="458" y="79"/>
                      <a:pt x="443" y="58"/>
                      <a:pt x="420" y="43"/>
                    </a:cubicBezTo>
                    <a:cubicBezTo>
                      <a:pt x="401" y="23"/>
                      <a:pt x="376" y="11"/>
                      <a:pt x="346" y="6"/>
                    </a:cubicBezTo>
                    <a:cubicBezTo>
                      <a:pt x="331" y="2"/>
                      <a:pt x="315" y="0"/>
                      <a:pt x="30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881984" y="3915683"/>
                <a:ext cx="14282" cy="13750"/>
              </a:xfrm>
              <a:custGeom>
                <a:avLst/>
                <a:gdLst/>
                <a:ahLst/>
                <a:cxnLst/>
                <a:rect l="l" t="t" r="r" b="b"/>
                <a:pathLst>
                  <a:path w="484" h="466" extrusionOk="0">
                    <a:moveTo>
                      <a:pt x="302" y="1"/>
                    </a:moveTo>
                    <a:cubicBezTo>
                      <a:pt x="276" y="1"/>
                      <a:pt x="250" y="5"/>
                      <a:pt x="223" y="13"/>
                    </a:cubicBezTo>
                    <a:cubicBezTo>
                      <a:pt x="203" y="22"/>
                      <a:pt x="183" y="30"/>
                      <a:pt x="164" y="39"/>
                    </a:cubicBezTo>
                    <a:cubicBezTo>
                      <a:pt x="123" y="62"/>
                      <a:pt x="89" y="91"/>
                      <a:pt x="61" y="127"/>
                    </a:cubicBezTo>
                    <a:cubicBezTo>
                      <a:pt x="50" y="147"/>
                      <a:pt x="38" y="166"/>
                      <a:pt x="26" y="186"/>
                    </a:cubicBezTo>
                    <a:cubicBezTo>
                      <a:pt x="11" y="217"/>
                      <a:pt x="4" y="248"/>
                      <a:pt x="5" y="278"/>
                    </a:cubicBezTo>
                    <a:cubicBezTo>
                      <a:pt x="0" y="308"/>
                      <a:pt x="4" y="336"/>
                      <a:pt x="16" y="361"/>
                    </a:cubicBezTo>
                    <a:cubicBezTo>
                      <a:pt x="25" y="387"/>
                      <a:pt x="41" y="408"/>
                      <a:pt x="63" y="423"/>
                    </a:cubicBezTo>
                    <a:cubicBezTo>
                      <a:pt x="83" y="443"/>
                      <a:pt x="108" y="455"/>
                      <a:pt x="138" y="460"/>
                    </a:cubicBezTo>
                    <a:cubicBezTo>
                      <a:pt x="153" y="464"/>
                      <a:pt x="168" y="466"/>
                      <a:pt x="184" y="466"/>
                    </a:cubicBezTo>
                    <a:cubicBezTo>
                      <a:pt x="209" y="466"/>
                      <a:pt x="234" y="461"/>
                      <a:pt x="261" y="453"/>
                    </a:cubicBezTo>
                    <a:cubicBezTo>
                      <a:pt x="281" y="445"/>
                      <a:pt x="301" y="436"/>
                      <a:pt x="320" y="427"/>
                    </a:cubicBezTo>
                    <a:cubicBezTo>
                      <a:pt x="361" y="405"/>
                      <a:pt x="395" y="376"/>
                      <a:pt x="423" y="339"/>
                    </a:cubicBezTo>
                    <a:cubicBezTo>
                      <a:pt x="434" y="319"/>
                      <a:pt x="446" y="299"/>
                      <a:pt x="458" y="280"/>
                    </a:cubicBezTo>
                    <a:cubicBezTo>
                      <a:pt x="473" y="249"/>
                      <a:pt x="480" y="219"/>
                      <a:pt x="479" y="189"/>
                    </a:cubicBezTo>
                    <a:cubicBezTo>
                      <a:pt x="484" y="158"/>
                      <a:pt x="480" y="131"/>
                      <a:pt x="468" y="105"/>
                    </a:cubicBezTo>
                    <a:cubicBezTo>
                      <a:pt x="459" y="80"/>
                      <a:pt x="443" y="58"/>
                      <a:pt x="421" y="43"/>
                    </a:cubicBezTo>
                    <a:cubicBezTo>
                      <a:pt x="401" y="24"/>
                      <a:pt x="376" y="11"/>
                      <a:pt x="346" y="5"/>
                    </a:cubicBezTo>
                    <a:cubicBezTo>
                      <a:pt x="332" y="2"/>
                      <a:pt x="317" y="1"/>
                      <a:pt x="30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306666" y="4390973"/>
                <a:ext cx="14282" cy="13750"/>
              </a:xfrm>
              <a:custGeom>
                <a:avLst/>
                <a:gdLst/>
                <a:ahLst/>
                <a:cxnLst/>
                <a:rect l="l" t="t" r="r" b="b"/>
                <a:pathLst>
                  <a:path w="484" h="466" extrusionOk="0">
                    <a:moveTo>
                      <a:pt x="300" y="0"/>
                    </a:moveTo>
                    <a:cubicBezTo>
                      <a:pt x="275" y="0"/>
                      <a:pt x="250" y="4"/>
                      <a:pt x="224" y="13"/>
                    </a:cubicBezTo>
                    <a:cubicBezTo>
                      <a:pt x="203" y="21"/>
                      <a:pt x="184" y="30"/>
                      <a:pt x="163" y="38"/>
                    </a:cubicBezTo>
                    <a:cubicBezTo>
                      <a:pt x="124" y="61"/>
                      <a:pt x="90" y="91"/>
                      <a:pt x="62" y="127"/>
                    </a:cubicBezTo>
                    <a:cubicBezTo>
                      <a:pt x="49" y="147"/>
                      <a:pt x="38" y="166"/>
                      <a:pt x="27" y="186"/>
                    </a:cubicBezTo>
                    <a:cubicBezTo>
                      <a:pt x="10" y="217"/>
                      <a:pt x="4" y="248"/>
                      <a:pt x="5" y="278"/>
                    </a:cubicBezTo>
                    <a:cubicBezTo>
                      <a:pt x="1" y="308"/>
                      <a:pt x="4" y="336"/>
                      <a:pt x="15" y="360"/>
                    </a:cubicBezTo>
                    <a:cubicBezTo>
                      <a:pt x="26" y="387"/>
                      <a:pt x="41" y="408"/>
                      <a:pt x="64" y="422"/>
                    </a:cubicBezTo>
                    <a:cubicBezTo>
                      <a:pt x="83" y="443"/>
                      <a:pt x="107" y="455"/>
                      <a:pt x="138" y="461"/>
                    </a:cubicBezTo>
                    <a:cubicBezTo>
                      <a:pt x="154" y="464"/>
                      <a:pt x="169" y="465"/>
                      <a:pt x="185" y="465"/>
                    </a:cubicBezTo>
                    <a:cubicBezTo>
                      <a:pt x="209" y="465"/>
                      <a:pt x="235" y="461"/>
                      <a:pt x="261" y="453"/>
                    </a:cubicBezTo>
                    <a:cubicBezTo>
                      <a:pt x="281" y="444"/>
                      <a:pt x="301" y="436"/>
                      <a:pt x="321" y="427"/>
                    </a:cubicBezTo>
                    <a:cubicBezTo>
                      <a:pt x="361" y="405"/>
                      <a:pt x="395" y="375"/>
                      <a:pt x="423" y="339"/>
                    </a:cubicBezTo>
                    <a:cubicBezTo>
                      <a:pt x="434" y="319"/>
                      <a:pt x="447" y="299"/>
                      <a:pt x="458" y="280"/>
                    </a:cubicBezTo>
                    <a:cubicBezTo>
                      <a:pt x="474" y="249"/>
                      <a:pt x="481" y="218"/>
                      <a:pt x="480" y="188"/>
                    </a:cubicBezTo>
                    <a:cubicBezTo>
                      <a:pt x="484" y="158"/>
                      <a:pt x="480" y="130"/>
                      <a:pt x="469" y="105"/>
                    </a:cubicBezTo>
                    <a:cubicBezTo>
                      <a:pt x="459" y="79"/>
                      <a:pt x="444" y="58"/>
                      <a:pt x="421" y="42"/>
                    </a:cubicBezTo>
                    <a:cubicBezTo>
                      <a:pt x="401" y="23"/>
                      <a:pt x="377" y="10"/>
                      <a:pt x="347" y="5"/>
                    </a:cubicBezTo>
                    <a:cubicBezTo>
                      <a:pt x="331" y="2"/>
                      <a:pt x="316" y="0"/>
                      <a:pt x="30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655714" y="4103149"/>
                <a:ext cx="14341" cy="13750"/>
              </a:xfrm>
              <a:custGeom>
                <a:avLst/>
                <a:gdLst/>
                <a:ahLst/>
                <a:cxnLst/>
                <a:rect l="l" t="t" r="r" b="b"/>
                <a:pathLst>
                  <a:path w="486" h="466" extrusionOk="0">
                    <a:moveTo>
                      <a:pt x="301" y="1"/>
                    </a:moveTo>
                    <a:cubicBezTo>
                      <a:pt x="276" y="1"/>
                      <a:pt x="250" y="5"/>
                      <a:pt x="224" y="13"/>
                    </a:cubicBezTo>
                    <a:cubicBezTo>
                      <a:pt x="204" y="21"/>
                      <a:pt x="185" y="30"/>
                      <a:pt x="164" y="39"/>
                    </a:cubicBezTo>
                    <a:cubicBezTo>
                      <a:pt x="125" y="61"/>
                      <a:pt x="91" y="91"/>
                      <a:pt x="63" y="127"/>
                    </a:cubicBezTo>
                    <a:cubicBezTo>
                      <a:pt x="51" y="147"/>
                      <a:pt x="39" y="167"/>
                      <a:pt x="27" y="186"/>
                    </a:cubicBezTo>
                    <a:cubicBezTo>
                      <a:pt x="11" y="217"/>
                      <a:pt x="4" y="248"/>
                      <a:pt x="6" y="278"/>
                    </a:cubicBezTo>
                    <a:cubicBezTo>
                      <a:pt x="1" y="308"/>
                      <a:pt x="5" y="336"/>
                      <a:pt x="16" y="361"/>
                    </a:cubicBezTo>
                    <a:cubicBezTo>
                      <a:pt x="26" y="388"/>
                      <a:pt x="42" y="408"/>
                      <a:pt x="65" y="423"/>
                    </a:cubicBezTo>
                    <a:cubicBezTo>
                      <a:pt x="84" y="443"/>
                      <a:pt x="108" y="456"/>
                      <a:pt x="139" y="461"/>
                    </a:cubicBezTo>
                    <a:cubicBezTo>
                      <a:pt x="154" y="464"/>
                      <a:pt x="170" y="466"/>
                      <a:pt x="186" y="466"/>
                    </a:cubicBezTo>
                    <a:cubicBezTo>
                      <a:pt x="210" y="466"/>
                      <a:pt x="236" y="462"/>
                      <a:pt x="262" y="454"/>
                    </a:cubicBezTo>
                    <a:cubicBezTo>
                      <a:pt x="282" y="444"/>
                      <a:pt x="302" y="436"/>
                      <a:pt x="322" y="428"/>
                    </a:cubicBezTo>
                    <a:cubicBezTo>
                      <a:pt x="362" y="405"/>
                      <a:pt x="395" y="375"/>
                      <a:pt x="423" y="339"/>
                    </a:cubicBezTo>
                    <a:cubicBezTo>
                      <a:pt x="436" y="319"/>
                      <a:pt x="447" y="300"/>
                      <a:pt x="459" y="280"/>
                    </a:cubicBezTo>
                    <a:cubicBezTo>
                      <a:pt x="475" y="249"/>
                      <a:pt x="482" y="218"/>
                      <a:pt x="481" y="188"/>
                    </a:cubicBezTo>
                    <a:cubicBezTo>
                      <a:pt x="485" y="158"/>
                      <a:pt x="481" y="131"/>
                      <a:pt x="470" y="106"/>
                    </a:cubicBezTo>
                    <a:cubicBezTo>
                      <a:pt x="460" y="79"/>
                      <a:pt x="444" y="58"/>
                      <a:pt x="422" y="43"/>
                    </a:cubicBezTo>
                    <a:cubicBezTo>
                      <a:pt x="402" y="23"/>
                      <a:pt x="378" y="11"/>
                      <a:pt x="348" y="6"/>
                    </a:cubicBezTo>
                    <a:cubicBezTo>
                      <a:pt x="332" y="2"/>
                      <a:pt x="317" y="1"/>
                      <a:pt x="30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387897" y="4193120"/>
                <a:ext cx="17085" cy="19003"/>
              </a:xfrm>
              <a:custGeom>
                <a:avLst/>
                <a:gdLst/>
                <a:ahLst/>
                <a:cxnLst/>
                <a:rect l="l" t="t" r="r" b="b"/>
                <a:pathLst>
                  <a:path w="579" h="644" extrusionOk="0">
                    <a:moveTo>
                      <a:pt x="392" y="0"/>
                    </a:moveTo>
                    <a:cubicBezTo>
                      <a:pt x="360" y="0"/>
                      <a:pt x="326" y="7"/>
                      <a:pt x="291" y="21"/>
                    </a:cubicBezTo>
                    <a:cubicBezTo>
                      <a:pt x="267" y="34"/>
                      <a:pt x="242" y="47"/>
                      <a:pt x="218" y="60"/>
                    </a:cubicBezTo>
                    <a:cubicBezTo>
                      <a:pt x="170" y="93"/>
                      <a:pt x="127" y="135"/>
                      <a:pt x="91" y="186"/>
                    </a:cubicBezTo>
                    <a:cubicBezTo>
                      <a:pt x="75" y="213"/>
                      <a:pt x="59" y="240"/>
                      <a:pt x="44" y="268"/>
                    </a:cubicBezTo>
                    <a:cubicBezTo>
                      <a:pt x="22" y="311"/>
                      <a:pt x="11" y="354"/>
                      <a:pt x="9" y="395"/>
                    </a:cubicBezTo>
                    <a:cubicBezTo>
                      <a:pt x="0" y="436"/>
                      <a:pt x="3" y="473"/>
                      <a:pt x="13" y="508"/>
                    </a:cubicBezTo>
                    <a:cubicBezTo>
                      <a:pt x="21" y="544"/>
                      <a:pt x="38" y="572"/>
                      <a:pt x="62" y="590"/>
                    </a:cubicBezTo>
                    <a:cubicBezTo>
                      <a:pt x="82" y="617"/>
                      <a:pt x="110" y="632"/>
                      <a:pt x="145" y="639"/>
                    </a:cubicBezTo>
                    <a:cubicBezTo>
                      <a:pt x="159" y="642"/>
                      <a:pt x="174" y="643"/>
                      <a:pt x="188" y="643"/>
                    </a:cubicBezTo>
                    <a:cubicBezTo>
                      <a:pt x="220" y="643"/>
                      <a:pt x="253" y="636"/>
                      <a:pt x="288" y="622"/>
                    </a:cubicBezTo>
                    <a:cubicBezTo>
                      <a:pt x="313" y="610"/>
                      <a:pt x="337" y="596"/>
                      <a:pt x="361" y="584"/>
                    </a:cubicBezTo>
                    <a:cubicBezTo>
                      <a:pt x="410" y="551"/>
                      <a:pt x="453" y="509"/>
                      <a:pt x="489" y="458"/>
                    </a:cubicBezTo>
                    <a:cubicBezTo>
                      <a:pt x="504" y="430"/>
                      <a:pt x="521" y="403"/>
                      <a:pt x="536" y="375"/>
                    </a:cubicBezTo>
                    <a:cubicBezTo>
                      <a:pt x="557" y="332"/>
                      <a:pt x="569" y="290"/>
                      <a:pt x="570" y="248"/>
                    </a:cubicBezTo>
                    <a:cubicBezTo>
                      <a:pt x="579" y="207"/>
                      <a:pt x="578" y="170"/>
                      <a:pt x="566" y="136"/>
                    </a:cubicBezTo>
                    <a:cubicBezTo>
                      <a:pt x="558" y="100"/>
                      <a:pt x="542" y="72"/>
                      <a:pt x="518" y="53"/>
                    </a:cubicBezTo>
                    <a:cubicBezTo>
                      <a:pt x="497" y="27"/>
                      <a:pt x="469" y="11"/>
                      <a:pt x="435" y="5"/>
                    </a:cubicBezTo>
                    <a:cubicBezTo>
                      <a:pt x="421" y="2"/>
                      <a:pt x="406" y="0"/>
                      <a:pt x="39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7201735" y="4564540"/>
                <a:ext cx="70346" cy="53409"/>
              </a:xfrm>
              <a:custGeom>
                <a:avLst/>
                <a:gdLst/>
                <a:ahLst/>
                <a:cxnLst/>
                <a:rect l="l" t="t" r="r" b="b"/>
                <a:pathLst>
                  <a:path w="2384" h="1810" extrusionOk="0">
                    <a:moveTo>
                      <a:pt x="1807" y="0"/>
                    </a:moveTo>
                    <a:cubicBezTo>
                      <a:pt x="1620" y="0"/>
                      <a:pt x="1424" y="67"/>
                      <a:pt x="1318" y="199"/>
                    </a:cubicBezTo>
                    <a:cubicBezTo>
                      <a:pt x="1023" y="568"/>
                      <a:pt x="586" y="820"/>
                      <a:pt x="237" y="1147"/>
                    </a:cubicBezTo>
                    <a:cubicBezTo>
                      <a:pt x="171" y="1191"/>
                      <a:pt x="124" y="1239"/>
                      <a:pt x="97" y="1290"/>
                    </a:cubicBezTo>
                    <a:cubicBezTo>
                      <a:pt x="21" y="1356"/>
                      <a:pt x="1" y="1451"/>
                      <a:pt x="70" y="1520"/>
                    </a:cubicBezTo>
                    <a:cubicBezTo>
                      <a:pt x="77" y="1528"/>
                      <a:pt x="85" y="1533"/>
                      <a:pt x="94" y="1540"/>
                    </a:cubicBezTo>
                    <a:cubicBezTo>
                      <a:pt x="162" y="1689"/>
                      <a:pt x="347" y="1810"/>
                      <a:pt x="565" y="1810"/>
                    </a:cubicBezTo>
                    <a:cubicBezTo>
                      <a:pt x="589" y="1810"/>
                      <a:pt x="613" y="1808"/>
                      <a:pt x="637" y="1805"/>
                    </a:cubicBezTo>
                    <a:cubicBezTo>
                      <a:pt x="974" y="1765"/>
                      <a:pt x="1268" y="1633"/>
                      <a:pt x="1521" y="1452"/>
                    </a:cubicBezTo>
                    <a:cubicBezTo>
                      <a:pt x="1895" y="1252"/>
                      <a:pt x="2183" y="931"/>
                      <a:pt x="2302" y="594"/>
                    </a:cubicBezTo>
                    <a:cubicBezTo>
                      <a:pt x="2383" y="366"/>
                      <a:pt x="2317" y="156"/>
                      <a:pt x="2056" y="46"/>
                    </a:cubicBezTo>
                    <a:cubicBezTo>
                      <a:pt x="1983" y="16"/>
                      <a:pt x="1896" y="0"/>
                      <a:pt x="180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7246883" y="3393004"/>
                <a:ext cx="122309" cy="135971"/>
              </a:xfrm>
              <a:custGeom>
                <a:avLst/>
                <a:gdLst/>
                <a:ahLst/>
                <a:cxnLst/>
                <a:rect l="l" t="t" r="r" b="b"/>
                <a:pathLst>
                  <a:path w="4145" h="4608" extrusionOk="0">
                    <a:moveTo>
                      <a:pt x="1879" y="0"/>
                    </a:moveTo>
                    <a:cubicBezTo>
                      <a:pt x="1774" y="0"/>
                      <a:pt x="1668" y="22"/>
                      <a:pt x="1570" y="65"/>
                    </a:cubicBezTo>
                    <a:cubicBezTo>
                      <a:pt x="1291" y="185"/>
                      <a:pt x="1067" y="452"/>
                      <a:pt x="923" y="763"/>
                    </a:cubicBezTo>
                    <a:cubicBezTo>
                      <a:pt x="728" y="1182"/>
                      <a:pt x="658" y="1692"/>
                      <a:pt x="384" y="2042"/>
                    </a:cubicBezTo>
                    <a:cubicBezTo>
                      <a:pt x="300" y="2149"/>
                      <a:pt x="198" y="2239"/>
                      <a:pt x="136" y="2365"/>
                    </a:cubicBezTo>
                    <a:cubicBezTo>
                      <a:pt x="1" y="2637"/>
                      <a:pt x="95" y="3006"/>
                      <a:pt x="280" y="3233"/>
                    </a:cubicBezTo>
                    <a:cubicBezTo>
                      <a:pt x="466" y="3460"/>
                      <a:pt x="723" y="3579"/>
                      <a:pt x="970" y="3696"/>
                    </a:cubicBezTo>
                    <a:cubicBezTo>
                      <a:pt x="1248" y="3827"/>
                      <a:pt x="1467" y="4012"/>
                      <a:pt x="1714" y="4203"/>
                    </a:cubicBezTo>
                    <a:cubicBezTo>
                      <a:pt x="1954" y="4388"/>
                      <a:pt x="2205" y="4607"/>
                      <a:pt x="2499" y="4607"/>
                    </a:cubicBezTo>
                    <a:cubicBezTo>
                      <a:pt x="2526" y="4607"/>
                      <a:pt x="2553" y="4605"/>
                      <a:pt x="2580" y="4602"/>
                    </a:cubicBezTo>
                    <a:cubicBezTo>
                      <a:pt x="2681" y="4587"/>
                      <a:pt x="2779" y="4545"/>
                      <a:pt x="2874" y="4499"/>
                    </a:cubicBezTo>
                    <a:cubicBezTo>
                      <a:pt x="3176" y="4358"/>
                      <a:pt x="3467" y="4186"/>
                      <a:pt x="3744" y="3987"/>
                    </a:cubicBezTo>
                    <a:cubicBezTo>
                      <a:pt x="3841" y="3917"/>
                      <a:pt x="3943" y="3835"/>
                      <a:pt x="3978" y="3707"/>
                    </a:cubicBezTo>
                    <a:cubicBezTo>
                      <a:pt x="4004" y="3617"/>
                      <a:pt x="3991" y="3520"/>
                      <a:pt x="3983" y="3425"/>
                    </a:cubicBezTo>
                    <a:cubicBezTo>
                      <a:pt x="3950" y="3065"/>
                      <a:pt x="3970" y="2697"/>
                      <a:pt x="4039" y="2344"/>
                    </a:cubicBezTo>
                    <a:cubicBezTo>
                      <a:pt x="4074" y="2170"/>
                      <a:pt x="4120" y="1998"/>
                      <a:pt x="4133" y="1820"/>
                    </a:cubicBezTo>
                    <a:cubicBezTo>
                      <a:pt x="4144" y="1642"/>
                      <a:pt x="4116" y="1451"/>
                      <a:pt x="4018" y="1316"/>
                    </a:cubicBezTo>
                    <a:cubicBezTo>
                      <a:pt x="3926" y="1190"/>
                      <a:pt x="3787" y="1130"/>
                      <a:pt x="3651" y="1088"/>
                    </a:cubicBezTo>
                    <a:cubicBezTo>
                      <a:pt x="3466" y="1032"/>
                      <a:pt x="3276" y="1000"/>
                      <a:pt x="3085" y="994"/>
                    </a:cubicBezTo>
                    <a:cubicBezTo>
                      <a:pt x="3011" y="992"/>
                      <a:pt x="2932" y="992"/>
                      <a:pt x="2866" y="949"/>
                    </a:cubicBezTo>
                    <a:cubicBezTo>
                      <a:pt x="2803" y="908"/>
                      <a:pt x="2761" y="833"/>
                      <a:pt x="2724" y="760"/>
                    </a:cubicBezTo>
                    <a:cubicBezTo>
                      <a:pt x="2629" y="572"/>
                      <a:pt x="2544" y="371"/>
                      <a:pt x="2407" y="226"/>
                    </a:cubicBezTo>
                    <a:cubicBezTo>
                      <a:pt x="2263" y="74"/>
                      <a:pt x="2072" y="0"/>
                      <a:pt x="187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8001320" y="3901726"/>
                <a:ext cx="94896" cy="117204"/>
              </a:xfrm>
              <a:custGeom>
                <a:avLst/>
                <a:gdLst/>
                <a:ahLst/>
                <a:cxnLst/>
                <a:rect l="l" t="t" r="r" b="b"/>
                <a:pathLst>
                  <a:path w="3216" h="3972" extrusionOk="0">
                    <a:moveTo>
                      <a:pt x="2317" y="1"/>
                    </a:moveTo>
                    <a:cubicBezTo>
                      <a:pt x="2264" y="1"/>
                      <a:pt x="2211" y="6"/>
                      <a:pt x="2160" y="13"/>
                    </a:cubicBezTo>
                    <a:cubicBezTo>
                      <a:pt x="968" y="176"/>
                      <a:pt x="0" y="1266"/>
                      <a:pt x="34" y="2407"/>
                    </a:cubicBezTo>
                    <a:cubicBezTo>
                      <a:pt x="38" y="2557"/>
                      <a:pt x="402" y="3023"/>
                      <a:pt x="464" y="3234"/>
                    </a:cubicBezTo>
                    <a:cubicBezTo>
                      <a:pt x="599" y="3699"/>
                      <a:pt x="1114" y="3972"/>
                      <a:pt x="1626" y="3972"/>
                    </a:cubicBezTo>
                    <a:cubicBezTo>
                      <a:pt x="1806" y="3972"/>
                      <a:pt x="1985" y="3938"/>
                      <a:pt x="2147" y="3867"/>
                    </a:cubicBezTo>
                    <a:cubicBezTo>
                      <a:pt x="2771" y="3595"/>
                      <a:pt x="3122" y="2928"/>
                      <a:pt x="3169" y="2277"/>
                    </a:cubicBezTo>
                    <a:cubicBezTo>
                      <a:pt x="3216" y="1627"/>
                      <a:pt x="3009" y="986"/>
                      <a:pt x="2780" y="373"/>
                    </a:cubicBezTo>
                    <a:cubicBezTo>
                      <a:pt x="2739" y="262"/>
                      <a:pt x="2692" y="146"/>
                      <a:pt x="2594" y="76"/>
                    </a:cubicBezTo>
                    <a:cubicBezTo>
                      <a:pt x="2515" y="19"/>
                      <a:pt x="2417" y="1"/>
                      <a:pt x="2317"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7720342" y="3615644"/>
                <a:ext cx="87077" cy="92565"/>
              </a:xfrm>
              <a:custGeom>
                <a:avLst/>
                <a:gdLst/>
                <a:ahLst/>
                <a:cxnLst/>
                <a:rect l="l" t="t" r="r" b="b"/>
                <a:pathLst>
                  <a:path w="2951" h="3137" extrusionOk="0">
                    <a:moveTo>
                      <a:pt x="2104" y="0"/>
                    </a:moveTo>
                    <a:cubicBezTo>
                      <a:pt x="2104" y="0"/>
                      <a:pt x="2103" y="0"/>
                      <a:pt x="2102" y="0"/>
                    </a:cubicBezTo>
                    <a:cubicBezTo>
                      <a:pt x="1500" y="5"/>
                      <a:pt x="946" y="583"/>
                      <a:pt x="483" y="1252"/>
                    </a:cubicBezTo>
                    <a:cubicBezTo>
                      <a:pt x="1" y="1947"/>
                      <a:pt x="27" y="2983"/>
                      <a:pt x="735" y="3124"/>
                    </a:cubicBezTo>
                    <a:cubicBezTo>
                      <a:pt x="776" y="3132"/>
                      <a:pt x="819" y="3136"/>
                      <a:pt x="863" y="3136"/>
                    </a:cubicBezTo>
                    <a:cubicBezTo>
                      <a:pt x="1319" y="3136"/>
                      <a:pt x="1864" y="2708"/>
                      <a:pt x="2248" y="2390"/>
                    </a:cubicBezTo>
                    <a:cubicBezTo>
                      <a:pt x="2428" y="2239"/>
                      <a:pt x="2606" y="2065"/>
                      <a:pt x="2738" y="1805"/>
                    </a:cubicBezTo>
                    <a:cubicBezTo>
                      <a:pt x="2870" y="1545"/>
                      <a:pt x="2951" y="1183"/>
                      <a:pt x="2905" y="846"/>
                    </a:cubicBezTo>
                    <a:cubicBezTo>
                      <a:pt x="2829" y="275"/>
                      <a:pt x="2442" y="0"/>
                      <a:pt x="210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8234966" y="3983257"/>
                <a:ext cx="90234" cy="128004"/>
              </a:xfrm>
              <a:custGeom>
                <a:avLst/>
                <a:gdLst/>
                <a:ahLst/>
                <a:cxnLst/>
                <a:rect l="l" t="t" r="r" b="b"/>
                <a:pathLst>
                  <a:path w="3058" h="4338" extrusionOk="0">
                    <a:moveTo>
                      <a:pt x="1904" y="0"/>
                    </a:moveTo>
                    <a:cubicBezTo>
                      <a:pt x="1839" y="0"/>
                      <a:pt x="1772" y="11"/>
                      <a:pt x="1703" y="34"/>
                    </a:cubicBezTo>
                    <a:cubicBezTo>
                      <a:pt x="1422" y="127"/>
                      <a:pt x="1114" y="428"/>
                      <a:pt x="851" y="869"/>
                    </a:cubicBezTo>
                    <a:cubicBezTo>
                      <a:pt x="0" y="2291"/>
                      <a:pt x="446" y="3626"/>
                      <a:pt x="943" y="4109"/>
                    </a:cubicBezTo>
                    <a:cubicBezTo>
                      <a:pt x="1098" y="4261"/>
                      <a:pt x="1281" y="4334"/>
                      <a:pt x="1480" y="4337"/>
                    </a:cubicBezTo>
                    <a:cubicBezTo>
                      <a:pt x="1483" y="4337"/>
                      <a:pt x="1487" y="4337"/>
                      <a:pt x="1490" y="4337"/>
                    </a:cubicBezTo>
                    <a:cubicBezTo>
                      <a:pt x="1678" y="4337"/>
                      <a:pt x="1897" y="4254"/>
                      <a:pt x="2086" y="3949"/>
                    </a:cubicBezTo>
                    <a:cubicBezTo>
                      <a:pt x="2179" y="3797"/>
                      <a:pt x="2256" y="3605"/>
                      <a:pt x="2330" y="3416"/>
                    </a:cubicBezTo>
                    <a:cubicBezTo>
                      <a:pt x="2468" y="3066"/>
                      <a:pt x="2607" y="2715"/>
                      <a:pt x="2746" y="2365"/>
                    </a:cubicBezTo>
                    <a:cubicBezTo>
                      <a:pt x="2888" y="2007"/>
                      <a:pt x="3039" y="1604"/>
                      <a:pt x="3049" y="1243"/>
                    </a:cubicBezTo>
                    <a:cubicBezTo>
                      <a:pt x="3058" y="860"/>
                      <a:pt x="2902" y="674"/>
                      <a:pt x="2756" y="525"/>
                    </a:cubicBezTo>
                    <a:cubicBezTo>
                      <a:pt x="2501" y="265"/>
                      <a:pt x="2231" y="0"/>
                      <a:pt x="190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8555485" y="3957172"/>
                <a:ext cx="58100" cy="68074"/>
              </a:xfrm>
              <a:custGeom>
                <a:avLst/>
                <a:gdLst/>
                <a:ahLst/>
                <a:cxnLst/>
                <a:rect l="l" t="t" r="r" b="b"/>
                <a:pathLst>
                  <a:path w="1969" h="2307" extrusionOk="0">
                    <a:moveTo>
                      <a:pt x="1506" y="0"/>
                    </a:moveTo>
                    <a:cubicBezTo>
                      <a:pt x="1243" y="0"/>
                      <a:pt x="923" y="317"/>
                      <a:pt x="683" y="608"/>
                    </a:cubicBezTo>
                    <a:cubicBezTo>
                      <a:pt x="394" y="960"/>
                      <a:pt x="142" y="1315"/>
                      <a:pt x="45" y="1858"/>
                    </a:cubicBezTo>
                    <a:cubicBezTo>
                      <a:pt x="1" y="2103"/>
                      <a:pt x="128" y="2306"/>
                      <a:pt x="267" y="2306"/>
                    </a:cubicBezTo>
                    <a:cubicBezTo>
                      <a:pt x="273" y="2306"/>
                      <a:pt x="279" y="2306"/>
                      <a:pt x="286" y="2305"/>
                    </a:cubicBezTo>
                    <a:cubicBezTo>
                      <a:pt x="572" y="2267"/>
                      <a:pt x="833" y="1961"/>
                      <a:pt x="1118" y="1812"/>
                    </a:cubicBezTo>
                    <a:cubicBezTo>
                      <a:pt x="1299" y="1716"/>
                      <a:pt x="1512" y="1592"/>
                      <a:pt x="1669" y="1368"/>
                    </a:cubicBezTo>
                    <a:cubicBezTo>
                      <a:pt x="1884" y="1058"/>
                      <a:pt x="1968" y="569"/>
                      <a:pt x="1837" y="271"/>
                    </a:cubicBezTo>
                    <a:cubicBezTo>
                      <a:pt x="1751" y="77"/>
                      <a:pt x="1636" y="0"/>
                      <a:pt x="150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8018789" y="3615319"/>
                <a:ext cx="92093" cy="93244"/>
              </a:xfrm>
              <a:custGeom>
                <a:avLst/>
                <a:gdLst/>
                <a:ahLst/>
                <a:cxnLst/>
                <a:rect l="l" t="t" r="r" b="b"/>
                <a:pathLst>
                  <a:path w="3121" h="3160" extrusionOk="0">
                    <a:moveTo>
                      <a:pt x="2203" y="0"/>
                    </a:moveTo>
                    <a:cubicBezTo>
                      <a:pt x="2026" y="0"/>
                      <a:pt x="1833" y="77"/>
                      <a:pt x="1655" y="194"/>
                    </a:cubicBezTo>
                    <a:cubicBezTo>
                      <a:pt x="1186" y="506"/>
                      <a:pt x="649" y="772"/>
                      <a:pt x="245" y="1348"/>
                    </a:cubicBezTo>
                    <a:cubicBezTo>
                      <a:pt x="18" y="1671"/>
                      <a:pt x="1" y="2267"/>
                      <a:pt x="233" y="2411"/>
                    </a:cubicBezTo>
                    <a:cubicBezTo>
                      <a:pt x="250" y="2875"/>
                      <a:pt x="481" y="3149"/>
                      <a:pt x="780" y="3159"/>
                    </a:cubicBezTo>
                    <a:cubicBezTo>
                      <a:pt x="787" y="3159"/>
                      <a:pt x="794" y="3159"/>
                      <a:pt x="802" y="3159"/>
                    </a:cubicBezTo>
                    <a:cubicBezTo>
                      <a:pt x="1542" y="3159"/>
                      <a:pt x="3120" y="2039"/>
                      <a:pt x="2741" y="511"/>
                    </a:cubicBezTo>
                    <a:cubicBezTo>
                      <a:pt x="2649" y="140"/>
                      <a:pt x="2442" y="0"/>
                      <a:pt x="2203"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8450111" y="4042775"/>
                <a:ext cx="91119" cy="78697"/>
              </a:xfrm>
              <a:custGeom>
                <a:avLst/>
                <a:gdLst/>
                <a:ahLst/>
                <a:cxnLst/>
                <a:rect l="l" t="t" r="r" b="b"/>
                <a:pathLst>
                  <a:path w="3088" h="2667" extrusionOk="0">
                    <a:moveTo>
                      <a:pt x="2104" y="0"/>
                    </a:moveTo>
                    <a:cubicBezTo>
                      <a:pt x="1832" y="0"/>
                      <a:pt x="1545" y="92"/>
                      <a:pt x="1273" y="277"/>
                    </a:cubicBezTo>
                    <a:cubicBezTo>
                      <a:pt x="912" y="440"/>
                      <a:pt x="562" y="725"/>
                      <a:pt x="265" y="1190"/>
                    </a:cubicBezTo>
                    <a:cubicBezTo>
                      <a:pt x="48" y="1532"/>
                      <a:pt x="0" y="2029"/>
                      <a:pt x="95" y="2351"/>
                    </a:cubicBezTo>
                    <a:cubicBezTo>
                      <a:pt x="95" y="2371"/>
                      <a:pt x="95" y="2391"/>
                      <a:pt x="96" y="2411"/>
                    </a:cubicBezTo>
                    <a:cubicBezTo>
                      <a:pt x="104" y="2575"/>
                      <a:pt x="182" y="2662"/>
                      <a:pt x="280" y="2662"/>
                    </a:cubicBezTo>
                    <a:cubicBezTo>
                      <a:pt x="296" y="2662"/>
                      <a:pt x="313" y="2660"/>
                      <a:pt x="329" y="2656"/>
                    </a:cubicBezTo>
                    <a:cubicBezTo>
                      <a:pt x="352" y="2663"/>
                      <a:pt x="376" y="2667"/>
                      <a:pt x="401" y="2667"/>
                    </a:cubicBezTo>
                    <a:cubicBezTo>
                      <a:pt x="452" y="2667"/>
                      <a:pt x="508" y="2651"/>
                      <a:pt x="570" y="2619"/>
                    </a:cubicBezTo>
                    <a:cubicBezTo>
                      <a:pt x="1136" y="2493"/>
                      <a:pt x="1701" y="2146"/>
                      <a:pt x="2265" y="2146"/>
                    </a:cubicBezTo>
                    <a:cubicBezTo>
                      <a:pt x="2270" y="2146"/>
                      <a:pt x="2275" y="2146"/>
                      <a:pt x="2280" y="2146"/>
                    </a:cubicBezTo>
                    <a:cubicBezTo>
                      <a:pt x="2281" y="2146"/>
                      <a:pt x="2282" y="2146"/>
                      <a:pt x="2283" y="2146"/>
                    </a:cubicBezTo>
                    <a:cubicBezTo>
                      <a:pt x="2583" y="2146"/>
                      <a:pt x="2902" y="1672"/>
                      <a:pt x="2988" y="1207"/>
                    </a:cubicBezTo>
                    <a:cubicBezTo>
                      <a:pt x="3088" y="673"/>
                      <a:pt x="2942" y="310"/>
                      <a:pt x="2668" y="150"/>
                    </a:cubicBezTo>
                    <a:cubicBezTo>
                      <a:pt x="2497" y="51"/>
                      <a:pt x="2304" y="0"/>
                      <a:pt x="210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8526596" y="3716119"/>
                <a:ext cx="83860" cy="94188"/>
              </a:xfrm>
              <a:custGeom>
                <a:avLst/>
                <a:gdLst/>
                <a:ahLst/>
                <a:cxnLst/>
                <a:rect l="l" t="t" r="r" b="b"/>
                <a:pathLst>
                  <a:path w="2842" h="3192" extrusionOk="0">
                    <a:moveTo>
                      <a:pt x="1598" y="0"/>
                    </a:moveTo>
                    <a:cubicBezTo>
                      <a:pt x="1557" y="0"/>
                      <a:pt x="1516" y="4"/>
                      <a:pt x="1473" y="11"/>
                    </a:cubicBezTo>
                    <a:cubicBezTo>
                      <a:pt x="1212" y="57"/>
                      <a:pt x="939" y="255"/>
                      <a:pt x="716" y="560"/>
                    </a:cubicBezTo>
                    <a:cubicBezTo>
                      <a:pt x="0" y="1547"/>
                      <a:pt x="509" y="2574"/>
                      <a:pt x="1011" y="2975"/>
                    </a:cubicBezTo>
                    <a:cubicBezTo>
                      <a:pt x="1167" y="3100"/>
                      <a:pt x="1346" y="3170"/>
                      <a:pt x="1535" y="3188"/>
                    </a:cubicBezTo>
                    <a:cubicBezTo>
                      <a:pt x="1559" y="3191"/>
                      <a:pt x="1583" y="3192"/>
                      <a:pt x="1608" y="3192"/>
                    </a:cubicBezTo>
                    <a:cubicBezTo>
                      <a:pt x="1770" y="3192"/>
                      <a:pt x="1944" y="3136"/>
                      <a:pt x="2085" y="2950"/>
                    </a:cubicBezTo>
                    <a:cubicBezTo>
                      <a:pt x="2165" y="2845"/>
                      <a:pt x="2226" y="2708"/>
                      <a:pt x="2284" y="2574"/>
                    </a:cubicBezTo>
                    <a:cubicBezTo>
                      <a:pt x="2393" y="2325"/>
                      <a:pt x="2502" y="2078"/>
                      <a:pt x="2612" y="1829"/>
                    </a:cubicBezTo>
                    <a:cubicBezTo>
                      <a:pt x="2723" y="1574"/>
                      <a:pt x="2842" y="1287"/>
                      <a:pt x="2827" y="1021"/>
                    </a:cubicBezTo>
                    <a:cubicBezTo>
                      <a:pt x="2812" y="737"/>
                      <a:pt x="2652" y="585"/>
                      <a:pt x="2503" y="462"/>
                    </a:cubicBezTo>
                    <a:cubicBezTo>
                      <a:pt x="2227" y="234"/>
                      <a:pt x="1935" y="0"/>
                      <a:pt x="159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8041953" y="3443522"/>
                <a:ext cx="80172" cy="152760"/>
              </a:xfrm>
              <a:custGeom>
                <a:avLst/>
                <a:gdLst/>
                <a:ahLst/>
                <a:cxnLst/>
                <a:rect l="l" t="t" r="r" b="b"/>
                <a:pathLst>
                  <a:path w="2717" h="5177" extrusionOk="0">
                    <a:moveTo>
                      <a:pt x="1329" y="0"/>
                    </a:moveTo>
                    <a:cubicBezTo>
                      <a:pt x="1126" y="0"/>
                      <a:pt x="892" y="188"/>
                      <a:pt x="683" y="572"/>
                    </a:cubicBezTo>
                    <a:cubicBezTo>
                      <a:pt x="682" y="572"/>
                      <a:pt x="680" y="572"/>
                      <a:pt x="678" y="572"/>
                    </a:cubicBezTo>
                    <a:cubicBezTo>
                      <a:pt x="409" y="572"/>
                      <a:pt x="62" y="1301"/>
                      <a:pt x="39" y="1868"/>
                    </a:cubicBezTo>
                    <a:cubicBezTo>
                      <a:pt x="0" y="2884"/>
                      <a:pt x="255" y="3634"/>
                      <a:pt x="431" y="4383"/>
                    </a:cubicBezTo>
                    <a:cubicBezTo>
                      <a:pt x="533" y="4823"/>
                      <a:pt x="727" y="5176"/>
                      <a:pt x="997" y="5176"/>
                    </a:cubicBezTo>
                    <a:cubicBezTo>
                      <a:pt x="1136" y="5176"/>
                      <a:pt x="1294" y="5083"/>
                      <a:pt x="1471" y="4862"/>
                    </a:cubicBezTo>
                    <a:cubicBezTo>
                      <a:pt x="2717" y="3299"/>
                      <a:pt x="2151" y="656"/>
                      <a:pt x="1568" y="102"/>
                    </a:cubicBezTo>
                    <a:cubicBezTo>
                      <a:pt x="1497" y="34"/>
                      <a:pt x="1415" y="0"/>
                      <a:pt x="132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8701285" y="4121651"/>
                <a:ext cx="14400" cy="22691"/>
              </a:xfrm>
              <a:custGeom>
                <a:avLst/>
                <a:gdLst/>
                <a:ahLst/>
                <a:cxnLst/>
                <a:rect l="l" t="t" r="r" b="b"/>
                <a:pathLst>
                  <a:path w="488" h="769" extrusionOk="0">
                    <a:moveTo>
                      <a:pt x="305" y="0"/>
                    </a:moveTo>
                    <a:cubicBezTo>
                      <a:pt x="289" y="0"/>
                      <a:pt x="273" y="4"/>
                      <a:pt x="256" y="11"/>
                    </a:cubicBezTo>
                    <a:cubicBezTo>
                      <a:pt x="225" y="18"/>
                      <a:pt x="195" y="35"/>
                      <a:pt x="165" y="64"/>
                    </a:cubicBezTo>
                    <a:cubicBezTo>
                      <a:pt x="134" y="91"/>
                      <a:pt x="108" y="126"/>
                      <a:pt x="87" y="169"/>
                    </a:cubicBezTo>
                    <a:cubicBezTo>
                      <a:pt x="61" y="209"/>
                      <a:pt x="41" y="255"/>
                      <a:pt x="28" y="307"/>
                    </a:cubicBezTo>
                    <a:cubicBezTo>
                      <a:pt x="22" y="341"/>
                      <a:pt x="14" y="375"/>
                      <a:pt x="8" y="410"/>
                    </a:cubicBezTo>
                    <a:cubicBezTo>
                      <a:pt x="1" y="477"/>
                      <a:pt x="4" y="539"/>
                      <a:pt x="17" y="595"/>
                    </a:cubicBezTo>
                    <a:cubicBezTo>
                      <a:pt x="27" y="619"/>
                      <a:pt x="36" y="644"/>
                      <a:pt x="45" y="669"/>
                    </a:cubicBezTo>
                    <a:cubicBezTo>
                      <a:pt x="69" y="715"/>
                      <a:pt x="101" y="745"/>
                      <a:pt x="139" y="760"/>
                    </a:cubicBezTo>
                    <a:cubicBezTo>
                      <a:pt x="153" y="766"/>
                      <a:pt x="167" y="768"/>
                      <a:pt x="182" y="768"/>
                    </a:cubicBezTo>
                    <a:cubicBezTo>
                      <a:pt x="198" y="768"/>
                      <a:pt x="215" y="765"/>
                      <a:pt x="232" y="758"/>
                    </a:cubicBezTo>
                    <a:cubicBezTo>
                      <a:pt x="263" y="752"/>
                      <a:pt x="293" y="734"/>
                      <a:pt x="323" y="705"/>
                    </a:cubicBezTo>
                    <a:cubicBezTo>
                      <a:pt x="353" y="678"/>
                      <a:pt x="380" y="643"/>
                      <a:pt x="401" y="600"/>
                    </a:cubicBezTo>
                    <a:cubicBezTo>
                      <a:pt x="427" y="561"/>
                      <a:pt x="447" y="514"/>
                      <a:pt x="459" y="463"/>
                    </a:cubicBezTo>
                    <a:cubicBezTo>
                      <a:pt x="466" y="427"/>
                      <a:pt x="473" y="393"/>
                      <a:pt x="480" y="359"/>
                    </a:cubicBezTo>
                    <a:cubicBezTo>
                      <a:pt x="487" y="292"/>
                      <a:pt x="484" y="230"/>
                      <a:pt x="471" y="173"/>
                    </a:cubicBezTo>
                    <a:cubicBezTo>
                      <a:pt x="461" y="149"/>
                      <a:pt x="452" y="124"/>
                      <a:pt x="443" y="99"/>
                    </a:cubicBezTo>
                    <a:cubicBezTo>
                      <a:pt x="419" y="54"/>
                      <a:pt x="387" y="24"/>
                      <a:pt x="348" y="9"/>
                    </a:cubicBezTo>
                    <a:cubicBezTo>
                      <a:pt x="334" y="3"/>
                      <a:pt x="320" y="0"/>
                      <a:pt x="30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8633033" y="3991165"/>
                <a:ext cx="14370" cy="22721"/>
              </a:xfrm>
              <a:custGeom>
                <a:avLst/>
                <a:gdLst/>
                <a:ahLst/>
                <a:cxnLst/>
                <a:rect l="l" t="t" r="r" b="b"/>
                <a:pathLst>
                  <a:path w="487" h="770" extrusionOk="0">
                    <a:moveTo>
                      <a:pt x="305" y="1"/>
                    </a:moveTo>
                    <a:cubicBezTo>
                      <a:pt x="289" y="1"/>
                      <a:pt x="273" y="5"/>
                      <a:pt x="256" y="12"/>
                    </a:cubicBezTo>
                    <a:cubicBezTo>
                      <a:pt x="225" y="17"/>
                      <a:pt x="195" y="35"/>
                      <a:pt x="165" y="65"/>
                    </a:cubicBezTo>
                    <a:cubicBezTo>
                      <a:pt x="134" y="92"/>
                      <a:pt x="108" y="126"/>
                      <a:pt x="86" y="169"/>
                    </a:cubicBezTo>
                    <a:cubicBezTo>
                      <a:pt x="61" y="209"/>
                      <a:pt x="41" y="255"/>
                      <a:pt x="28" y="308"/>
                    </a:cubicBezTo>
                    <a:cubicBezTo>
                      <a:pt x="21" y="342"/>
                      <a:pt x="14" y="376"/>
                      <a:pt x="8" y="410"/>
                    </a:cubicBezTo>
                    <a:cubicBezTo>
                      <a:pt x="1" y="477"/>
                      <a:pt x="4" y="539"/>
                      <a:pt x="17" y="596"/>
                    </a:cubicBezTo>
                    <a:cubicBezTo>
                      <a:pt x="27" y="620"/>
                      <a:pt x="36" y="645"/>
                      <a:pt x="45" y="670"/>
                    </a:cubicBezTo>
                    <a:cubicBezTo>
                      <a:pt x="69" y="716"/>
                      <a:pt x="101" y="746"/>
                      <a:pt x="139" y="761"/>
                    </a:cubicBezTo>
                    <a:cubicBezTo>
                      <a:pt x="153" y="766"/>
                      <a:pt x="167" y="769"/>
                      <a:pt x="181" y="769"/>
                    </a:cubicBezTo>
                    <a:cubicBezTo>
                      <a:pt x="197" y="769"/>
                      <a:pt x="214" y="765"/>
                      <a:pt x="232" y="758"/>
                    </a:cubicBezTo>
                    <a:cubicBezTo>
                      <a:pt x="263" y="752"/>
                      <a:pt x="293" y="735"/>
                      <a:pt x="323" y="705"/>
                    </a:cubicBezTo>
                    <a:cubicBezTo>
                      <a:pt x="353" y="679"/>
                      <a:pt x="380" y="644"/>
                      <a:pt x="401" y="601"/>
                    </a:cubicBezTo>
                    <a:cubicBezTo>
                      <a:pt x="427" y="560"/>
                      <a:pt x="447" y="515"/>
                      <a:pt x="459" y="462"/>
                    </a:cubicBezTo>
                    <a:cubicBezTo>
                      <a:pt x="466" y="428"/>
                      <a:pt x="472" y="394"/>
                      <a:pt x="480" y="360"/>
                    </a:cubicBezTo>
                    <a:cubicBezTo>
                      <a:pt x="487" y="293"/>
                      <a:pt x="484" y="231"/>
                      <a:pt x="469" y="174"/>
                    </a:cubicBezTo>
                    <a:cubicBezTo>
                      <a:pt x="461" y="150"/>
                      <a:pt x="452" y="125"/>
                      <a:pt x="442" y="100"/>
                    </a:cubicBezTo>
                    <a:cubicBezTo>
                      <a:pt x="418" y="55"/>
                      <a:pt x="387" y="24"/>
                      <a:pt x="348" y="10"/>
                    </a:cubicBezTo>
                    <a:cubicBezTo>
                      <a:pt x="334" y="4"/>
                      <a:pt x="320" y="1"/>
                      <a:pt x="30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8495259" y="3725591"/>
                <a:ext cx="14400" cy="22691"/>
              </a:xfrm>
              <a:custGeom>
                <a:avLst/>
                <a:gdLst/>
                <a:ahLst/>
                <a:cxnLst/>
                <a:rect l="l" t="t" r="r" b="b"/>
                <a:pathLst>
                  <a:path w="488" h="769" extrusionOk="0">
                    <a:moveTo>
                      <a:pt x="306" y="0"/>
                    </a:moveTo>
                    <a:cubicBezTo>
                      <a:pt x="289" y="0"/>
                      <a:pt x="273" y="4"/>
                      <a:pt x="256" y="11"/>
                    </a:cubicBezTo>
                    <a:cubicBezTo>
                      <a:pt x="225" y="17"/>
                      <a:pt x="195" y="35"/>
                      <a:pt x="165" y="64"/>
                    </a:cubicBezTo>
                    <a:cubicBezTo>
                      <a:pt x="134" y="91"/>
                      <a:pt x="108" y="126"/>
                      <a:pt x="87" y="169"/>
                    </a:cubicBezTo>
                    <a:cubicBezTo>
                      <a:pt x="61" y="208"/>
                      <a:pt x="41" y="255"/>
                      <a:pt x="28" y="306"/>
                    </a:cubicBezTo>
                    <a:cubicBezTo>
                      <a:pt x="22" y="342"/>
                      <a:pt x="14" y="376"/>
                      <a:pt x="8" y="410"/>
                    </a:cubicBezTo>
                    <a:cubicBezTo>
                      <a:pt x="1" y="477"/>
                      <a:pt x="4" y="539"/>
                      <a:pt x="17" y="595"/>
                    </a:cubicBezTo>
                    <a:cubicBezTo>
                      <a:pt x="27" y="620"/>
                      <a:pt x="36" y="645"/>
                      <a:pt x="45" y="670"/>
                    </a:cubicBezTo>
                    <a:cubicBezTo>
                      <a:pt x="69" y="715"/>
                      <a:pt x="101" y="745"/>
                      <a:pt x="139" y="760"/>
                    </a:cubicBezTo>
                    <a:cubicBezTo>
                      <a:pt x="154" y="766"/>
                      <a:pt x="168" y="769"/>
                      <a:pt x="183" y="769"/>
                    </a:cubicBezTo>
                    <a:cubicBezTo>
                      <a:pt x="199" y="769"/>
                      <a:pt x="215" y="765"/>
                      <a:pt x="232" y="758"/>
                    </a:cubicBezTo>
                    <a:cubicBezTo>
                      <a:pt x="263" y="752"/>
                      <a:pt x="293" y="734"/>
                      <a:pt x="323" y="705"/>
                    </a:cubicBezTo>
                    <a:cubicBezTo>
                      <a:pt x="353" y="678"/>
                      <a:pt x="380" y="644"/>
                      <a:pt x="401" y="601"/>
                    </a:cubicBezTo>
                    <a:cubicBezTo>
                      <a:pt x="427" y="560"/>
                      <a:pt x="447" y="514"/>
                      <a:pt x="460" y="462"/>
                    </a:cubicBezTo>
                    <a:cubicBezTo>
                      <a:pt x="466" y="428"/>
                      <a:pt x="473" y="394"/>
                      <a:pt x="480" y="359"/>
                    </a:cubicBezTo>
                    <a:cubicBezTo>
                      <a:pt x="487" y="292"/>
                      <a:pt x="484" y="230"/>
                      <a:pt x="471" y="174"/>
                    </a:cubicBezTo>
                    <a:cubicBezTo>
                      <a:pt x="461" y="150"/>
                      <a:pt x="452" y="125"/>
                      <a:pt x="443" y="100"/>
                    </a:cubicBezTo>
                    <a:cubicBezTo>
                      <a:pt x="419" y="54"/>
                      <a:pt x="387" y="24"/>
                      <a:pt x="348" y="9"/>
                    </a:cubicBezTo>
                    <a:cubicBezTo>
                      <a:pt x="334" y="3"/>
                      <a:pt x="320" y="0"/>
                      <a:pt x="30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7360342" y="3599650"/>
                <a:ext cx="17085" cy="31366"/>
              </a:xfrm>
              <a:custGeom>
                <a:avLst/>
                <a:gdLst/>
                <a:ahLst/>
                <a:cxnLst/>
                <a:rect l="l" t="t" r="r" b="b"/>
                <a:pathLst>
                  <a:path w="579" h="1063" extrusionOk="0">
                    <a:moveTo>
                      <a:pt x="394" y="0"/>
                    </a:moveTo>
                    <a:cubicBezTo>
                      <a:pt x="373" y="0"/>
                      <a:pt x="351" y="7"/>
                      <a:pt x="328" y="20"/>
                    </a:cubicBezTo>
                    <a:cubicBezTo>
                      <a:pt x="291" y="29"/>
                      <a:pt x="255" y="56"/>
                      <a:pt x="219" y="100"/>
                    </a:cubicBezTo>
                    <a:cubicBezTo>
                      <a:pt x="181" y="138"/>
                      <a:pt x="148" y="187"/>
                      <a:pt x="120" y="249"/>
                    </a:cubicBezTo>
                    <a:cubicBezTo>
                      <a:pt x="87" y="305"/>
                      <a:pt x="63" y="370"/>
                      <a:pt x="43" y="442"/>
                    </a:cubicBezTo>
                    <a:cubicBezTo>
                      <a:pt x="34" y="490"/>
                      <a:pt x="23" y="537"/>
                      <a:pt x="14" y="585"/>
                    </a:cubicBezTo>
                    <a:cubicBezTo>
                      <a:pt x="1" y="677"/>
                      <a:pt x="1" y="761"/>
                      <a:pt x="13" y="838"/>
                    </a:cubicBezTo>
                    <a:cubicBezTo>
                      <a:pt x="22" y="871"/>
                      <a:pt x="31" y="904"/>
                      <a:pt x="40" y="937"/>
                    </a:cubicBezTo>
                    <a:cubicBezTo>
                      <a:pt x="66" y="998"/>
                      <a:pt x="100" y="1037"/>
                      <a:pt x="144" y="1053"/>
                    </a:cubicBezTo>
                    <a:cubicBezTo>
                      <a:pt x="158" y="1059"/>
                      <a:pt x="172" y="1062"/>
                      <a:pt x="186" y="1062"/>
                    </a:cubicBezTo>
                    <a:cubicBezTo>
                      <a:pt x="207" y="1062"/>
                      <a:pt x="229" y="1056"/>
                      <a:pt x="252" y="1042"/>
                    </a:cubicBezTo>
                    <a:cubicBezTo>
                      <a:pt x="289" y="1032"/>
                      <a:pt x="325" y="1006"/>
                      <a:pt x="361" y="963"/>
                    </a:cubicBezTo>
                    <a:cubicBezTo>
                      <a:pt x="398" y="924"/>
                      <a:pt x="431" y="874"/>
                      <a:pt x="459" y="813"/>
                    </a:cubicBezTo>
                    <a:cubicBezTo>
                      <a:pt x="492" y="756"/>
                      <a:pt x="517" y="692"/>
                      <a:pt x="535" y="620"/>
                    </a:cubicBezTo>
                    <a:cubicBezTo>
                      <a:pt x="546" y="572"/>
                      <a:pt x="556" y="525"/>
                      <a:pt x="566" y="477"/>
                    </a:cubicBezTo>
                    <a:cubicBezTo>
                      <a:pt x="579" y="385"/>
                      <a:pt x="579" y="301"/>
                      <a:pt x="566" y="225"/>
                    </a:cubicBezTo>
                    <a:cubicBezTo>
                      <a:pt x="558" y="192"/>
                      <a:pt x="549" y="158"/>
                      <a:pt x="540" y="124"/>
                    </a:cubicBezTo>
                    <a:cubicBezTo>
                      <a:pt x="514" y="64"/>
                      <a:pt x="480" y="25"/>
                      <a:pt x="435" y="9"/>
                    </a:cubicBezTo>
                    <a:cubicBezTo>
                      <a:pt x="422" y="3"/>
                      <a:pt x="408" y="0"/>
                      <a:pt x="39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8652715" y="4007188"/>
                <a:ext cx="43199" cy="101594"/>
              </a:xfrm>
              <a:custGeom>
                <a:avLst/>
                <a:gdLst/>
                <a:ahLst/>
                <a:cxnLst/>
                <a:rect l="l" t="t" r="r" b="b"/>
                <a:pathLst>
                  <a:path w="1464" h="3443" extrusionOk="0">
                    <a:moveTo>
                      <a:pt x="833" y="0"/>
                    </a:moveTo>
                    <a:cubicBezTo>
                      <a:pt x="548" y="0"/>
                      <a:pt x="333" y="236"/>
                      <a:pt x="215" y="581"/>
                    </a:cubicBezTo>
                    <a:cubicBezTo>
                      <a:pt x="34" y="1113"/>
                      <a:pt x="1" y="1733"/>
                      <a:pt x="140" y="2248"/>
                    </a:cubicBezTo>
                    <a:cubicBezTo>
                      <a:pt x="197" y="2656"/>
                      <a:pt x="327" y="3028"/>
                      <a:pt x="569" y="3303"/>
                    </a:cubicBezTo>
                    <a:cubicBezTo>
                      <a:pt x="654" y="3399"/>
                      <a:pt x="764" y="3443"/>
                      <a:pt x="877" y="3443"/>
                    </a:cubicBezTo>
                    <a:cubicBezTo>
                      <a:pt x="1002" y="3443"/>
                      <a:pt x="1131" y="3390"/>
                      <a:pt x="1235" y="3299"/>
                    </a:cubicBezTo>
                    <a:cubicBezTo>
                      <a:pt x="1247" y="3296"/>
                      <a:pt x="1259" y="3293"/>
                      <a:pt x="1271" y="3289"/>
                    </a:cubicBezTo>
                    <a:cubicBezTo>
                      <a:pt x="1385" y="3241"/>
                      <a:pt x="1447" y="3100"/>
                      <a:pt x="1440" y="2961"/>
                    </a:cubicBezTo>
                    <a:cubicBezTo>
                      <a:pt x="1461" y="2875"/>
                      <a:pt x="1463" y="2779"/>
                      <a:pt x="1445" y="2677"/>
                    </a:cubicBezTo>
                    <a:cubicBezTo>
                      <a:pt x="1431" y="2008"/>
                      <a:pt x="1285" y="1381"/>
                      <a:pt x="1350" y="690"/>
                    </a:cubicBezTo>
                    <a:cubicBezTo>
                      <a:pt x="1384" y="326"/>
                      <a:pt x="1138" y="23"/>
                      <a:pt x="873" y="2"/>
                    </a:cubicBezTo>
                    <a:cubicBezTo>
                      <a:pt x="860" y="1"/>
                      <a:pt x="846" y="0"/>
                      <a:pt x="833"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8429485" y="3840201"/>
                <a:ext cx="75982" cy="122751"/>
              </a:xfrm>
              <a:custGeom>
                <a:avLst/>
                <a:gdLst/>
                <a:ahLst/>
                <a:cxnLst/>
                <a:rect l="l" t="t" r="r" b="b"/>
                <a:pathLst>
                  <a:path w="2575" h="4160" extrusionOk="0">
                    <a:moveTo>
                      <a:pt x="1597" y="0"/>
                    </a:moveTo>
                    <a:cubicBezTo>
                      <a:pt x="1461" y="0"/>
                      <a:pt x="1321" y="18"/>
                      <a:pt x="1182" y="36"/>
                    </a:cubicBezTo>
                    <a:cubicBezTo>
                      <a:pt x="988" y="63"/>
                      <a:pt x="766" y="114"/>
                      <a:pt x="579" y="434"/>
                    </a:cubicBezTo>
                    <a:cubicBezTo>
                      <a:pt x="405" y="734"/>
                      <a:pt x="325" y="1163"/>
                      <a:pt x="260" y="1550"/>
                    </a:cubicBezTo>
                    <a:cubicBezTo>
                      <a:pt x="196" y="1926"/>
                      <a:pt x="133" y="2304"/>
                      <a:pt x="69" y="2681"/>
                    </a:cubicBezTo>
                    <a:cubicBezTo>
                      <a:pt x="35" y="2884"/>
                      <a:pt x="0" y="3092"/>
                      <a:pt x="0" y="3278"/>
                    </a:cubicBezTo>
                    <a:cubicBezTo>
                      <a:pt x="0" y="3657"/>
                      <a:pt x="144" y="3869"/>
                      <a:pt x="301" y="3991"/>
                    </a:cubicBezTo>
                    <a:cubicBezTo>
                      <a:pt x="441" y="4100"/>
                      <a:pt x="600" y="4160"/>
                      <a:pt x="771" y="4160"/>
                    </a:cubicBezTo>
                    <a:cubicBezTo>
                      <a:pt x="799" y="4160"/>
                      <a:pt x="827" y="4158"/>
                      <a:pt x="855" y="4155"/>
                    </a:cubicBezTo>
                    <a:cubicBezTo>
                      <a:pt x="1505" y="4084"/>
                      <a:pt x="2544" y="3284"/>
                      <a:pt x="2567" y="1564"/>
                    </a:cubicBezTo>
                    <a:cubicBezTo>
                      <a:pt x="2575" y="1030"/>
                      <a:pt x="2475" y="582"/>
                      <a:pt x="2292" y="323"/>
                    </a:cubicBezTo>
                    <a:cubicBezTo>
                      <a:pt x="2110" y="67"/>
                      <a:pt x="1862" y="0"/>
                      <a:pt x="159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446618" y="4065172"/>
                <a:ext cx="206493" cy="133344"/>
              </a:xfrm>
              <a:custGeom>
                <a:avLst/>
                <a:gdLst/>
                <a:ahLst/>
                <a:cxnLst/>
                <a:rect l="l" t="t" r="r" b="b"/>
                <a:pathLst>
                  <a:path w="6998" h="4519" extrusionOk="0">
                    <a:moveTo>
                      <a:pt x="3997" y="0"/>
                    </a:moveTo>
                    <a:cubicBezTo>
                      <a:pt x="3784" y="0"/>
                      <a:pt x="3570" y="21"/>
                      <a:pt x="3360" y="62"/>
                    </a:cubicBezTo>
                    <a:cubicBezTo>
                      <a:pt x="2398" y="252"/>
                      <a:pt x="1587" y="840"/>
                      <a:pt x="825" y="1406"/>
                    </a:cubicBezTo>
                    <a:cubicBezTo>
                      <a:pt x="463" y="1676"/>
                      <a:pt x="71" y="1992"/>
                      <a:pt x="35" y="2384"/>
                    </a:cubicBezTo>
                    <a:cubicBezTo>
                      <a:pt x="1" y="2749"/>
                      <a:pt x="295" y="3048"/>
                      <a:pt x="573" y="3308"/>
                    </a:cubicBezTo>
                    <a:cubicBezTo>
                      <a:pt x="843" y="3561"/>
                      <a:pt x="1114" y="3815"/>
                      <a:pt x="1385" y="4068"/>
                    </a:cubicBezTo>
                    <a:cubicBezTo>
                      <a:pt x="1531" y="4206"/>
                      <a:pt x="1681" y="4345"/>
                      <a:pt x="1877" y="4428"/>
                    </a:cubicBezTo>
                    <a:cubicBezTo>
                      <a:pt x="2029" y="4492"/>
                      <a:pt x="2196" y="4518"/>
                      <a:pt x="2369" y="4518"/>
                    </a:cubicBezTo>
                    <a:cubicBezTo>
                      <a:pt x="2655" y="4518"/>
                      <a:pt x="2958" y="4446"/>
                      <a:pt x="3235" y="4350"/>
                    </a:cubicBezTo>
                    <a:cubicBezTo>
                      <a:pt x="3698" y="4190"/>
                      <a:pt x="4138" y="3968"/>
                      <a:pt x="4523" y="3688"/>
                    </a:cubicBezTo>
                    <a:cubicBezTo>
                      <a:pt x="5755" y="2793"/>
                      <a:pt x="6997" y="1056"/>
                      <a:pt x="5225" y="253"/>
                    </a:cubicBezTo>
                    <a:cubicBezTo>
                      <a:pt x="4856" y="86"/>
                      <a:pt x="4431" y="0"/>
                      <a:pt x="399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8142517" y="3931824"/>
                <a:ext cx="91385" cy="100650"/>
              </a:xfrm>
              <a:custGeom>
                <a:avLst/>
                <a:gdLst/>
                <a:ahLst/>
                <a:cxnLst/>
                <a:rect l="l" t="t" r="r" b="b"/>
                <a:pathLst>
                  <a:path w="3097" h="3411" extrusionOk="0">
                    <a:moveTo>
                      <a:pt x="369" y="0"/>
                    </a:moveTo>
                    <a:cubicBezTo>
                      <a:pt x="265" y="0"/>
                      <a:pt x="170" y="46"/>
                      <a:pt x="85" y="153"/>
                    </a:cubicBezTo>
                    <a:cubicBezTo>
                      <a:pt x="1" y="259"/>
                      <a:pt x="29" y="418"/>
                      <a:pt x="79" y="539"/>
                    </a:cubicBezTo>
                    <a:cubicBezTo>
                      <a:pt x="325" y="1133"/>
                      <a:pt x="1043" y="1501"/>
                      <a:pt x="1471" y="1958"/>
                    </a:cubicBezTo>
                    <a:cubicBezTo>
                      <a:pt x="1877" y="2392"/>
                      <a:pt x="2040" y="2966"/>
                      <a:pt x="2421" y="3400"/>
                    </a:cubicBezTo>
                    <a:cubicBezTo>
                      <a:pt x="2427" y="3407"/>
                      <a:pt x="2434" y="3410"/>
                      <a:pt x="2442" y="3410"/>
                    </a:cubicBezTo>
                    <a:cubicBezTo>
                      <a:pt x="2448" y="3410"/>
                      <a:pt x="2455" y="3408"/>
                      <a:pt x="2460" y="3403"/>
                    </a:cubicBezTo>
                    <a:cubicBezTo>
                      <a:pt x="3096" y="2858"/>
                      <a:pt x="2391" y="1738"/>
                      <a:pt x="1958" y="1237"/>
                    </a:cubicBezTo>
                    <a:cubicBezTo>
                      <a:pt x="1620" y="848"/>
                      <a:pt x="1112" y="360"/>
                      <a:pt x="679" y="104"/>
                    </a:cubicBezTo>
                    <a:cubicBezTo>
                      <a:pt x="569" y="39"/>
                      <a:pt x="465" y="0"/>
                      <a:pt x="36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8381357" y="3850175"/>
                <a:ext cx="22721" cy="25435"/>
              </a:xfrm>
              <a:custGeom>
                <a:avLst/>
                <a:gdLst/>
                <a:ahLst/>
                <a:cxnLst/>
                <a:rect l="l" t="t" r="r" b="b"/>
                <a:pathLst>
                  <a:path w="770" h="862" extrusionOk="0">
                    <a:moveTo>
                      <a:pt x="316" y="0"/>
                    </a:moveTo>
                    <a:cubicBezTo>
                      <a:pt x="210" y="0"/>
                      <a:pt x="97" y="169"/>
                      <a:pt x="49" y="325"/>
                    </a:cubicBezTo>
                    <a:cubicBezTo>
                      <a:pt x="0" y="483"/>
                      <a:pt x="23" y="711"/>
                      <a:pt x="111" y="770"/>
                    </a:cubicBezTo>
                    <a:cubicBezTo>
                      <a:pt x="163" y="806"/>
                      <a:pt x="207" y="822"/>
                      <a:pt x="265" y="834"/>
                    </a:cubicBezTo>
                    <a:cubicBezTo>
                      <a:pt x="305" y="842"/>
                      <a:pt x="344" y="850"/>
                      <a:pt x="384" y="857"/>
                    </a:cubicBezTo>
                    <a:cubicBezTo>
                      <a:pt x="397" y="860"/>
                      <a:pt x="409" y="861"/>
                      <a:pt x="421" y="861"/>
                    </a:cubicBezTo>
                    <a:cubicBezTo>
                      <a:pt x="535" y="861"/>
                      <a:pt x="645" y="755"/>
                      <a:pt x="704" y="560"/>
                    </a:cubicBezTo>
                    <a:cubicBezTo>
                      <a:pt x="769" y="348"/>
                      <a:pt x="700" y="165"/>
                      <a:pt x="593" y="107"/>
                    </a:cubicBezTo>
                    <a:cubicBezTo>
                      <a:pt x="556" y="88"/>
                      <a:pt x="520" y="69"/>
                      <a:pt x="483" y="49"/>
                    </a:cubicBezTo>
                    <a:cubicBezTo>
                      <a:pt x="431" y="21"/>
                      <a:pt x="383" y="6"/>
                      <a:pt x="324" y="1"/>
                    </a:cubicBezTo>
                    <a:cubicBezTo>
                      <a:pt x="322" y="0"/>
                      <a:pt x="319" y="0"/>
                      <a:pt x="31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8173825" y="4073257"/>
                <a:ext cx="78874" cy="52199"/>
              </a:xfrm>
              <a:custGeom>
                <a:avLst/>
                <a:gdLst/>
                <a:ahLst/>
                <a:cxnLst/>
                <a:rect l="l" t="t" r="r" b="b"/>
                <a:pathLst>
                  <a:path w="2673" h="1769" extrusionOk="0">
                    <a:moveTo>
                      <a:pt x="186" y="0"/>
                    </a:moveTo>
                    <a:cubicBezTo>
                      <a:pt x="105" y="0"/>
                      <a:pt x="1" y="116"/>
                      <a:pt x="20" y="263"/>
                    </a:cubicBezTo>
                    <a:cubicBezTo>
                      <a:pt x="127" y="1071"/>
                      <a:pt x="641" y="1468"/>
                      <a:pt x="1126" y="1608"/>
                    </a:cubicBezTo>
                    <a:cubicBezTo>
                      <a:pt x="1309" y="1661"/>
                      <a:pt x="1605" y="1768"/>
                      <a:pt x="1895" y="1768"/>
                    </a:cubicBezTo>
                    <a:cubicBezTo>
                      <a:pt x="2187" y="1768"/>
                      <a:pt x="2472" y="1661"/>
                      <a:pt x="2633" y="1284"/>
                    </a:cubicBezTo>
                    <a:cubicBezTo>
                      <a:pt x="2672" y="1192"/>
                      <a:pt x="2665" y="1100"/>
                      <a:pt x="2623" y="1049"/>
                    </a:cubicBezTo>
                    <a:cubicBezTo>
                      <a:pt x="2338" y="709"/>
                      <a:pt x="1818" y="825"/>
                      <a:pt x="1452" y="737"/>
                    </a:cubicBezTo>
                    <a:cubicBezTo>
                      <a:pt x="979" y="625"/>
                      <a:pt x="631" y="326"/>
                      <a:pt x="232" y="15"/>
                    </a:cubicBezTo>
                    <a:cubicBezTo>
                      <a:pt x="218" y="5"/>
                      <a:pt x="203" y="0"/>
                      <a:pt x="18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8463124" y="3629807"/>
                <a:ext cx="22898" cy="60284"/>
              </a:xfrm>
              <a:custGeom>
                <a:avLst/>
                <a:gdLst/>
                <a:ahLst/>
                <a:cxnLst/>
                <a:rect l="l" t="t" r="r" b="b"/>
                <a:pathLst>
                  <a:path w="776" h="2043" extrusionOk="0">
                    <a:moveTo>
                      <a:pt x="447" y="0"/>
                    </a:moveTo>
                    <a:cubicBezTo>
                      <a:pt x="267" y="0"/>
                      <a:pt x="56" y="225"/>
                      <a:pt x="26" y="568"/>
                    </a:cubicBezTo>
                    <a:cubicBezTo>
                      <a:pt x="1" y="839"/>
                      <a:pt x="35" y="1005"/>
                      <a:pt x="50" y="1236"/>
                    </a:cubicBezTo>
                    <a:cubicBezTo>
                      <a:pt x="64" y="1454"/>
                      <a:pt x="43" y="1660"/>
                      <a:pt x="104" y="1848"/>
                    </a:cubicBezTo>
                    <a:cubicBezTo>
                      <a:pt x="142" y="1964"/>
                      <a:pt x="222" y="2042"/>
                      <a:pt x="311" y="2042"/>
                    </a:cubicBezTo>
                    <a:cubicBezTo>
                      <a:pt x="377" y="2042"/>
                      <a:pt x="447" y="2000"/>
                      <a:pt x="510" y="1900"/>
                    </a:cubicBezTo>
                    <a:cubicBezTo>
                      <a:pt x="678" y="1629"/>
                      <a:pt x="733" y="1348"/>
                      <a:pt x="753" y="1018"/>
                    </a:cubicBezTo>
                    <a:cubicBezTo>
                      <a:pt x="775" y="669"/>
                      <a:pt x="775" y="366"/>
                      <a:pt x="643" y="128"/>
                    </a:cubicBezTo>
                    <a:cubicBezTo>
                      <a:pt x="594" y="40"/>
                      <a:pt x="523" y="0"/>
                      <a:pt x="44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8574075" y="4481534"/>
                <a:ext cx="38271" cy="82680"/>
              </a:xfrm>
              <a:custGeom>
                <a:avLst/>
                <a:gdLst/>
                <a:ahLst/>
                <a:cxnLst/>
                <a:rect l="l" t="t" r="r" b="b"/>
                <a:pathLst>
                  <a:path w="1297" h="2802" extrusionOk="0">
                    <a:moveTo>
                      <a:pt x="661" y="1"/>
                    </a:moveTo>
                    <a:cubicBezTo>
                      <a:pt x="594" y="1"/>
                      <a:pt x="520" y="23"/>
                      <a:pt x="437" y="74"/>
                    </a:cubicBezTo>
                    <a:cubicBezTo>
                      <a:pt x="180" y="231"/>
                      <a:pt x="0" y="686"/>
                      <a:pt x="21" y="1081"/>
                    </a:cubicBezTo>
                    <a:cubicBezTo>
                      <a:pt x="36" y="1368"/>
                      <a:pt x="147" y="1607"/>
                      <a:pt x="248" y="1804"/>
                    </a:cubicBezTo>
                    <a:cubicBezTo>
                      <a:pt x="405" y="2114"/>
                      <a:pt x="464" y="2533"/>
                      <a:pt x="679" y="2752"/>
                    </a:cubicBezTo>
                    <a:cubicBezTo>
                      <a:pt x="712" y="2785"/>
                      <a:pt x="755" y="2801"/>
                      <a:pt x="801" y="2801"/>
                    </a:cubicBezTo>
                    <a:cubicBezTo>
                      <a:pt x="910" y="2801"/>
                      <a:pt x="1038" y="2712"/>
                      <a:pt x="1102" y="2544"/>
                    </a:cubicBezTo>
                    <a:cubicBezTo>
                      <a:pt x="1297" y="2036"/>
                      <a:pt x="1270" y="1580"/>
                      <a:pt x="1211" y="1104"/>
                    </a:cubicBezTo>
                    <a:cubicBezTo>
                      <a:pt x="1150" y="610"/>
                      <a:pt x="1006" y="1"/>
                      <a:pt x="66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8275304" y="3821611"/>
                <a:ext cx="52169" cy="98998"/>
              </a:xfrm>
              <a:custGeom>
                <a:avLst/>
                <a:gdLst/>
                <a:ahLst/>
                <a:cxnLst/>
                <a:rect l="l" t="t" r="r" b="b"/>
                <a:pathLst>
                  <a:path w="1768" h="3355" extrusionOk="0">
                    <a:moveTo>
                      <a:pt x="766" y="1"/>
                    </a:moveTo>
                    <a:cubicBezTo>
                      <a:pt x="550" y="1"/>
                      <a:pt x="327" y="214"/>
                      <a:pt x="165" y="674"/>
                    </a:cubicBezTo>
                    <a:cubicBezTo>
                      <a:pt x="17" y="1095"/>
                      <a:pt x="0" y="1651"/>
                      <a:pt x="175" y="1814"/>
                    </a:cubicBezTo>
                    <a:cubicBezTo>
                      <a:pt x="505" y="2122"/>
                      <a:pt x="683" y="2717"/>
                      <a:pt x="958" y="3134"/>
                    </a:cubicBezTo>
                    <a:cubicBezTo>
                      <a:pt x="990" y="3222"/>
                      <a:pt x="1032" y="3276"/>
                      <a:pt x="1081" y="3295"/>
                    </a:cubicBezTo>
                    <a:cubicBezTo>
                      <a:pt x="1104" y="3334"/>
                      <a:pt x="1133" y="3354"/>
                      <a:pt x="1167" y="3354"/>
                    </a:cubicBezTo>
                    <a:cubicBezTo>
                      <a:pt x="1214" y="3354"/>
                      <a:pt x="1268" y="3314"/>
                      <a:pt x="1319" y="3228"/>
                    </a:cubicBezTo>
                    <a:cubicBezTo>
                      <a:pt x="1329" y="3213"/>
                      <a:pt x="1336" y="3196"/>
                      <a:pt x="1345" y="3180"/>
                    </a:cubicBezTo>
                    <a:cubicBezTo>
                      <a:pt x="1536" y="2975"/>
                      <a:pt x="1720" y="2551"/>
                      <a:pt x="1740" y="2157"/>
                    </a:cubicBezTo>
                    <a:cubicBezTo>
                      <a:pt x="1767" y="1621"/>
                      <a:pt x="1687" y="1200"/>
                      <a:pt x="1547" y="872"/>
                    </a:cubicBezTo>
                    <a:cubicBezTo>
                      <a:pt x="1412" y="354"/>
                      <a:pt x="1130" y="37"/>
                      <a:pt x="799" y="3"/>
                    </a:cubicBezTo>
                    <a:cubicBezTo>
                      <a:pt x="788" y="1"/>
                      <a:pt x="777" y="1"/>
                      <a:pt x="76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8573691" y="4127139"/>
                <a:ext cx="37297" cy="75480"/>
              </a:xfrm>
              <a:custGeom>
                <a:avLst/>
                <a:gdLst/>
                <a:ahLst/>
                <a:cxnLst/>
                <a:rect l="l" t="t" r="r" b="b"/>
                <a:pathLst>
                  <a:path w="1264" h="2558" extrusionOk="0">
                    <a:moveTo>
                      <a:pt x="764" y="1"/>
                    </a:moveTo>
                    <a:cubicBezTo>
                      <a:pt x="666" y="1"/>
                      <a:pt x="554" y="64"/>
                      <a:pt x="428" y="217"/>
                    </a:cubicBezTo>
                    <a:cubicBezTo>
                      <a:pt x="279" y="397"/>
                      <a:pt x="158" y="651"/>
                      <a:pt x="95" y="920"/>
                    </a:cubicBezTo>
                    <a:cubicBezTo>
                      <a:pt x="1" y="1321"/>
                      <a:pt x="37" y="1718"/>
                      <a:pt x="75" y="2092"/>
                    </a:cubicBezTo>
                    <a:cubicBezTo>
                      <a:pt x="93" y="2271"/>
                      <a:pt x="119" y="2467"/>
                      <a:pt x="219" y="2534"/>
                    </a:cubicBezTo>
                    <a:cubicBezTo>
                      <a:pt x="244" y="2551"/>
                      <a:pt x="271" y="2558"/>
                      <a:pt x="299" y="2558"/>
                    </a:cubicBezTo>
                    <a:cubicBezTo>
                      <a:pt x="377" y="2558"/>
                      <a:pt x="466" y="2503"/>
                      <a:pt x="549" y="2449"/>
                    </a:cubicBezTo>
                    <a:cubicBezTo>
                      <a:pt x="657" y="2377"/>
                      <a:pt x="767" y="2306"/>
                      <a:pt x="876" y="2235"/>
                    </a:cubicBezTo>
                    <a:cubicBezTo>
                      <a:pt x="935" y="2195"/>
                      <a:pt x="995" y="2156"/>
                      <a:pt x="1047" y="2091"/>
                    </a:cubicBezTo>
                    <a:cubicBezTo>
                      <a:pt x="1153" y="1957"/>
                      <a:pt x="1204" y="1744"/>
                      <a:pt x="1230" y="1549"/>
                    </a:cubicBezTo>
                    <a:cubicBezTo>
                      <a:pt x="1257" y="1347"/>
                      <a:pt x="1263" y="1145"/>
                      <a:pt x="1247" y="957"/>
                    </a:cubicBezTo>
                    <a:cubicBezTo>
                      <a:pt x="1206" y="511"/>
                      <a:pt x="1041" y="1"/>
                      <a:pt x="76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7457011" y="3395866"/>
                <a:ext cx="71054" cy="107968"/>
              </a:xfrm>
              <a:custGeom>
                <a:avLst/>
                <a:gdLst/>
                <a:ahLst/>
                <a:cxnLst/>
                <a:rect l="l" t="t" r="r" b="b"/>
                <a:pathLst>
                  <a:path w="2408" h="3659" extrusionOk="0">
                    <a:moveTo>
                      <a:pt x="873" y="0"/>
                    </a:moveTo>
                    <a:cubicBezTo>
                      <a:pt x="599" y="0"/>
                      <a:pt x="336" y="208"/>
                      <a:pt x="165" y="663"/>
                    </a:cubicBezTo>
                    <a:cubicBezTo>
                      <a:pt x="0" y="1101"/>
                      <a:pt x="24" y="1700"/>
                      <a:pt x="270" y="1893"/>
                    </a:cubicBezTo>
                    <a:cubicBezTo>
                      <a:pt x="740" y="2260"/>
                      <a:pt x="1028" y="2921"/>
                      <a:pt x="1431" y="3399"/>
                    </a:cubicBezTo>
                    <a:cubicBezTo>
                      <a:pt x="1481" y="3497"/>
                      <a:pt x="1542" y="3560"/>
                      <a:pt x="1609" y="3586"/>
                    </a:cubicBezTo>
                    <a:cubicBezTo>
                      <a:pt x="1646" y="3633"/>
                      <a:pt x="1692" y="3659"/>
                      <a:pt x="1741" y="3659"/>
                    </a:cubicBezTo>
                    <a:cubicBezTo>
                      <a:pt x="1801" y="3659"/>
                      <a:pt x="1866" y="3621"/>
                      <a:pt x="1924" y="3538"/>
                    </a:cubicBezTo>
                    <a:cubicBezTo>
                      <a:pt x="1934" y="3523"/>
                      <a:pt x="1945" y="3505"/>
                      <a:pt x="1955" y="3490"/>
                    </a:cubicBezTo>
                    <a:cubicBezTo>
                      <a:pt x="2195" y="3290"/>
                      <a:pt x="2407" y="2852"/>
                      <a:pt x="2402" y="2429"/>
                    </a:cubicBezTo>
                    <a:cubicBezTo>
                      <a:pt x="2394" y="1855"/>
                      <a:pt x="2251" y="1392"/>
                      <a:pt x="2039" y="1023"/>
                    </a:cubicBezTo>
                    <a:cubicBezTo>
                      <a:pt x="1814" y="450"/>
                      <a:pt x="1410" y="79"/>
                      <a:pt x="961" y="7"/>
                    </a:cubicBezTo>
                    <a:cubicBezTo>
                      <a:pt x="932" y="2"/>
                      <a:pt x="902" y="0"/>
                      <a:pt x="873"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8296639" y="4124779"/>
                <a:ext cx="14282" cy="22632"/>
              </a:xfrm>
              <a:custGeom>
                <a:avLst/>
                <a:gdLst/>
                <a:ahLst/>
                <a:cxnLst/>
                <a:rect l="l" t="t" r="r" b="b"/>
                <a:pathLst>
                  <a:path w="484" h="767" extrusionOk="0">
                    <a:moveTo>
                      <a:pt x="300" y="1"/>
                    </a:moveTo>
                    <a:cubicBezTo>
                      <a:pt x="276" y="1"/>
                      <a:pt x="250" y="7"/>
                      <a:pt x="224" y="21"/>
                    </a:cubicBezTo>
                    <a:lnTo>
                      <a:pt x="164" y="63"/>
                    </a:lnTo>
                    <a:cubicBezTo>
                      <a:pt x="124" y="101"/>
                      <a:pt x="90" y="149"/>
                      <a:pt x="62" y="209"/>
                    </a:cubicBezTo>
                    <a:cubicBezTo>
                      <a:pt x="50" y="242"/>
                      <a:pt x="38" y="274"/>
                      <a:pt x="26" y="306"/>
                    </a:cubicBezTo>
                    <a:cubicBezTo>
                      <a:pt x="11" y="358"/>
                      <a:pt x="4" y="408"/>
                      <a:pt x="5" y="458"/>
                    </a:cubicBezTo>
                    <a:cubicBezTo>
                      <a:pt x="1" y="507"/>
                      <a:pt x="5" y="553"/>
                      <a:pt x="16" y="594"/>
                    </a:cubicBezTo>
                    <a:cubicBezTo>
                      <a:pt x="25" y="637"/>
                      <a:pt x="42" y="672"/>
                      <a:pt x="64" y="697"/>
                    </a:cubicBezTo>
                    <a:cubicBezTo>
                      <a:pt x="83" y="729"/>
                      <a:pt x="108" y="751"/>
                      <a:pt x="138" y="759"/>
                    </a:cubicBezTo>
                    <a:cubicBezTo>
                      <a:pt x="153" y="764"/>
                      <a:pt x="168" y="767"/>
                      <a:pt x="184" y="767"/>
                    </a:cubicBezTo>
                    <a:cubicBezTo>
                      <a:pt x="209" y="767"/>
                      <a:pt x="235" y="760"/>
                      <a:pt x="262" y="747"/>
                    </a:cubicBezTo>
                    <a:lnTo>
                      <a:pt x="322" y="704"/>
                    </a:lnTo>
                    <a:cubicBezTo>
                      <a:pt x="361" y="667"/>
                      <a:pt x="395" y="619"/>
                      <a:pt x="423" y="559"/>
                    </a:cubicBezTo>
                    <a:cubicBezTo>
                      <a:pt x="435" y="526"/>
                      <a:pt x="447" y="494"/>
                      <a:pt x="458" y="462"/>
                    </a:cubicBezTo>
                    <a:cubicBezTo>
                      <a:pt x="473" y="410"/>
                      <a:pt x="481" y="360"/>
                      <a:pt x="480" y="310"/>
                    </a:cubicBezTo>
                    <a:cubicBezTo>
                      <a:pt x="484" y="261"/>
                      <a:pt x="481" y="215"/>
                      <a:pt x="469" y="174"/>
                    </a:cubicBezTo>
                    <a:cubicBezTo>
                      <a:pt x="459" y="129"/>
                      <a:pt x="443" y="95"/>
                      <a:pt x="421" y="71"/>
                    </a:cubicBezTo>
                    <a:cubicBezTo>
                      <a:pt x="402" y="38"/>
                      <a:pt x="377" y="17"/>
                      <a:pt x="346" y="9"/>
                    </a:cubicBezTo>
                    <a:cubicBezTo>
                      <a:pt x="331" y="3"/>
                      <a:pt x="316" y="1"/>
                      <a:pt x="30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7642441" y="3561083"/>
                <a:ext cx="14282" cy="22662"/>
              </a:xfrm>
              <a:custGeom>
                <a:avLst/>
                <a:gdLst/>
                <a:ahLst/>
                <a:cxnLst/>
                <a:rect l="l" t="t" r="r" b="b"/>
                <a:pathLst>
                  <a:path w="484" h="768" extrusionOk="0">
                    <a:moveTo>
                      <a:pt x="300" y="1"/>
                    </a:moveTo>
                    <a:cubicBezTo>
                      <a:pt x="275" y="1"/>
                      <a:pt x="250" y="7"/>
                      <a:pt x="223" y="20"/>
                    </a:cubicBezTo>
                    <a:lnTo>
                      <a:pt x="163" y="64"/>
                    </a:lnTo>
                    <a:cubicBezTo>
                      <a:pt x="123" y="101"/>
                      <a:pt x="90" y="149"/>
                      <a:pt x="61" y="209"/>
                    </a:cubicBezTo>
                    <a:cubicBezTo>
                      <a:pt x="50" y="241"/>
                      <a:pt x="37" y="274"/>
                      <a:pt x="26" y="306"/>
                    </a:cubicBezTo>
                    <a:cubicBezTo>
                      <a:pt x="11" y="358"/>
                      <a:pt x="3" y="407"/>
                      <a:pt x="4" y="457"/>
                    </a:cubicBezTo>
                    <a:cubicBezTo>
                      <a:pt x="0" y="508"/>
                      <a:pt x="4" y="553"/>
                      <a:pt x="16" y="594"/>
                    </a:cubicBezTo>
                    <a:cubicBezTo>
                      <a:pt x="25" y="638"/>
                      <a:pt x="42" y="672"/>
                      <a:pt x="63" y="696"/>
                    </a:cubicBezTo>
                    <a:cubicBezTo>
                      <a:pt x="83" y="730"/>
                      <a:pt x="108" y="750"/>
                      <a:pt x="138" y="759"/>
                    </a:cubicBezTo>
                    <a:cubicBezTo>
                      <a:pt x="153" y="765"/>
                      <a:pt x="168" y="767"/>
                      <a:pt x="183" y="767"/>
                    </a:cubicBezTo>
                    <a:cubicBezTo>
                      <a:pt x="209" y="767"/>
                      <a:pt x="235" y="760"/>
                      <a:pt x="261" y="747"/>
                    </a:cubicBezTo>
                    <a:lnTo>
                      <a:pt x="321" y="704"/>
                    </a:lnTo>
                    <a:cubicBezTo>
                      <a:pt x="361" y="667"/>
                      <a:pt x="395" y="618"/>
                      <a:pt x="422" y="558"/>
                    </a:cubicBezTo>
                    <a:cubicBezTo>
                      <a:pt x="435" y="526"/>
                      <a:pt x="446" y="494"/>
                      <a:pt x="458" y="461"/>
                    </a:cubicBezTo>
                    <a:cubicBezTo>
                      <a:pt x="473" y="411"/>
                      <a:pt x="480" y="360"/>
                      <a:pt x="479" y="310"/>
                    </a:cubicBezTo>
                    <a:cubicBezTo>
                      <a:pt x="483" y="261"/>
                      <a:pt x="480" y="215"/>
                      <a:pt x="469" y="173"/>
                    </a:cubicBezTo>
                    <a:cubicBezTo>
                      <a:pt x="459" y="130"/>
                      <a:pt x="443" y="96"/>
                      <a:pt x="420" y="71"/>
                    </a:cubicBezTo>
                    <a:cubicBezTo>
                      <a:pt x="402" y="38"/>
                      <a:pt x="377" y="17"/>
                      <a:pt x="346" y="9"/>
                    </a:cubicBezTo>
                    <a:cubicBezTo>
                      <a:pt x="331" y="3"/>
                      <a:pt x="316" y="1"/>
                      <a:pt x="30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7711785" y="3416935"/>
                <a:ext cx="14282" cy="22662"/>
              </a:xfrm>
              <a:custGeom>
                <a:avLst/>
                <a:gdLst/>
                <a:ahLst/>
                <a:cxnLst/>
                <a:rect l="l" t="t" r="r" b="b"/>
                <a:pathLst>
                  <a:path w="484" h="768" extrusionOk="0">
                    <a:moveTo>
                      <a:pt x="299" y="1"/>
                    </a:moveTo>
                    <a:cubicBezTo>
                      <a:pt x="275" y="1"/>
                      <a:pt x="249" y="8"/>
                      <a:pt x="224" y="21"/>
                    </a:cubicBezTo>
                    <a:lnTo>
                      <a:pt x="164" y="64"/>
                    </a:lnTo>
                    <a:cubicBezTo>
                      <a:pt x="124" y="101"/>
                      <a:pt x="89" y="150"/>
                      <a:pt x="62" y="210"/>
                    </a:cubicBezTo>
                    <a:cubicBezTo>
                      <a:pt x="50" y="242"/>
                      <a:pt x="38" y="275"/>
                      <a:pt x="26" y="307"/>
                    </a:cubicBezTo>
                    <a:cubicBezTo>
                      <a:pt x="11" y="358"/>
                      <a:pt x="4" y="408"/>
                      <a:pt x="5" y="457"/>
                    </a:cubicBezTo>
                    <a:cubicBezTo>
                      <a:pt x="1" y="508"/>
                      <a:pt x="4" y="553"/>
                      <a:pt x="16" y="595"/>
                    </a:cubicBezTo>
                    <a:cubicBezTo>
                      <a:pt x="25" y="638"/>
                      <a:pt x="41" y="672"/>
                      <a:pt x="64" y="697"/>
                    </a:cubicBezTo>
                    <a:cubicBezTo>
                      <a:pt x="83" y="730"/>
                      <a:pt x="108" y="751"/>
                      <a:pt x="138" y="760"/>
                    </a:cubicBezTo>
                    <a:cubicBezTo>
                      <a:pt x="153" y="765"/>
                      <a:pt x="168" y="768"/>
                      <a:pt x="184" y="768"/>
                    </a:cubicBezTo>
                    <a:cubicBezTo>
                      <a:pt x="208" y="768"/>
                      <a:pt x="234" y="761"/>
                      <a:pt x="261" y="747"/>
                    </a:cubicBezTo>
                    <a:lnTo>
                      <a:pt x="321" y="704"/>
                    </a:lnTo>
                    <a:cubicBezTo>
                      <a:pt x="361" y="667"/>
                      <a:pt x="395" y="618"/>
                      <a:pt x="423" y="559"/>
                    </a:cubicBezTo>
                    <a:cubicBezTo>
                      <a:pt x="434" y="527"/>
                      <a:pt x="447" y="495"/>
                      <a:pt x="458" y="462"/>
                    </a:cubicBezTo>
                    <a:cubicBezTo>
                      <a:pt x="473" y="411"/>
                      <a:pt x="481" y="360"/>
                      <a:pt x="480" y="311"/>
                    </a:cubicBezTo>
                    <a:cubicBezTo>
                      <a:pt x="484" y="261"/>
                      <a:pt x="481" y="216"/>
                      <a:pt x="468" y="174"/>
                    </a:cubicBezTo>
                    <a:cubicBezTo>
                      <a:pt x="459" y="130"/>
                      <a:pt x="443" y="96"/>
                      <a:pt x="421" y="71"/>
                    </a:cubicBezTo>
                    <a:cubicBezTo>
                      <a:pt x="401" y="38"/>
                      <a:pt x="376" y="18"/>
                      <a:pt x="346" y="9"/>
                    </a:cubicBezTo>
                    <a:cubicBezTo>
                      <a:pt x="331" y="4"/>
                      <a:pt x="315" y="1"/>
                      <a:pt x="29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8242550" y="3919844"/>
                <a:ext cx="14282" cy="13750"/>
              </a:xfrm>
              <a:custGeom>
                <a:avLst/>
                <a:gdLst/>
                <a:ahLst/>
                <a:cxnLst/>
                <a:rect l="l" t="t" r="r" b="b"/>
                <a:pathLst>
                  <a:path w="484" h="466" extrusionOk="0">
                    <a:moveTo>
                      <a:pt x="299" y="1"/>
                    </a:moveTo>
                    <a:cubicBezTo>
                      <a:pt x="274" y="1"/>
                      <a:pt x="249" y="5"/>
                      <a:pt x="223" y="13"/>
                    </a:cubicBezTo>
                    <a:cubicBezTo>
                      <a:pt x="203" y="22"/>
                      <a:pt x="183" y="30"/>
                      <a:pt x="162" y="40"/>
                    </a:cubicBezTo>
                    <a:cubicBezTo>
                      <a:pt x="123" y="61"/>
                      <a:pt x="89" y="91"/>
                      <a:pt x="61" y="127"/>
                    </a:cubicBezTo>
                    <a:cubicBezTo>
                      <a:pt x="50" y="147"/>
                      <a:pt x="38" y="167"/>
                      <a:pt x="26" y="186"/>
                    </a:cubicBezTo>
                    <a:cubicBezTo>
                      <a:pt x="11" y="217"/>
                      <a:pt x="4" y="248"/>
                      <a:pt x="5" y="278"/>
                    </a:cubicBezTo>
                    <a:cubicBezTo>
                      <a:pt x="0" y="308"/>
                      <a:pt x="4" y="336"/>
                      <a:pt x="16" y="361"/>
                    </a:cubicBezTo>
                    <a:cubicBezTo>
                      <a:pt x="25" y="388"/>
                      <a:pt x="41" y="408"/>
                      <a:pt x="63" y="424"/>
                    </a:cubicBezTo>
                    <a:cubicBezTo>
                      <a:pt x="83" y="443"/>
                      <a:pt x="108" y="456"/>
                      <a:pt x="138" y="461"/>
                    </a:cubicBezTo>
                    <a:cubicBezTo>
                      <a:pt x="153" y="464"/>
                      <a:pt x="169" y="466"/>
                      <a:pt x="184" y="466"/>
                    </a:cubicBezTo>
                    <a:cubicBezTo>
                      <a:pt x="209" y="466"/>
                      <a:pt x="234" y="462"/>
                      <a:pt x="261" y="454"/>
                    </a:cubicBezTo>
                    <a:cubicBezTo>
                      <a:pt x="280" y="445"/>
                      <a:pt x="301" y="436"/>
                      <a:pt x="320" y="428"/>
                    </a:cubicBezTo>
                    <a:cubicBezTo>
                      <a:pt x="361" y="405"/>
                      <a:pt x="395" y="375"/>
                      <a:pt x="423" y="339"/>
                    </a:cubicBezTo>
                    <a:cubicBezTo>
                      <a:pt x="434" y="319"/>
                      <a:pt x="446" y="300"/>
                      <a:pt x="458" y="280"/>
                    </a:cubicBezTo>
                    <a:cubicBezTo>
                      <a:pt x="473" y="249"/>
                      <a:pt x="480" y="218"/>
                      <a:pt x="479" y="188"/>
                    </a:cubicBezTo>
                    <a:cubicBezTo>
                      <a:pt x="483" y="158"/>
                      <a:pt x="479" y="131"/>
                      <a:pt x="468" y="106"/>
                    </a:cubicBezTo>
                    <a:cubicBezTo>
                      <a:pt x="459" y="79"/>
                      <a:pt x="443" y="58"/>
                      <a:pt x="421" y="44"/>
                    </a:cubicBezTo>
                    <a:cubicBezTo>
                      <a:pt x="401" y="23"/>
                      <a:pt x="376" y="11"/>
                      <a:pt x="346" y="6"/>
                    </a:cubicBezTo>
                    <a:cubicBezTo>
                      <a:pt x="331" y="2"/>
                      <a:pt x="315" y="1"/>
                      <a:pt x="29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8237858" y="4743272"/>
                <a:ext cx="14282" cy="13750"/>
              </a:xfrm>
              <a:custGeom>
                <a:avLst/>
                <a:gdLst/>
                <a:ahLst/>
                <a:cxnLst/>
                <a:rect l="l" t="t" r="r" b="b"/>
                <a:pathLst>
                  <a:path w="484" h="466" extrusionOk="0">
                    <a:moveTo>
                      <a:pt x="303" y="1"/>
                    </a:moveTo>
                    <a:cubicBezTo>
                      <a:pt x="277" y="1"/>
                      <a:pt x="251" y="5"/>
                      <a:pt x="223" y="13"/>
                    </a:cubicBezTo>
                    <a:cubicBezTo>
                      <a:pt x="204" y="22"/>
                      <a:pt x="183" y="30"/>
                      <a:pt x="164" y="39"/>
                    </a:cubicBezTo>
                    <a:cubicBezTo>
                      <a:pt x="123" y="62"/>
                      <a:pt x="90" y="91"/>
                      <a:pt x="61" y="127"/>
                    </a:cubicBezTo>
                    <a:cubicBezTo>
                      <a:pt x="50" y="147"/>
                      <a:pt x="38" y="166"/>
                      <a:pt x="26" y="186"/>
                    </a:cubicBezTo>
                    <a:cubicBezTo>
                      <a:pt x="11" y="217"/>
                      <a:pt x="4" y="248"/>
                      <a:pt x="5" y="278"/>
                    </a:cubicBezTo>
                    <a:cubicBezTo>
                      <a:pt x="0" y="308"/>
                      <a:pt x="5" y="336"/>
                      <a:pt x="16" y="361"/>
                    </a:cubicBezTo>
                    <a:cubicBezTo>
                      <a:pt x="25" y="387"/>
                      <a:pt x="41" y="408"/>
                      <a:pt x="63" y="423"/>
                    </a:cubicBezTo>
                    <a:cubicBezTo>
                      <a:pt x="83" y="443"/>
                      <a:pt x="108" y="455"/>
                      <a:pt x="138" y="460"/>
                    </a:cubicBezTo>
                    <a:cubicBezTo>
                      <a:pt x="153" y="464"/>
                      <a:pt x="168" y="466"/>
                      <a:pt x="184" y="466"/>
                    </a:cubicBezTo>
                    <a:cubicBezTo>
                      <a:pt x="209" y="466"/>
                      <a:pt x="235" y="461"/>
                      <a:pt x="262" y="453"/>
                    </a:cubicBezTo>
                    <a:cubicBezTo>
                      <a:pt x="281" y="445"/>
                      <a:pt x="301" y="436"/>
                      <a:pt x="321" y="427"/>
                    </a:cubicBezTo>
                    <a:cubicBezTo>
                      <a:pt x="361" y="405"/>
                      <a:pt x="395" y="376"/>
                      <a:pt x="423" y="339"/>
                    </a:cubicBezTo>
                    <a:cubicBezTo>
                      <a:pt x="435" y="319"/>
                      <a:pt x="446" y="299"/>
                      <a:pt x="458" y="280"/>
                    </a:cubicBezTo>
                    <a:cubicBezTo>
                      <a:pt x="473" y="249"/>
                      <a:pt x="480" y="219"/>
                      <a:pt x="479" y="189"/>
                    </a:cubicBezTo>
                    <a:cubicBezTo>
                      <a:pt x="484" y="158"/>
                      <a:pt x="480" y="131"/>
                      <a:pt x="469" y="105"/>
                    </a:cubicBezTo>
                    <a:cubicBezTo>
                      <a:pt x="459" y="80"/>
                      <a:pt x="443" y="58"/>
                      <a:pt x="421" y="43"/>
                    </a:cubicBezTo>
                    <a:cubicBezTo>
                      <a:pt x="402" y="24"/>
                      <a:pt x="377" y="11"/>
                      <a:pt x="346" y="5"/>
                    </a:cubicBezTo>
                    <a:cubicBezTo>
                      <a:pt x="332" y="2"/>
                      <a:pt x="318" y="1"/>
                      <a:pt x="30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8493842" y="4155025"/>
                <a:ext cx="14282" cy="13750"/>
              </a:xfrm>
              <a:custGeom>
                <a:avLst/>
                <a:gdLst/>
                <a:ahLst/>
                <a:cxnLst/>
                <a:rect l="l" t="t" r="r" b="b"/>
                <a:pathLst>
                  <a:path w="484" h="466" extrusionOk="0">
                    <a:moveTo>
                      <a:pt x="299" y="1"/>
                    </a:moveTo>
                    <a:cubicBezTo>
                      <a:pt x="275" y="1"/>
                      <a:pt x="250" y="5"/>
                      <a:pt x="223" y="13"/>
                    </a:cubicBezTo>
                    <a:cubicBezTo>
                      <a:pt x="203" y="22"/>
                      <a:pt x="183" y="30"/>
                      <a:pt x="163" y="39"/>
                    </a:cubicBezTo>
                    <a:cubicBezTo>
                      <a:pt x="123" y="61"/>
                      <a:pt x="89" y="91"/>
                      <a:pt x="61" y="127"/>
                    </a:cubicBezTo>
                    <a:cubicBezTo>
                      <a:pt x="50" y="147"/>
                      <a:pt x="38" y="167"/>
                      <a:pt x="26" y="186"/>
                    </a:cubicBezTo>
                    <a:cubicBezTo>
                      <a:pt x="11" y="217"/>
                      <a:pt x="3" y="248"/>
                      <a:pt x="5" y="278"/>
                    </a:cubicBezTo>
                    <a:cubicBezTo>
                      <a:pt x="0" y="308"/>
                      <a:pt x="3" y="336"/>
                      <a:pt x="16" y="361"/>
                    </a:cubicBezTo>
                    <a:cubicBezTo>
                      <a:pt x="25" y="387"/>
                      <a:pt x="41" y="408"/>
                      <a:pt x="63" y="423"/>
                    </a:cubicBezTo>
                    <a:cubicBezTo>
                      <a:pt x="83" y="443"/>
                      <a:pt x="108" y="456"/>
                      <a:pt x="138" y="461"/>
                    </a:cubicBezTo>
                    <a:cubicBezTo>
                      <a:pt x="153" y="464"/>
                      <a:pt x="169" y="466"/>
                      <a:pt x="185" y="466"/>
                    </a:cubicBezTo>
                    <a:cubicBezTo>
                      <a:pt x="209" y="466"/>
                      <a:pt x="235" y="462"/>
                      <a:pt x="260" y="454"/>
                    </a:cubicBezTo>
                    <a:cubicBezTo>
                      <a:pt x="281" y="445"/>
                      <a:pt x="301" y="436"/>
                      <a:pt x="320" y="428"/>
                    </a:cubicBezTo>
                    <a:cubicBezTo>
                      <a:pt x="361" y="405"/>
                      <a:pt x="395" y="375"/>
                      <a:pt x="423" y="339"/>
                    </a:cubicBezTo>
                    <a:cubicBezTo>
                      <a:pt x="434" y="319"/>
                      <a:pt x="446" y="300"/>
                      <a:pt x="458" y="280"/>
                    </a:cubicBezTo>
                    <a:cubicBezTo>
                      <a:pt x="473" y="249"/>
                      <a:pt x="480" y="218"/>
                      <a:pt x="479" y="188"/>
                    </a:cubicBezTo>
                    <a:cubicBezTo>
                      <a:pt x="483" y="158"/>
                      <a:pt x="480" y="130"/>
                      <a:pt x="468" y="106"/>
                    </a:cubicBezTo>
                    <a:cubicBezTo>
                      <a:pt x="459" y="79"/>
                      <a:pt x="443" y="58"/>
                      <a:pt x="420" y="44"/>
                    </a:cubicBezTo>
                    <a:cubicBezTo>
                      <a:pt x="401" y="23"/>
                      <a:pt x="376" y="11"/>
                      <a:pt x="346" y="6"/>
                    </a:cubicBezTo>
                    <a:cubicBezTo>
                      <a:pt x="331" y="2"/>
                      <a:pt x="315" y="1"/>
                      <a:pt x="29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8630849" y="4216668"/>
                <a:ext cx="14311" cy="13750"/>
              </a:xfrm>
              <a:custGeom>
                <a:avLst/>
                <a:gdLst/>
                <a:ahLst/>
                <a:cxnLst/>
                <a:rect l="l" t="t" r="r" b="b"/>
                <a:pathLst>
                  <a:path w="485" h="466" extrusionOk="0">
                    <a:moveTo>
                      <a:pt x="300" y="1"/>
                    </a:moveTo>
                    <a:cubicBezTo>
                      <a:pt x="275" y="1"/>
                      <a:pt x="250" y="5"/>
                      <a:pt x="223" y="13"/>
                    </a:cubicBezTo>
                    <a:cubicBezTo>
                      <a:pt x="204" y="21"/>
                      <a:pt x="183" y="31"/>
                      <a:pt x="163" y="39"/>
                    </a:cubicBezTo>
                    <a:cubicBezTo>
                      <a:pt x="124" y="62"/>
                      <a:pt x="90" y="90"/>
                      <a:pt x="62" y="128"/>
                    </a:cubicBezTo>
                    <a:cubicBezTo>
                      <a:pt x="50" y="147"/>
                      <a:pt x="39" y="167"/>
                      <a:pt x="26" y="186"/>
                    </a:cubicBezTo>
                    <a:cubicBezTo>
                      <a:pt x="11" y="217"/>
                      <a:pt x="3" y="247"/>
                      <a:pt x="5" y="277"/>
                    </a:cubicBezTo>
                    <a:cubicBezTo>
                      <a:pt x="0" y="308"/>
                      <a:pt x="5" y="335"/>
                      <a:pt x="16" y="361"/>
                    </a:cubicBezTo>
                    <a:cubicBezTo>
                      <a:pt x="25" y="387"/>
                      <a:pt x="42" y="408"/>
                      <a:pt x="64" y="423"/>
                    </a:cubicBezTo>
                    <a:cubicBezTo>
                      <a:pt x="83" y="442"/>
                      <a:pt x="108" y="455"/>
                      <a:pt x="138" y="461"/>
                    </a:cubicBezTo>
                    <a:cubicBezTo>
                      <a:pt x="152" y="464"/>
                      <a:pt x="167" y="466"/>
                      <a:pt x="183" y="466"/>
                    </a:cubicBezTo>
                    <a:cubicBezTo>
                      <a:pt x="208" y="466"/>
                      <a:pt x="235" y="462"/>
                      <a:pt x="262" y="454"/>
                    </a:cubicBezTo>
                    <a:cubicBezTo>
                      <a:pt x="281" y="445"/>
                      <a:pt x="302" y="436"/>
                      <a:pt x="321" y="427"/>
                    </a:cubicBezTo>
                    <a:cubicBezTo>
                      <a:pt x="361" y="404"/>
                      <a:pt x="395" y="375"/>
                      <a:pt x="423" y="339"/>
                    </a:cubicBezTo>
                    <a:cubicBezTo>
                      <a:pt x="435" y="320"/>
                      <a:pt x="446" y="300"/>
                      <a:pt x="459" y="280"/>
                    </a:cubicBezTo>
                    <a:cubicBezTo>
                      <a:pt x="474" y="249"/>
                      <a:pt x="481" y="218"/>
                      <a:pt x="480" y="189"/>
                    </a:cubicBezTo>
                    <a:cubicBezTo>
                      <a:pt x="484" y="159"/>
                      <a:pt x="480" y="131"/>
                      <a:pt x="469" y="105"/>
                    </a:cubicBezTo>
                    <a:cubicBezTo>
                      <a:pt x="460" y="79"/>
                      <a:pt x="443" y="58"/>
                      <a:pt x="420" y="43"/>
                    </a:cubicBezTo>
                    <a:cubicBezTo>
                      <a:pt x="402" y="23"/>
                      <a:pt x="377" y="11"/>
                      <a:pt x="347" y="6"/>
                    </a:cubicBezTo>
                    <a:cubicBezTo>
                      <a:pt x="332" y="3"/>
                      <a:pt x="316" y="1"/>
                      <a:pt x="30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7987008" y="3586696"/>
                <a:ext cx="14311" cy="13750"/>
              </a:xfrm>
              <a:custGeom>
                <a:avLst/>
                <a:gdLst/>
                <a:ahLst/>
                <a:cxnLst/>
                <a:rect l="l" t="t" r="r" b="b"/>
                <a:pathLst>
                  <a:path w="485" h="466" extrusionOk="0">
                    <a:moveTo>
                      <a:pt x="300" y="0"/>
                    </a:moveTo>
                    <a:cubicBezTo>
                      <a:pt x="275" y="0"/>
                      <a:pt x="250" y="4"/>
                      <a:pt x="224" y="12"/>
                    </a:cubicBezTo>
                    <a:cubicBezTo>
                      <a:pt x="203" y="20"/>
                      <a:pt x="184" y="30"/>
                      <a:pt x="164" y="38"/>
                    </a:cubicBezTo>
                    <a:cubicBezTo>
                      <a:pt x="124" y="61"/>
                      <a:pt x="90" y="91"/>
                      <a:pt x="62" y="127"/>
                    </a:cubicBezTo>
                    <a:cubicBezTo>
                      <a:pt x="51" y="146"/>
                      <a:pt x="38" y="166"/>
                      <a:pt x="27" y="186"/>
                    </a:cubicBezTo>
                    <a:cubicBezTo>
                      <a:pt x="11" y="217"/>
                      <a:pt x="4" y="248"/>
                      <a:pt x="5" y="277"/>
                    </a:cubicBezTo>
                    <a:cubicBezTo>
                      <a:pt x="1" y="307"/>
                      <a:pt x="4" y="335"/>
                      <a:pt x="16" y="360"/>
                    </a:cubicBezTo>
                    <a:cubicBezTo>
                      <a:pt x="26" y="387"/>
                      <a:pt x="41" y="408"/>
                      <a:pt x="64" y="422"/>
                    </a:cubicBezTo>
                    <a:cubicBezTo>
                      <a:pt x="84" y="443"/>
                      <a:pt x="108" y="455"/>
                      <a:pt x="138" y="460"/>
                    </a:cubicBezTo>
                    <a:cubicBezTo>
                      <a:pt x="154" y="463"/>
                      <a:pt x="169" y="465"/>
                      <a:pt x="185" y="465"/>
                    </a:cubicBezTo>
                    <a:cubicBezTo>
                      <a:pt x="210" y="465"/>
                      <a:pt x="235" y="461"/>
                      <a:pt x="261" y="453"/>
                    </a:cubicBezTo>
                    <a:cubicBezTo>
                      <a:pt x="282" y="445"/>
                      <a:pt x="301" y="435"/>
                      <a:pt x="321" y="427"/>
                    </a:cubicBezTo>
                    <a:cubicBezTo>
                      <a:pt x="361" y="404"/>
                      <a:pt x="395" y="375"/>
                      <a:pt x="423" y="338"/>
                    </a:cubicBezTo>
                    <a:cubicBezTo>
                      <a:pt x="435" y="319"/>
                      <a:pt x="447" y="299"/>
                      <a:pt x="458" y="280"/>
                    </a:cubicBezTo>
                    <a:cubicBezTo>
                      <a:pt x="474" y="249"/>
                      <a:pt x="481" y="218"/>
                      <a:pt x="480" y="188"/>
                    </a:cubicBezTo>
                    <a:cubicBezTo>
                      <a:pt x="484" y="158"/>
                      <a:pt x="481" y="130"/>
                      <a:pt x="469" y="105"/>
                    </a:cubicBezTo>
                    <a:cubicBezTo>
                      <a:pt x="459" y="78"/>
                      <a:pt x="444" y="58"/>
                      <a:pt x="421" y="43"/>
                    </a:cubicBezTo>
                    <a:cubicBezTo>
                      <a:pt x="401" y="23"/>
                      <a:pt x="377" y="10"/>
                      <a:pt x="347" y="5"/>
                    </a:cubicBezTo>
                    <a:cubicBezTo>
                      <a:pt x="331" y="2"/>
                      <a:pt x="316" y="0"/>
                      <a:pt x="30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8717279" y="4397110"/>
                <a:ext cx="17085" cy="19003"/>
              </a:xfrm>
              <a:custGeom>
                <a:avLst/>
                <a:gdLst/>
                <a:ahLst/>
                <a:cxnLst/>
                <a:rect l="l" t="t" r="r" b="b"/>
                <a:pathLst>
                  <a:path w="579" h="644" extrusionOk="0">
                    <a:moveTo>
                      <a:pt x="391" y="1"/>
                    </a:moveTo>
                    <a:cubicBezTo>
                      <a:pt x="359" y="1"/>
                      <a:pt x="326" y="8"/>
                      <a:pt x="291" y="21"/>
                    </a:cubicBezTo>
                    <a:cubicBezTo>
                      <a:pt x="267" y="35"/>
                      <a:pt x="242" y="47"/>
                      <a:pt x="219" y="61"/>
                    </a:cubicBezTo>
                    <a:cubicBezTo>
                      <a:pt x="170" y="94"/>
                      <a:pt x="128" y="135"/>
                      <a:pt x="91" y="186"/>
                    </a:cubicBezTo>
                    <a:cubicBezTo>
                      <a:pt x="75" y="213"/>
                      <a:pt x="60" y="241"/>
                      <a:pt x="43" y="269"/>
                    </a:cubicBezTo>
                    <a:cubicBezTo>
                      <a:pt x="23" y="312"/>
                      <a:pt x="11" y="354"/>
                      <a:pt x="9" y="395"/>
                    </a:cubicBezTo>
                    <a:cubicBezTo>
                      <a:pt x="1" y="436"/>
                      <a:pt x="2" y="474"/>
                      <a:pt x="13" y="509"/>
                    </a:cubicBezTo>
                    <a:cubicBezTo>
                      <a:pt x="22" y="544"/>
                      <a:pt x="38" y="571"/>
                      <a:pt x="63" y="591"/>
                    </a:cubicBezTo>
                    <a:cubicBezTo>
                      <a:pt x="82" y="618"/>
                      <a:pt x="110" y="633"/>
                      <a:pt x="144" y="639"/>
                    </a:cubicBezTo>
                    <a:cubicBezTo>
                      <a:pt x="159" y="642"/>
                      <a:pt x="174" y="644"/>
                      <a:pt x="189" y="644"/>
                    </a:cubicBezTo>
                    <a:cubicBezTo>
                      <a:pt x="221" y="644"/>
                      <a:pt x="254" y="636"/>
                      <a:pt x="289" y="623"/>
                    </a:cubicBezTo>
                    <a:cubicBezTo>
                      <a:pt x="313" y="610"/>
                      <a:pt x="337" y="597"/>
                      <a:pt x="361" y="584"/>
                    </a:cubicBezTo>
                    <a:cubicBezTo>
                      <a:pt x="410" y="552"/>
                      <a:pt x="453" y="510"/>
                      <a:pt x="489" y="458"/>
                    </a:cubicBezTo>
                    <a:cubicBezTo>
                      <a:pt x="505" y="431"/>
                      <a:pt x="520" y="403"/>
                      <a:pt x="537" y="376"/>
                    </a:cubicBezTo>
                    <a:cubicBezTo>
                      <a:pt x="557" y="333"/>
                      <a:pt x="569" y="291"/>
                      <a:pt x="571" y="249"/>
                    </a:cubicBezTo>
                    <a:cubicBezTo>
                      <a:pt x="579" y="208"/>
                      <a:pt x="578" y="170"/>
                      <a:pt x="567" y="136"/>
                    </a:cubicBezTo>
                    <a:cubicBezTo>
                      <a:pt x="558" y="101"/>
                      <a:pt x="542" y="73"/>
                      <a:pt x="517" y="53"/>
                    </a:cubicBezTo>
                    <a:cubicBezTo>
                      <a:pt x="497" y="27"/>
                      <a:pt x="470" y="11"/>
                      <a:pt x="435" y="6"/>
                    </a:cubicBezTo>
                    <a:cubicBezTo>
                      <a:pt x="421" y="2"/>
                      <a:pt x="406" y="1"/>
                      <a:pt x="39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8525947" y="4390235"/>
                <a:ext cx="70316" cy="53438"/>
              </a:xfrm>
              <a:custGeom>
                <a:avLst/>
                <a:gdLst/>
                <a:ahLst/>
                <a:cxnLst/>
                <a:rect l="l" t="t" r="r" b="b"/>
                <a:pathLst>
                  <a:path w="2383" h="1811" extrusionOk="0">
                    <a:moveTo>
                      <a:pt x="1806" y="0"/>
                    </a:moveTo>
                    <a:cubicBezTo>
                      <a:pt x="1619" y="0"/>
                      <a:pt x="1423" y="68"/>
                      <a:pt x="1317" y="200"/>
                    </a:cubicBezTo>
                    <a:cubicBezTo>
                      <a:pt x="1022" y="568"/>
                      <a:pt x="586" y="821"/>
                      <a:pt x="236" y="1147"/>
                    </a:cubicBezTo>
                    <a:cubicBezTo>
                      <a:pt x="170" y="1191"/>
                      <a:pt x="123" y="1239"/>
                      <a:pt x="96" y="1291"/>
                    </a:cubicBezTo>
                    <a:cubicBezTo>
                      <a:pt x="20" y="1357"/>
                      <a:pt x="0" y="1452"/>
                      <a:pt x="70" y="1520"/>
                    </a:cubicBezTo>
                    <a:cubicBezTo>
                      <a:pt x="77" y="1527"/>
                      <a:pt x="85" y="1533"/>
                      <a:pt x="93" y="1539"/>
                    </a:cubicBezTo>
                    <a:cubicBezTo>
                      <a:pt x="161" y="1689"/>
                      <a:pt x="346" y="1810"/>
                      <a:pt x="565" y="1810"/>
                    </a:cubicBezTo>
                    <a:cubicBezTo>
                      <a:pt x="588" y="1810"/>
                      <a:pt x="612" y="1809"/>
                      <a:pt x="636" y="1806"/>
                    </a:cubicBezTo>
                    <a:cubicBezTo>
                      <a:pt x="974" y="1765"/>
                      <a:pt x="1268" y="1632"/>
                      <a:pt x="1521" y="1453"/>
                    </a:cubicBezTo>
                    <a:cubicBezTo>
                      <a:pt x="1895" y="1252"/>
                      <a:pt x="2181" y="931"/>
                      <a:pt x="2301" y="595"/>
                    </a:cubicBezTo>
                    <a:cubicBezTo>
                      <a:pt x="2383" y="367"/>
                      <a:pt x="2317" y="156"/>
                      <a:pt x="2056" y="47"/>
                    </a:cubicBezTo>
                    <a:cubicBezTo>
                      <a:pt x="1982" y="16"/>
                      <a:pt x="1895" y="0"/>
                      <a:pt x="180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7374948" y="3805204"/>
                <a:ext cx="18413" cy="32871"/>
              </a:xfrm>
              <a:custGeom>
                <a:avLst/>
                <a:gdLst/>
                <a:ahLst/>
                <a:cxnLst/>
                <a:rect l="l" t="t" r="r" b="b"/>
                <a:pathLst>
                  <a:path w="624" h="1114" extrusionOk="0">
                    <a:moveTo>
                      <a:pt x="258" y="0"/>
                    </a:moveTo>
                    <a:cubicBezTo>
                      <a:pt x="183" y="0"/>
                      <a:pt x="107" y="67"/>
                      <a:pt x="54" y="215"/>
                    </a:cubicBezTo>
                    <a:cubicBezTo>
                      <a:pt x="3" y="352"/>
                      <a:pt x="0" y="537"/>
                      <a:pt x="62" y="593"/>
                    </a:cubicBezTo>
                    <a:cubicBezTo>
                      <a:pt x="181" y="698"/>
                      <a:pt x="247" y="897"/>
                      <a:pt x="346" y="1039"/>
                    </a:cubicBezTo>
                    <a:cubicBezTo>
                      <a:pt x="357" y="1067"/>
                      <a:pt x="373" y="1086"/>
                      <a:pt x="390" y="1093"/>
                    </a:cubicBezTo>
                    <a:cubicBezTo>
                      <a:pt x="399" y="1106"/>
                      <a:pt x="410" y="1113"/>
                      <a:pt x="422" y="1113"/>
                    </a:cubicBezTo>
                    <a:cubicBezTo>
                      <a:pt x="438" y="1113"/>
                      <a:pt x="457" y="1101"/>
                      <a:pt x="474" y="1074"/>
                    </a:cubicBezTo>
                    <a:cubicBezTo>
                      <a:pt x="477" y="1068"/>
                      <a:pt x="480" y="1063"/>
                      <a:pt x="482" y="1058"/>
                    </a:cubicBezTo>
                    <a:cubicBezTo>
                      <a:pt x="549" y="993"/>
                      <a:pt x="612" y="855"/>
                      <a:pt x="617" y="725"/>
                    </a:cubicBezTo>
                    <a:cubicBezTo>
                      <a:pt x="624" y="547"/>
                      <a:pt x="594" y="408"/>
                      <a:pt x="543" y="297"/>
                    </a:cubicBezTo>
                    <a:cubicBezTo>
                      <a:pt x="493" y="124"/>
                      <a:pt x="391" y="16"/>
                      <a:pt x="274" y="1"/>
                    </a:cubicBezTo>
                    <a:cubicBezTo>
                      <a:pt x="268" y="0"/>
                      <a:pt x="263" y="0"/>
                      <a:pt x="25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7847671" y="3822909"/>
                <a:ext cx="14311" cy="22662"/>
              </a:xfrm>
              <a:custGeom>
                <a:avLst/>
                <a:gdLst/>
                <a:ahLst/>
                <a:cxnLst/>
                <a:rect l="l" t="t" r="r" b="b"/>
                <a:pathLst>
                  <a:path w="485" h="768" extrusionOk="0">
                    <a:moveTo>
                      <a:pt x="301" y="0"/>
                    </a:moveTo>
                    <a:cubicBezTo>
                      <a:pt x="276" y="0"/>
                      <a:pt x="250" y="7"/>
                      <a:pt x="223" y="20"/>
                    </a:cubicBezTo>
                    <a:lnTo>
                      <a:pt x="164" y="64"/>
                    </a:lnTo>
                    <a:cubicBezTo>
                      <a:pt x="124" y="101"/>
                      <a:pt x="90" y="150"/>
                      <a:pt x="62" y="209"/>
                    </a:cubicBezTo>
                    <a:cubicBezTo>
                      <a:pt x="50" y="241"/>
                      <a:pt x="39" y="273"/>
                      <a:pt x="26" y="306"/>
                    </a:cubicBezTo>
                    <a:cubicBezTo>
                      <a:pt x="11" y="357"/>
                      <a:pt x="4" y="408"/>
                      <a:pt x="6" y="457"/>
                    </a:cubicBezTo>
                    <a:cubicBezTo>
                      <a:pt x="0" y="507"/>
                      <a:pt x="5" y="552"/>
                      <a:pt x="16" y="594"/>
                    </a:cubicBezTo>
                    <a:cubicBezTo>
                      <a:pt x="25" y="638"/>
                      <a:pt x="42" y="672"/>
                      <a:pt x="64" y="697"/>
                    </a:cubicBezTo>
                    <a:cubicBezTo>
                      <a:pt x="83" y="730"/>
                      <a:pt x="108" y="750"/>
                      <a:pt x="139" y="759"/>
                    </a:cubicBezTo>
                    <a:cubicBezTo>
                      <a:pt x="154" y="764"/>
                      <a:pt x="169" y="767"/>
                      <a:pt x="185" y="767"/>
                    </a:cubicBezTo>
                    <a:cubicBezTo>
                      <a:pt x="210" y="767"/>
                      <a:pt x="235" y="760"/>
                      <a:pt x="262" y="747"/>
                    </a:cubicBezTo>
                    <a:lnTo>
                      <a:pt x="322" y="704"/>
                    </a:lnTo>
                    <a:cubicBezTo>
                      <a:pt x="362" y="667"/>
                      <a:pt x="395" y="618"/>
                      <a:pt x="424" y="558"/>
                    </a:cubicBezTo>
                    <a:cubicBezTo>
                      <a:pt x="435" y="526"/>
                      <a:pt x="446" y="493"/>
                      <a:pt x="459" y="461"/>
                    </a:cubicBezTo>
                    <a:cubicBezTo>
                      <a:pt x="474" y="410"/>
                      <a:pt x="482" y="360"/>
                      <a:pt x="480" y="311"/>
                    </a:cubicBezTo>
                    <a:cubicBezTo>
                      <a:pt x="485" y="260"/>
                      <a:pt x="480" y="215"/>
                      <a:pt x="469" y="173"/>
                    </a:cubicBezTo>
                    <a:cubicBezTo>
                      <a:pt x="460" y="130"/>
                      <a:pt x="444" y="96"/>
                      <a:pt x="422" y="71"/>
                    </a:cubicBezTo>
                    <a:cubicBezTo>
                      <a:pt x="402" y="38"/>
                      <a:pt x="377" y="17"/>
                      <a:pt x="347" y="8"/>
                    </a:cubicBezTo>
                    <a:cubicBezTo>
                      <a:pt x="332" y="3"/>
                      <a:pt x="317" y="0"/>
                      <a:pt x="30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7741205" y="4499622"/>
                <a:ext cx="14311" cy="22662"/>
              </a:xfrm>
              <a:custGeom>
                <a:avLst/>
                <a:gdLst/>
                <a:ahLst/>
                <a:cxnLst/>
                <a:rect l="l" t="t" r="r" b="b"/>
                <a:pathLst>
                  <a:path w="485" h="768" extrusionOk="0">
                    <a:moveTo>
                      <a:pt x="302" y="1"/>
                    </a:moveTo>
                    <a:cubicBezTo>
                      <a:pt x="277" y="1"/>
                      <a:pt x="251" y="7"/>
                      <a:pt x="224" y="21"/>
                    </a:cubicBezTo>
                    <a:lnTo>
                      <a:pt x="164" y="64"/>
                    </a:lnTo>
                    <a:cubicBezTo>
                      <a:pt x="125" y="101"/>
                      <a:pt x="91" y="150"/>
                      <a:pt x="63" y="210"/>
                    </a:cubicBezTo>
                    <a:cubicBezTo>
                      <a:pt x="50" y="242"/>
                      <a:pt x="39" y="274"/>
                      <a:pt x="27" y="307"/>
                    </a:cubicBezTo>
                    <a:cubicBezTo>
                      <a:pt x="11" y="357"/>
                      <a:pt x="4" y="408"/>
                      <a:pt x="5" y="457"/>
                    </a:cubicBezTo>
                    <a:cubicBezTo>
                      <a:pt x="1" y="507"/>
                      <a:pt x="5" y="552"/>
                      <a:pt x="16" y="595"/>
                    </a:cubicBezTo>
                    <a:cubicBezTo>
                      <a:pt x="26" y="638"/>
                      <a:pt x="42" y="672"/>
                      <a:pt x="65" y="697"/>
                    </a:cubicBezTo>
                    <a:cubicBezTo>
                      <a:pt x="83" y="730"/>
                      <a:pt x="108" y="751"/>
                      <a:pt x="139" y="759"/>
                    </a:cubicBezTo>
                    <a:cubicBezTo>
                      <a:pt x="154" y="765"/>
                      <a:pt x="170" y="767"/>
                      <a:pt x="186" y="767"/>
                    </a:cubicBezTo>
                    <a:cubicBezTo>
                      <a:pt x="210" y="767"/>
                      <a:pt x="236" y="761"/>
                      <a:pt x="262" y="747"/>
                    </a:cubicBezTo>
                    <a:lnTo>
                      <a:pt x="322" y="704"/>
                    </a:lnTo>
                    <a:cubicBezTo>
                      <a:pt x="361" y="667"/>
                      <a:pt x="395" y="618"/>
                      <a:pt x="423" y="559"/>
                    </a:cubicBezTo>
                    <a:cubicBezTo>
                      <a:pt x="435" y="527"/>
                      <a:pt x="447" y="494"/>
                      <a:pt x="459" y="462"/>
                    </a:cubicBezTo>
                    <a:cubicBezTo>
                      <a:pt x="475" y="410"/>
                      <a:pt x="482" y="360"/>
                      <a:pt x="481" y="311"/>
                    </a:cubicBezTo>
                    <a:cubicBezTo>
                      <a:pt x="485" y="260"/>
                      <a:pt x="481" y="215"/>
                      <a:pt x="469" y="174"/>
                    </a:cubicBezTo>
                    <a:cubicBezTo>
                      <a:pt x="460" y="130"/>
                      <a:pt x="444" y="96"/>
                      <a:pt x="422" y="71"/>
                    </a:cubicBezTo>
                    <a:cubicBezTo>
                      <a:pt x="402" y="38"/>
                      <a:pt x="378" y="18"/>
                      <a:pt x="348" y="8"/>
                    </a:cubicBezTo>
                    <a:cubicBezTo>
                      <a:pt x="333" y="3"/>
                      <a:pt x="317" y="1"/>
                      <a:pt x="30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07873" y="3957497"/>
                <a:ext cx="14311" cy="22632"/>
              </a:xfrm>
              <a:custGeom>
                <a:avLst/>
                <a:gdLst/>
                <a:ahLst/>
                <a:cxnLst/>
                <a:rect l="l" t="t" r="r" b="b"/>
                <a:pathLst>
                  <a:path w="485" h="767" extrusionOk="0">
                    <a:moveTo>
                      <a:pt x="301" y="1"/>
                    </a:moveTo>
                    <a:cubicBezTo>
                      <a:pt x="276" y="1"/>
                      <a:pt x="250" y="8"/>
                      <a:pt x="223" y="21"/>
                    </a:cubicBezTo>
                    <a:lnTo>
                      <a:pt x="163" y="63"/>
                    </a:lnTo>
                    <a:cubicBezTo>
                      <a:pt x="124" y="100"/>
                      <a:pt x="90" y="150"/>
                      <a:pt x="62" y="209"/>
                    </a:cubicBezTo>
                    <a:cubicBezTo>
                      <a:pt x="50" y="242"/>
                      <a:pt x="39" y="274"/>
                      <a:pt x="26" y="306"/>
                    </a:cubicBezTo>
                    <a:cubicBezTo>
                      <a:pt x="11" y="357"/>
                      <a:pt x="3" y="408"/>
                      <a:pt x="4" y="458"/>
                    </a:cubicBezTo>
                    <a:cubicBezTo>
                      <a:pt x="0" y="507"/>
                      <a:pt x="4" y="553"/>
                      <a:pt x="16" y="594"/>
                    </a:cubicBezTo>
                    <a:cubicBezTo>
                      <a:pt x="25" y="638"/>
                      <a:pt x="42" y="672"/>
                      <a:pt x="64" y="697"/>
                    </a:cubicBezTo>
                    <a:cubicBezTo>
                      <a:pt x="83" y="730"/>
                      <a:pt x="108" y="751"/>
                      <a:pt x="138" y="759"/>
                    </a:cubicBezTo>
                    <a:cubicBezTo>
                      <a:pt x="153" y="764"/>
                      <a:pt x="169" y="767"/>
                      <a:pt x="185" y="767"/>
                    </a:cubicBezTo>
                    <a:cubicBezTo>
                      <a:pt x="210" y="767"/>
                      <a:pt x="235" y="760"/>
                      <a:pt x="261" y="747"/>
                    </a:cubicBezTo>
                    <a:lnTo>
                      <a:pt x="321" y="704"/>
                    </a:lnTo>
                    <a:cubicBezTo>
                      <a:pt x="361" y="667"/>
                      <a:pt x="395" y="619"/>
                      <a:pt x="423" y="559"/>
                    </a:cubicBezTo>
                    <a:cubicBezTo>
                      <a:pt x="435" y="526"/>
                      <a:pt x="446" y="494"/>
                      <a:pt x="459" y="462"/>
                    </a:cubicBezTo>
                    <a:cubicBezTo>
                      <a:pt x="474" y="410"/>
                      <a:pt x="481" y="360"/>
                      <a:pt x="480" y="310"/>
                    </a:cubicBezTo>
                    <a:cubicBezTo>
                      <a:pt x="484" y="260"/>
                      <a:pt x="480" y="215"/>
                      <a:pt x="469" y="174"/>
                    </a:cubicBezTo>
                    <a:cubicBezTo>
                      <a:pt x="460" y="130"/>
                      <a:pt x="443" y="95"/>
                      <a:pt x="420" y="71"/>
                    </a:cubicBezTo>
                    <a:cubicBezTo>
                      <a:pt x="402" y="39"/>
                      <a:pt x="377" y="18"/>
                      <a:pt x="347" y="9"/>
                    </a:cubicBezTo>
                    <a:cubicBezTo>
                      <a:pt x="332" y="3"/>
                      <a:pt x="317" y="1"/>
                      <a:pt x="30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6995472" y="3828870"/>
                <a:ext cx="14282" cy="22662"/>
              </a:xfrm>
              <a:custGeom>
                <a:avLst/>
                <a:gdLst/>
                <a:ahLst/>
                <a:cxnLst/>
                <a:rect l="l" t="t" r="r" b="b"/>
                <a:pathLst>
                  <a:path w="484" h="768" extrusionOk="0">
                    <a:moveTo>
                      <a:pt x="300" y="1"/>
                    </a:moveTo>
                    <a:cubicBezTo>
                      <a:pt x="275" y="1"/>
                      <a:pt x="250" y="7"/>
                      <a:pt x="223" y="21"/>
                    </a:cubicBezTo>
                    <a:lnTo>
                      <a:pt x="164" y="64"/>
                    </a:lnTo>
                    <a:cubicBezTo>
                      <a:pt x="123" y="101"/>
                      <a:pt x="89" y="150"/>
                      <a:pt x="61" y="210"/>
                    </a:cubicBezTo>
                    <a:cubicBezTo>
                      <a:pt x="50" y="242"/>
                      <a:pt x="38" y="274"/>
                      <a:pt x="26" y="307"/>
                    </a:cubicBezTo>
                    <a:cubicBezTo>
                      <a:pt x="11" y="357"/>
                      <a:pt x="4" y="408"/>
                      <a:pt x="5" y="457"/>
                    </a:cubicBezTo>
                    <a:cubicBezTo>
                      <a:pt x="1" y="507"/>
                      <a:pt x="4" y="552"/>
                      <a:pt x="16" y="595"/>
                    </a:cubicBezTo>
                    <a:cubicBezTo>
                      <a:pt x="25" y="638"/>
                      <a:pt x="41" y="672"/>
                      <a:pt x="64" y="697"/>
                    </a:cubicBezTo>
                    <a:cubicBezTo>
                      <a:pt x="83" y="730"/>
                      <a:pt x="107" y="751"/>
                      <a:pt x="138" y="759"/>
                    </a:cubicBezTo>
                    <a:cubicBezTo>
                      <a:pt x="153" y="765"/>
                      <a:pt x="169" y="767"/>
                      <a:pt x="185" y="767"/>
                    </a:cubicBezTo>
                    <a:cubicBezTo>
                      <a:pt x="209" y="767"/>
                      <a:pt x="234" y="761"/>
                      <a:pt x="261" y="748"/>
                    </a:cubicBezTo>
                    <a:lnTo>
                      <a:pt x="321" y="704"/>
                    </a:lnTo>
                    <a:cubicBezTo>
                      <a:pt x="361" y="667"/>
                      <a:pt x="395" y="618"/>
                      <a:pt x="423" y="559"/>
                    </a:cubicBezTo>
                    <a:cubicBezTo>
                      <a:pt x="434" y="527"/>
                      <a:pt x="446" y="494"/>
                      <a:pt x="458" y="462"/>
                    </a:cubicBezTo>
                    <a:cubicBezTo>
                      <a:pt x="473" y="410"/>
                      <a:pt x="481" y="360"/>
                      <a:pt x="479" y="310"/>
                    </a:cubicBezTo>
                    <a:cubicBezTo>
                      <a:pt x="484" y="260"/>
                      <a:pt x="481" y="215"/>
                      <a:pt x="468" y="174"/>
                    </a:cubicBezTo>
                    <a:cubicBezTo>
                      <a:pt x="459" y="130"/>
                      <a:pt x="443" y="96"/>
                      <a:pt x="421" y="71"/>
                    </a:cubicBezTo>
                    <a:cubicBezTo>
                      <a:pt x="401" y="38"/>
                      <a:pt x="376" y="18"/>
                      <a:pt x="346" y="8"/>
                    </a:cubicBezTo>
                    <a:cubicBezTo>
                      <a:pt x="331" y="3"/>
                      <a:pt x="316" y="1"/>
                      <a:pt x="30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5" name="Google Shape;715;p36"/>
          <p:cNvSpPr/>
          <p:nvPr/>
        </p:nvSpPr>
        <p:spPr>
          <a:xfrm>
            <a:off x="-288489" y="2400675"/>
            <a:ext cx="1687168" cy="1681223"/>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sp>
        <p:nvSpPr>
          <p:cNvPr id="2564" name="Google Shape;2564;p60"/>
          <p:cNvSpPr txBox="1">
            <a:spLocks noGrp="1"/>
          </p:cNvSpPr>
          <p:nvPr>
            <p:ph type="subTitle" idx="2"/>
          </p:nvPr>
        </p:nvSpPr>
        <p:spPr>
          <a:xfrm>
            <a:off x="642395" y="436738"/>
            <a:ext cx="8143456" cy="12150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b="1" dirty="0"/>
              <a:t>PROFILE PAGE AFTER UPLOADING THE IMAGE:</a:t>
            </a:r>
            <a:endParaRPr sz="3200" b="1" dirty="0"/>
          </a:p>
        </p:txBody>
      </p:sp>
      <p:sp>
        <p:nvSpPr>
          <p:cNvPr id="2569" name="Google Shape;2569;p60"/>
          <p:cNvSpPr/>
          <p:nvPr/>
        </p:nvSpPr>
        <p:spPr>
          <a:xfrm>
            <a:off x="-218150" y="-457775"/>
            <a:ext cx="1345853" cy="1366309"/>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0" name="Google Shape;2570;p60"/>
          <p:cNvGrpSpPr/>
          <p:nvPr/>
        </p:nvGrpSpPr>
        <p:grpSpPr>
          <a:xfrm rot="5400000" flipV="1">
            <a:off x="348214" y="1661696"/>
            <a:ext cx="1038183" cy="1018311"/>
            <a:chOff x="4483825" y="2548575"/>
            <a:chExt cx="806150" cy="798000"/>
          </a:xfrm>
        </p:grpSpPr>
        <p:sp>
          <p:nvSpPr>
            <p:cNvPr id="2571" name="Google Shape;2571;p60"/>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0"/>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0"/>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0"/>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0"/>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0"/>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0"/>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0"/>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0"/>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0"/>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0"/>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2" name="Google Shape;2582;p60"/>
          <p:cNvSpPr/>
          <p:nvPr/>
        </p:nvSpPr>
        <p:spPr>
          <a:xfrm rot="8100000">
            <a:off x="8226267" y="966649"/>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0"/>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0"/>
          <p:cNvSpPr/>
          <p:nvPr/>
        </p:nvSpPr>
        <p:spPr>
          <a:xfrm>
            <a:off x="8084079" y="2322722"/>
            <a:ext cx="1229331" cy="1317798"/>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85" name="Google Shape;2585;p60"/>
          <p:cNvGrpSpPr/>
          <p:nvPr/>
        </p:nvGrpSpPr>
        <p:grpSpPr>
          <a:xfrm>
            <a:off x="8084080" y="3636139"/>
            <a:ext cx="822107" cy="798079"/>
            <a:chOff x="4497775" y="375075"/>
            <a:chExt cx="1161825" cy="1120425"/>
          </a:xfrm>
        </p:grpSpPr>
        <p:sp>
          <p:nvSpPr>
            <p:cNvPr id="2586" name="Google Shape;2586;p60"/>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0"/>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0"/>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0"/>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0"/>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0"/>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0"/>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0"/>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0"/>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0"/>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0"/>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0"/>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0"/>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0"/>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0"/>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0"/>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0"/>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0"/>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0"/>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0"/>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0"/>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0"/>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0"/>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0"/>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0"/>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0"/>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0"/>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0"/>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0"/>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0"/>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35DCA8B1-F358-4850-E59E-69DD3E075D28}"/>
              </a:ext>
            </a:extLst>
          </p:cNvPr>
          <p:cNvPicPr>
            <a:picLocks noChangeAspect="1"/>
          </p:cNvPicPr>
          <p:nvPr/>
        </p:nvPicPr>
        <p:blipFill>
          <a:blip r:embed="rId3"/>
          <a:stretch>
            <a:fillRect/>
          </a:stretch>
        </p:blipFill>
        <p:spPr>
          <a:xfrm>
            <a:off x="1548572" y="1557096"/>
            <a:ext cx="6306279" cy="34231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41"/>
          <p:cNvSpPr/>
          <p:nvPr/>
        </p:nvSpPr>
        <p:spPr>
          <a:xfrm flipH="1">
            <a:off x="922611" y="1332970"/>
            <a:ext cx="675568"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txBox="1">
            <a:spLocks noGrp="1"/>
          </p:cNvSpPr>
          <p:nvPr>
            <p:ph type="subTitle" idx="1"/>
          </p:nvPr>
        </p:nvSpPr>
        <p:spPr>
          <a:xfrm>
            <a:off x="1637940" y="1374520"/>
            <a:ext cx="2869286" cy="4578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Data preparation: </a:t>
            </a:r>
            <a:endParaRPr dirty="0"/>
          </a:p>
        </p:txBody>
      </p:sp>
      <p:sp>
        <p:nvSpPr>
          <p:cNvPr id="1028" name="Google Shape;1028;p41"/>
          <p:cNvSpPr txBox="1">
            <a:spLocks noGrp="1"/>
          </p:cNvSpPr>
          <p:nvPr>
            <p:ph type="subTitle" idx="6"/>
          </p:nvPr>
        </p:nvSpPr>
        <p:spPr>
          <a:xfrm flipH="1">
            <a:off x="1825183" y="3100289"/>
            <a:ext cx="3157575" cy="5552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Processed </a:t>
            </a:r>
            <a:r>
              <a:rPr lang="en-GB" dirty="0" err="1"/>
              <a:t>visualizatuon</a:t>
            </a:r>
            <a:r>
              <a:rPr lang="en-GB" dirty="0"/>
              <a:t>:</a:t>
            </a:r>
            <a:endParaRPr dirty="0"/>
          </a:p>
        </p:txBody>
      </p:sp>
      <p:sp>
        <p:nvSpPr>
          <p:cNvPr id="1029" name="Google Shape;102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MODEL TRAINING PROCESS</a:t>
            </a:r>
            <a:endParaRPr dirty="0"/>
          </a:p>
        </p:txBody>
      </p:sp>
      <p:sp>
        <p:nvSpPr>
          <p:cNvPr id="1034" name="Google Shape;1034;p41"/>
          <p:cNvSpPr/>
          <p:nvPr/>
        </p:nvSpPr>
        <p:spPr>
          <a:xfrm flipV="1">
            <a:off x="922611" y="3022811"/>
            <a:ext cx="795712" cy="70113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41"/>
          <p:cNvGrpSpPr/>
          <p:nvPr/>
        </p:nvGrpSpPr>
        <p:grpSpPr>
          <a:xfrm flipH="1">
            <a:off x="1037484" y="1456324"/>
            <a:ext cx="392950" cy="292493"/>
            <a:chOff x="1344487" y="2733036"/>
            <a:chExt cx="316840" cy="439429"/>
          </a:xfrm>
        </p:grpSpPr>
        <p:sp>
          <p:nvSpPr>
            <p:cNvPr id="1039" name="Google Shape;1039;p41"/>
            <p:cNvSpPr/>
            <p:nvPr/>
          </p:nvSpPr>
          <p:spPr>
            <a:xfrm>
              <a:off x="1428897" y="3026609"/>
              <a:ext cx="148451" cy="70964"/>
            </a:xfrm>
            <a:custGeom>
              <a:avLst/>
              <a:gdLst/>
              <a:ahLst/>
              <a:cxnLst/>
              <a:rect l="l" t="t" r="r" b="b"/>
              <a:pathLst>
                <a:path w="4460" h="2132" extrusionOk="0">
                  <a:moveTo>
                    <a:pt x="766" y="1"/>
                  </a:moveTo>
                  <a:lnTo>
                    <a:pt x="766" y="848"/>
                  </a:lnTo>
                  <a:cubicBezTo>
                    <a:pt x="575" y="912"/>
                    <a:pt x="300" y="1007"/>
                    <a:pt x="0" y="1112"/>
                  </a:cubicBezTo>
                  <a:cubicBezTo>
                    <a:pt x="487" y="1541"/>
                    <a:pt x="1319" y="2131"/>
                    <a:pt x="2210" y="2131"/>
                  </a:cubicBezTo>
                  <a:cubicBezTo>
                    <a:pt x="3235" y="2131"/>
                    <a:pt x="4024" y="1547"/>
                    <a:pt x="4460" y="1125"/>
                  </a:cubicBezTo>
                  <a:cubicBezTo>
                    <a:pt x="4144" y="1014"/>
                    <a:pt x="3854" y="916"/>
                    <a:pt x="3655" y="848"/>
                  </a:cubicBezTo>
                  <a:lnTo>
                    <a:pt x="3655" y="1"/>
                  </a:lnTo>
                  <a:cubicBezTo>
                    <a:pt x="3219" y="284"/>
                    <a:pt x="2716" y="429"/>
                    <a:pt x="2209" y="429"/>
                  </a:cubicBezTo>
                  <a:cubicBezTo>
                    <a:pt x="1710" y="429"/>
                    <a:pt x="1208" y="288"/>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1344487" y="3073342"/>
              <a:ext cx="316840" cy="99123"/>
            </a:xfrm>
            <a:custGeom>
              <a:avLst/>
              <a:gdLst/>
              <a:ahLst/>
              <a:cxnLst/>
              <a:rect l="l" t="t" r="r" b="b"/>
              <a:pathLst>
                <a:path w="9519" h="2978" extrusionOk="0">
                  <a:moveTo>
                    <a:pt x="1722" y="0"/>
                  </a:moveTo>
                  <a:cubicBezTo>
                    <a:pt x="1438" y="104"/>
                    <a:pt x="1180" y="203"/>
                    <a:pt x="997" y="281"/>
                  </a:cubicBezTo>
                  <a:cubicBezTo>
                    <a:pt x="438" y="519"/>
                    <a:pt x="0" y="1182"/>
                    <a:pt x="0" y="1788"/>
                  </a:cubicBezTo>
                  <a:lnTo>
                    <a:pt x="0" y="2590"/>
                  </a:lnTo>
                  <a:cubicBezTo>
                    <a:pt x="0" y="2804"/>
                    <a:pt x="173" y="2977"/>
                    <a:pt x="387" y="2977"/>
                  </a:cubicBezTo>
                  <a:lnTo>
                    <a:pt x="9130" y="2977"/>
                  </a:lnTo>
                  <a:cubicBezTo>
                    <a:pt x="9344" y="2977"/>
                    <a:pt x="9518" y="2804"/>
                    <a:pt x="9518" y="2590"/>
                  </a:cubicBezTo>
                  <a:lnTo>
                    <a:pt x="9518" y="1788"/>
                  </a:lnTo>
                  <a:cubicBezTo>
                    <a:pt x="9518" y="1182"/>
                    <a:pt x="9080" y="519"/>
                    <a:pt x="8521" y="281"/>
                  </a:cubicBezTo>
                  <a:cubicBezTo>
                    <a:pt x="8342" y="205"/>
                    <a:pt x="8091" y="108"/>
                    <a:pt x="7814" y="7"/>
                  </a:cubicBezTo>
                  <a:cubicBezTo>
                    <a:pt x="7393" y="483"/>
                    <a:pt x="6304" y="1504"/>
                    <a:pt x="4758" y="1504"/>
                  </a:cubicBezTo>
                  <a:cubicBezTo>
                    <a:pt x="3377" y="1504"/>
                    <a:pt x="2184" y="463"/>
                    <a:pt x="1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1365956" y="2733036"/>
              <a:ext cx="273037" cy="218383"/>
            </a:xfrm>
            <a:custGeom>
              <a:avLst/>
              <a:gdLst/>
              <a:ahLst/>
              <a:cxnLst/>
              <a:rect l="l" t="t" r="r" b="b"/>
              <a:pathLst>
                <a:path w="8203" h="6561" extrusionOk="0">
                  <a:moveTo>
                    <a:pt x="4101" y="1"/>
                  </a:moveTo>
                  <a:cubicBezTo>
                    <a:pt x="3056" y="1"/>
                    <a:pt x="2011" y="390"/>
                    <a:pt x="1203" y="1167"/>
                  </a:cubicBezTo>
                  <a:cubicBezTo>
                    <a:pt x="438" y="1902"/>
                    <a:pt x="0" y="2897"/>
                    <a:pt x="0" y="3897"/>
                  </a:cubicBezTo>
                  <a:cubicBezTo>
                    <a:pt x="0" y="5228"/>
                    <a:pt x="1034" y="6220"/>
                    <a:pt x="1444" y="6560"/>
                  </a:cubicBezTo>
                  <a:lnTo>
                    <a:pt x="1444" y="5147"/>
                  </a:lnTo>
                  <a:lnTo>
                    <a:pt x="1444" y="4755"/>
                  </a:lnTo>
                  <a:cubicBezTo>
                    <a:pt x="1444" y="3951"/>
                    <a:pt x="1891" y="3228"/>
                    <a:pt x="2611" y="2868"/>
                  </a:cubicBezTo>
                  <a:lnTo>
                    <a:pt x="4547" y="1900"/>
                  </a:lnTo>
                  <a:cubicBezTo>
                    <a:pt x="4602" y="1872"/>
                    <a:pt x="4661" y="1859"/>
                    <a:pt x="4720" y="1859"/>
                  </a:cubicBezTo>
                  <a:cubicBezTo>
                    <a:pt x="4891" y="1859"/>
                    <a:pt x="5056" y="1974"/>
                    <a:pt x="5100" y="2165"/>
                  </a:cubicBezTo>
                  <a:cubicBezTo>
                    <a:pt x="5138" y="2337"/>
                    <a:pt x="5050" y="2513"/>
                    <a:pt x="4892" y="2592"/>
                  </a:cubicBezTo>
                  <a:lnTo>
                    <a:pt x="4891" y="2593"/>
                  </a:lnTo>
                  <a:lnTo>
                    <a:pt x="5521" y="2879"/>
                  </a:lnTo>
                  <a:cubicBezTo>
                    <a:pt x="6210" y="3192"/>
                    <a:pt x="6675" y="3852"/>
                    <a:pt x="6748" y="4596"/>
                  </a:cubicBezTo>
                  <a:lnTo>
                    <a:pt x="6758" y="4914"/>
                  </a:lnTo>
                  <a:lnTo>
                    <a:pt x="6758" y="6560"/>
                  </a:lnTo>
                  <a:cubicBezTo>
                    <a:pt x="7168" y="6220"/>
                    <a:pt x="8202" y="5228"/>
                    <a:pt x="8202" y="3897"/>
                  </a:cubicBezTo>
                  <a:cubicBezTo>
                    <a:pt x="8202" y="2897"/>
                    <a:pt x="7765" y="1902"/>
                    <a:pt x="7000" y="1167"/>
                  </a:cubicBezTo>
                  <a:cubicBezTo>
                    <a:pt x="6192" y="390"/>
                    <a:pt x="5147" y="1"/>
                    <a:pt x="4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1442378" y="2834122"/>
              <a:ext cx="120059" cy="42705"/>
            </a:xfrm>
            <a:custGeom>
              <a:avLst/>
              <a:gdLst/>
              <a:ahLst/>
              <a:cxnLst/>
              <a:rect l="l" t="t" r="r" b="b"/>
              <a:pathLst>
                <a:path w="3607" h="1283" extrusionOk="0">
                  <a:moveTo>
                    <a:pt x="1713" y="1"/>
                  </a:moveTo>
                  <a:lnTo>
                    <a:pt x="668" y="523"/>
                  </a:lnTo>
                  <a:cubicBezTo>
                    <a:pt x="347" y="684"/>
                    <a:pt x="112" y="957"/>
                    <a:pt x="1" y="1283"/>
                  </a:cubicBezTo>
                  <a:cubicBezTo>
                    <a:pt x="480" y="1098"/>
                    <a:pt x="1171" y="887"/>
                    <a:pt x="1814" y="887"/>
                  </a:cubicBezTo>
                  <a:cubicBezTo>
                    <a:pt x="2448" y="887"/>
                    <a:pt x="3128" y="1093"/>
                    <a:pt x="3607" y="1276"/>
                  </a:cubicBezTo>
                  <a:cubicBezTo>
                    <a:pt x="3481" y="958"/>
                    <a:pt x="3236" y="694"/>
                    <a:pt x="2916" y="547"/>
                  </a:cubicBezTo>
                  <a:lnTo>
                    <a:pt x="17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1439782" y="2889442"/>
              <a:ext cx="125385" cy="124220"/>
            </a:xfrm>
            <a:custGeom>
              <a:avLst/>
              <a:gdLst/>
              <a:ahLst/>
              <a:cxnLst/>
              <a:rect l="l" t="t" r="r" b="b"/>
              <a:pathLst>
                <a:path w="3767" h="3732" extrusionOk="0">
                  <a:moveTo>
                    <a:pt x="1065" y="439"/>
                  </a:moveTo>
                  <a:cubicBezTo>
                    <a:pt x="1294" y="439"/>
                    <a:pt x="1478" y="625"/>
                    <a:pt x="1478" y="853"/>
                  </a:cubicBezTo>
                  <a:cubicBezTo>
                    <a:pt x="1478" y="1081"/>
                    <a:pt x="1294" y="1267"/>
                    <a:pt x="1065" y="1267"/>
                  </a:cubicBezTo>
                  <a:cubicBezTo>
                    <a:pt x="837" y="1267"/>
                    <a:pt x="651" y="1081"/>
                    <a:pt x="651" y="853"/>
                  </a:cubicBezTo>
                  <a:cubicBezTo>
                    <a:pt x="651" y="625"/>
                    <a:pt x="837" y="439"/>
                    <a:pt x="1065" y="439"/>
                  </a:cubicBezTo>
                  <a:close/>
                  <a:moveTo>
                    <a:pt x="2719" y="439"/>
                  </a:moveTo>
                  <a:cubicBezTo>
                    <a:pt x="2947" y="439"/>
                    <a:pt x="3133" y="625"/>
                    <a:pt x="3133" y="853"/>
                  </a:cubicBezTo>
                  <a:cubicBezTo>
                    <a:pt x="3133" y="1081"/>
                    <a:pt x="2947" y="1267"/>
                    <a:pt x="2719" y="1267"/>
                  </a:cubicBezTo>
                  <a:cubicBezTo>
                    <a:pt x="2491" y="1267"/>
                    <a:pt x="2306" y="1081"/>
                    <a:pt x="2306" y="853"/>
                  </a:cubicBezTo>
                  <a:cubicBezTo>
                    <a:pt x="2306" y="625"/>
                    <a:pt x="2491" y="439"/>
                    <a:pt x="2719" y="439"/>
                  </a:cubicBezTo>
                  <a:close/>
                  <a:moveTo>
                    <a:pt x="2294" y="2132"/>
                  </a:moveTo>
                  <a:cubicBezTo>
                    <a:pt x="2493" y="2132"/>
                    <a:pt x="2668" y="2277"/>
                    <a:pt x="2689" y="2474"/>
                  </a:cubicBezTo>
                  <a:cubicBezTo>
                    <a:pt x="2715" y="2708"/>
                    <a:pt x="2533" y="2906"/>
                    <a:pt x="2305" y="2906"/>
                  </a:cubicBezTo>
                  <a:lnTo>
                    <a:pt x="1491" y="2906"/>
                  </a:lnTo>
                  <a:cubicBezTo>
                    <a:pt x="1291" y="2906"/>
                    <a:pt x="1116" y="2760"/>
                    <a:pt x="1094" y="2563"/>
                  </a:cubicBezTo>
                  <a:cubicBezTo>
                    <a:pt x="1070" y="2329"/>
                    <a:pt x="1251" y="2132"/>
                    <a:pt x="1479" y="2132"/>
                  </a:cubicBezTo>
                  <a:close/>
                  <a:moveTo>
                    <a:pt x="1883" y="0"/>
                  </a:moveTo>
                  <a:cubicBezTo>
                    <a:pt x="1182" y="0"/>
                    <a:pt x="361" y="329"/>
                    <a:pt x="0" y="490"/>
                  </a:cubicBezTo>
                  <a:lnTo>
                    <a:pt x="0" y="1804"/>
                  </a:lnTo>
                  <a:lnTo>
                    <a:pt x="242" y="1744"/>
                  </a:lnTo>
                  <a:cubicBezTo>
                    <a:pt x="273" y="1736"/>
                    <a:pt x="304" y="1733"/>
                    <a:pt x="335" y="1733"/>
                  </a:cubicBezTo>
                  <a:cubicBezTo>
                    <a:pt x="522" y="1733"/>
                    <a:pt x="691" y="1869"/>
                    <a:pt x="719" y="2069"/>
                  </a:cubicBezTo>
                  <a:cubicBezTo>
                    <a:pt x="746" y="2266"/>
                    <a:pt x="612" y="2450"/>
                    <a:pt x="419" y="2498"/>
                  </a:cubicBezTo>
                  <a:lnTo>
                    <a:pt x="129" y="2571"/>
                  </a:lnTo>
                  <a:cubicBezTo>
                    <a:pt x="357" y="3156"/>
                    <a:pt x="869" y="3600"/>
                    <a:pt x="1496" y="3732"/>
                  </a:cubicBezTo>
                  <a:lnTo>
                    <a:pt x="1496" y="3629"/>
                  </a:lnTo>
                  <a:cubicBezTo>
                    <a:pt x="1496" y="3430"/>
                    <a:pt x="1642" y="3256"/>
                    <a:pt x="1840" y="3234"/>
                  </a:cubicBezTo>
                  <a:cubicBezTo>
                    <a:pt x="1855" y="3232"/>
                    <a:pt x="1870" y="3231"/>
                    <a:pt x="1884" y="3231"/>
                  </a:cubicBezTo>
                  <a:cubicBezTo>
                    <a:pt x="2097" y="3231"/>
                    <a:pt x="2270" y="3405"/>
                    <a:pt x="2270" y="3619"/>
                  </a:cubicBezTo>
                  <a:lnTo>
                    <a:pt x="2270" y="3732"/>
                  </a:lnTo>
                  <a:cubicBezTo>
                    <a:pt x="2896" y="3600"/>
                    <a:pt x="3410" y="3156"/>
                    <a:pt x="3638" y="2571"/>
                  </a:cubicBezTo>
                  <a:lnTo>
                    <a:pt x="3337" y="2495"/>
                  </a:lnTo>
                  <a:cubicBezTo>
                    <a:pt x="3130" y="2443"/>
                    <a:pt x="3003" y="2234"/>
                    <a:pt x="3055" y="2026"/>
                  </a:cubicBezTo>
                  <a:cubicBezTo>
                    <a:pt x="3099" y="1850"/>
                    <a:pt x="3257" y="1733"/>
                    <a:pt x="3431" y="1733"/>
                  </a:cubicBezTo>
                  <a:cubicBezTo>
                    <a:pt x="3462" y="1733"/>
                    <a:pt x="3493" y="1736"/>
                    <a:pt x="3525" y="1744"/>
                  </a:cubicBezTo>
                  <a:lnTo>
                    <a:pt x="3767" y="1804"/>
                  </a:lnTo>
                  <a:lnTo>
                    <a:pt x="3767" y="490"/>
                  </a:lnTo>
                  <a:cubicBezTo>
                    <a:pt x="3406" y="329"/>
                    <a:pt x="2584" y="0"/>
                    <a:pt x="1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1"/>
          <p:cNvGrpSpPr/>
          <p:nvPr/>
        </p:nvGrpSpPr>
        <p:grpSpPr>
          <a:xfrm flipH="1" flipV="1">
            <a:off x="1156740" y="3184745"/>
            <a:ext cx="423015" cy="519307"/>
            <a:chOff x="1957031" y="2017408"/>
            <a:chExt cx="443523" cy="439595"/>
          </a:xfrm>
        </p:grpSpPr>
        <p:sp>
          <p:nvSpPr>
            <p:cNvPr id="1045" name="Google Shape;1045;p41"/>
            <p:cNvSpPr/>
            <p:nvPr/>
          </p:nvSpPr>
          <p:spPr>
            <a:xfrm>
              <a:off x="2045103" y="2017408"/>
              <a:ext cx="355451" cy="355484"/>
            </a:xfrm>
            <a:custGeom>
              <a:avLst/>
              <a:gdLst/>
              <a:ahLst/>
              <a:cxnLst/>
              <a:rect l="l" t="t" r="r" b="b"/>
              <a:pathLst>
                <a:path w="10679" h="10680" extrusionOk="0">
                  <a:moveTo>
                    <a:pt x="5339" y="1445"/>
                  </a:moveTo>
                  <a:cubicBezTo>
                    <a:pt x="7487" y="1445"/>
                    <a:pt x="9234" y="3192"/>
                    <a:pt x="9234" y="5340"/>
                  </a:cubicBezTo>
                  <a:cubicBezTo>
                    <a:pt x="9234" y="7487"/>
                    <a:pt x="7487" y="9234"/>
                    <a:pt x="5339" y="9234"/>
                  </a:cubicBezTo>
                  <a:cubicBezTo>
                    <a:pt x="3192" y="9234"/>
                    <a:pt x="1444" y="7487"/>
                    <a:pt x="1444" y="5340"/>
                  </a:cubicBezTo>
                  <a:cubicBezTo>
                    <a:pt x="1444" y="3192"/>
                    <a:pt x="3192" y="1445"/>
                    <a:pt x="5339" y="1445"/>
                  </a:cubicBezTo>
                  <a:close/>
                  <a:moveTo>
                    <a:pt x="5339" y="0"/>
                  </a:moveTo>
                  <a:cubicBezTo>
                    <a:pt x="2395" y="0"/>
                    <a:pt x="0" y="2395"/>
                    <a:pt x="0" y="5340"/>
                  </a:cubicBezTo>
                  <a:cubicBezTo>
                    <a:pt x="0" y="8284"/>
                    <a:pt x="2395" y="10679"/>
                    <a:pt x="5339" y="10679"/>
                  </a:cubicBezTo>
                  <a:cubicBezTo>
                    <a:pt x="8283" y="10679"/>
                    <a:pt x="10678" y="8284"/>
                    <a:pt x="10678" y="5340"/>
                  </a:cubicBezTo>
                  <a:cubicBezTo>
                    <a:pt x="10678" y="2395"/>
                    <a:pt x="8283" y="0"/>
                    <a:pt x="5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1999902" y="2307554"/>
              <a:ext cx="110506" cy="110506"/>
            </a:xfrm>
            <a:custGeom>
              <a:avLst/>
              <a:gdLst/>
              <a:ahLst/>
              <a:cxnLst/>
              <a:rect l="l" t="t" r="r" b="b"/>
              <a:pathLst>
                <a:path w="3320" h="3320" extrusionOk="0">
                  <a:moveTo>
                    <a:pt x="1605" y="1"/>
                  </a:moveTo>
                  <a:lnTo>
                    <a:pt x="0" y="1605"/>
                  </a:lnTo>
                  <a:lnTo>
                    <a:pt x="1715" y="3319"/>
                  </a:lnTo>
                  <a:lnTo>
                    <a:pt x="3320" y="1715"/>
                  </a:lnTo>
                  <a:cubicBezTo>
                    <a:pt x="2640" y="1263"/>
                    <a:pt x="2057" y="680"/>
                    <a:pt x="1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1957031" y="2379183"/>
              <a:ext cx="81781" cy="77820"/>
            </a:xfrm>
            <a:custGeom>
              <a:avLst/>
              <a:gdLst/>
              <a:ahLst/>
              <a:cxnLst/>
              <a:rect l="l" t="t" r="r" b="b"/>
              <a:pathLst>
                <a:path w="2457" h="2338" extrusionOk="0">
                  <a:moveTo>
                    <a:pt x="742" y="0"/>
                  </a:moveTo>
                  <a:lnTo>
                    <a:pt x="473" y="269"/>
                  </a:lnTo>
                  <a:cubicBezTo>
                    <a:pt x="1" y="741"/>
                    <a:pt x="1" y="1510"/>
                    <a:pt x="473" y="1982"/>
                  </a:cubicBezTo>
                  <a:cubicBezTo>
                    <a:pt x="710" y="2219"/>
                    <a:pt x="1020" y="2338"/>
                    <a:pt x="1330" y="2338"/>
                  </a:cubicBezTo>
                  <a:cubicBezTo>
                    <a:pt x="1640" y="2338"/>
                    <a:pt x="1951" y="2219"/>
                    <a:pt x="2188" y="1982"/>
                  </a:cubicBezTo>
                  <a:lnTo>
                    <a:pt x="2456" y="1715"/>
                  </a:lnTo>
                  <a:lnTo>
                    <a:pt x="7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2118896" y="2091234"/>
              <a:ext cx="207832" cy="207798"/>
            </a:xfrm>
            <a:custGeom>
              <a:avLst/>
              <a:gdLst/>
              <a:ahLst/>
              <a:cxnLst/>
              <a:rect l="l" t="t" r="r" b="b"/>
              <a:pathLst>
                <a:path w="6244" h="6243" extrusionOk="0">
                  <a:moveTo>
                    <a:pt x="3096" y="697"/>
                  </a:moveTo>
                  <a:cubicBezTo>
                    <a:pt x="3310" y="697"/>
                    <a:pt x="3483" y="870"/>
                    <a:pt x="3483" y="1084"/>
                  </a:cubicBezTo>
                  <a:cubicBezTo>
                    <a:pt x="3483" y="1298"/>
                    <a:pt x="3310" y="1471"/>
                    <a:pt x="3096" y="1471"/>
                  </a:cubicBezTo>
                  <a:cubicBezTo>
                    <a:pt x="2883" y="1471"/>
                    <a:pt x="2709" y="1298"/>
                    <a:pt x="2709" y="1084"/>
                  </a:cubicBezTo>
                  <a:cubicBezTo>
                    <a:pt x="2709" y="870"/>
                    <a:pt x="2883" y="697"/>
                    <a:pt x="3096" y="697"/>
                  </a:cubicBezTo>
                  <a:close/>
                  <a:moveTo>
                    <a:pt x="1859" y="1523"/>
                  </a:moveTo>
                  <a:cubicBezTo>
                    <a:pt x="2072" y="1523"/>
                    <a:pt x="2246" y="1696"/>
                    <a:pt x="2246" y="1910"/>
                  </a:cubicBezTo>
                  <a:cubicBezTo>
                    <a:pt x="2246" y="2123"/>
                    <a:pt x="2072" y="2296"/>
                    <a:pt x="1859" y="2296"/>
                  </a:cubicBezTo>
                  <a:cubicBezTo>
                    <a:pt x="1645" y="2296"/>
                    <a:pt x="1472" y="2123"/>
                    <a:pt x="1472" y="1910"/>
                  </a:cubicBezTo>
                  <a:cubicBezTo>
                    <a:pt x="1472" y="1696"/>
                    <a:pt x="1645" y="1523"/>
                    <a:pt x="1859" y="1523"/>
                  </a:cubicBezTo>
                  <a:close/>
                  <a:moveTo>
                    <a:pt x="4335" y="1523"/>
                  </a:moveTo>
                  <a:cubicBezTo>
                    <a:pt x="4548" y="1523"/>
                    <a:pt x="4722" y="1696"/>
                    <a:pt x="4722" y="1910"/>
                  </a:cubicBezTo>
                  <a:cubicBezTo>
                    <a:pt x="4722" y="2123"/>
                    <a:pt x="4548" y="2296"/>
                    <a:pt x="4335" y="2296"/>
                  </a:cubicBezTo>
                  <a:cubicBezTo>
                    <a:pt x="4121" y="2296"/>
                    <a:pt x="3948" y="2123"/>
                    <a:pt x="3948" y="1910"/>
                  </a:cubicBezTo>
                  <a:cubicBezTo>
                    <a:pt x="3948" y="1696"/>
                    <a:pt x="4121" y="1523"/>
                    <a:pt x="4335" y="1523"/>
                  </a:cubicBezTo>
                  <a:close/>
                  <a:moveTo>
                    <a:pt x="1033" y="2760"/>
                  </a:moveTo>
                  <a:cubicBezTo>
                    <a:pt x="1247" y="2760"/>
                    <a:pt x="1420" y="2933"/>
                    <a:pt x="1420" y="3147"/>
                  </a:cubicBezTo>
                  <a:cubicBezTo>
                    <a:pt x="1420" y="3361"/>
                    <a:pt x="1247" y="3534"/>
                    <a:pt x="1033" y="3534"/>
                  </a:cubicBezTo>
                  <a:cubicBezTo>
                    <a:pt x="819" y="3534"/>
                    <a:pt x="646" y="3361"/>
                    <a:pt x="646" y="3147"/>
                  </a:cubicBezTo>
                  <a:cubicBezTo>
                    <a:pt x="646" y="2933"/>
                    <a:pt x="819" y="2760"/>
                    <a:pt x="1033" y="2760"/>
                  </a:cubicBezTo>
                  <a:close/>
                  <a:moveTo>
                    <a:pt x="3096" y="2760"/>
                  </a:moveTo>
                  <a:cubicBezTo>
                    <a:pt x="3310" y="2760"/>
                    <a:pt x="3483" y="2933"/>
                    <a:pt x="3483" y="3147"/>
                  </a:cubicBezTo>
                  <a:cubicBezTo>
                    <a:pt x="3483" y="3361"/>
                    <a:pt x="3310" y="3534"/>
                    <a:pt x="3096" y="3534"/>
                  </a:cubicBezTo>
                  <a:cubicBezTo>
                    <a:pt x="2883" y="3534"/>
                    <a:pt x="2709" y="3361"/>
                    <a:pt x="2709" y="3147"/>
                  </a:cubicBezTo>
                  <a:cubicBezTo>
                    <a:pt x="2709" y="2933"/>
                    <a:pt x="2883" y="2760"/>
                    <a:pt x="3096" y="2760"/>
                  </a:cubicBezTo>
                  <a:close/>
                  <a:moveTo>
                    <a:pt x="5160" y="2760"/>
                  </a:moveTo>
                  <a:cubicBezTo>
                    <a:pt x="5374" y="2760"/>
                    <a:pt x="5547" y="2933"/>
                    <a:pt x="5547" y="3147"/>
                  </a:cubicBezTo>
                  <a:cubicBezTo>
                    <a:pt x="5547" y="3361"/>
                    <a:pt x="5374" y="3534"/>
                    <a:pt x="5160" y="3534"/>
                  </a:cubicBezTo>
                  <a:cubicBezTo>
                    <a:pt x="4947" y="3534"/>
                    <a:pt x="4774" y="3361"/>
                    <a:pt x="4774" y="3147"/>
                  </a:cubicBezTo>
                  <a:cubicBezTo>
                    <a:pt x="4774" y="2933"/>
                    <a:pt x="4947" y="2760"/>
                    <a:pt x="5160" y="2760"/>
                  </a:cubicBezTo>
                  <a:close/>
                  <a:moveTo>
                    <a:pt x="1859" y="3999"/>
                  </a:moveTo>
                  <a:cubicBezTo>
                    <a:pt x="2072" y="3999"/>
                    <a:pt x="2246" y="4172"/>
                    <a:pt x="2246" y="4386"/>
                  </a:cubicBezTo>
                  <a:cubicBezTo>
                    <a:pt x="2246" y="4599"/>
                    <a:pt x="2072" y="4773"/>
                    <a:pt x="1859" y="4773"/>
                  </a:cubicBezTo>
                  <a:cubicBezTo>
                    <a:pt x="1645" y="4773"/>
                    <a:pt x="1472" y="4599"/>
                    <a:pt x="1472" y="4386"/>
                  </a:cubicBezTo>
                  <a:cubicBezTo>
                    <a:pt x="1472" y="4172"/>
                    <a:pt x="1645" y="3999"/>
                    <a:pt x="1859" y="3999"/>
                  </a:cubicBezTo>
                  <a:close/>
                  <a:moveTo>
                    <a:pt x="4335" y="3999"/>
                  </a:moveTo>
                  <a:cubicBezTo>
                    <a:pt x="4548" y="3999"/>
                    <a:pt x="4722" y="4172"/>
                    <a:pt x="4722" y="4386"/>
                  </a:cubicBezTo>
                  <a:cubicBezTo>
                    <a:pt x="4722" y="4599"/>
                    <a:pt x="4548" y="4773"/>
                    <a:pt x="4335" y="4773"/>
                  </a:cubicBezTo>
                  <a:cubicBezTo>
                    <a:pt x="4121" y="4773"/>
                    <a:pt x="3948" y="4599"/>
                    <a:pt x="3948" y="4386"/>
                  </a:cubicBezTo>
                  <a:cubicBezTo>
                    <a:pt x="3948" y="4172"/>
                    <a:pt x="4121" y="3999"/>
                    <a:pt x="4335" y="3999"/>
                  </a:cubicBezTo>
                  <a:close/>
                  <a:moveTo>
                    <a:pt x="3096" y="4824"/>
                  </a:moveTo>
                  <a:cubicBezTo>
                    <a:pt x="3310" y="4824"/>
                    <a:pt x="3483" y="4998"/>
                    <a:pt x="3483" y="5211"/>
                  </a:cubicBezTo>
                  <a:cubicBezTo>
                    <a:pt x="3483" y="5425"/>
                    <a:pt x="3310" y="5598"/>
                    <a:pt x="3096" y="5598"/>
                  </a:cubicBezTo>
                  <a:cubicBezTo>
                    <a:pt x="2883" y="5598"/>
                    <a:pt x="2709" y="5425"/>
                    <a:pt x="2709" y="5211"/>
                  </a:cubicBezTo>
                  <a:cubicBezTo>
                    <a:pt x="2709" y="4998"/>
                    <a:pt x="2883" y="4824"/>
                    <a:pt x="3096" y="4824"/>
                  </a:cubicBezTo>
                  <a:close/>
                  <a:moveTo>
                    <a:pt x="3122" y="1"/>
                  </a:moveTo>
                  <a:cubicBezTo>
                    <a:pt x="1401" y="1"/>
                    <a:pt x="1" y="1400"/>
                    <a:pt x="1" y="3122"/>
                  </a:cubicBezTo>
                  <a:cubicBezTo>
                    <a:pt x="1" y="4843"/>
                    <a:pt x="1401" y="6242"/>
                    <a:pt x="3122" y="6242"/>
                  </a:cubicBezTo>
                  <a:cubicBezTo>
                    <a:pt x="4843" y="6242"/>
                    <a:pt x="6243" y="4843"/>
                    <a:pt x="6243" y="3122"/>
                  </a:cubicBezTo>
                  <a:cubicBezTo>
                    <a:pt x="6243" y="1401"/>
                    <a:pt x="4843" y="1"/>
                    <a:pt x="3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1"/>
          <p:cNvSpPr/>
          <p:nvPr/>
        </p:nvSpPr>
        <p:spPr>
          <a:xfrm>
            <a:off x="715098" y="448502"/>
            <a:ext cx="864658" cy="861717"/>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504083" y="4210019"/>
            <a:ext cx="1541568" cy="1536137"/>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rot="5400000">
            <a:off x="8440818" y="1984759"/>
            <a:ext cx="1527106" cy="1550734"/>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D357785A-E970-E254-60C4-C0567B00B399}"/>
              </a:ext>
            </a:extLst>
          </p:cNvPr>
          <p:cNvSpPr>
            <a:spLocks noGrp="1"/>
          </p:cNvSpPr>
          <p:nvPr>
            <p:ph type="subTitle" idx="2"/>
          </p:nvPr>
        </p:nvSpPr>
        <p:spPr>
          <a:xfrm>
            <a:off x="1615937" y="1832371"/>
            <a:ext cx="7182599" cy="826060"/>
          </a:xfrm>
        </p:spPr>
        <p:txBody>
          <a:bodyPr/>
          <a:lstStyle/>
          <a:p>
            <a:pPr algn="just"/>
            <a:r>
              <a:rPr lang="en-GB" dirty="0"/>
              <a:t>Images from various categories are </a:t>
            </a:r>
            <a:r>
              <a:rPr lang="en-GB" dirty="0" err="1"/>
              <a:t>intaken</a:t>
            </a:r>
            <a:r>
              <a:rPr lang="en-GB" dirty="0"/>
              <a:t> applies processing transformations.</a:t>
            </a:r>
          </a:p>
          <a:p>
            <a:pPr algn="just"/>
            <a:r>
              <a:rPr lang="en-GB" dirty="0"/>
              <a:t>Creates data loaders for batch processing during model training. Normalises and</a:t>
            </a:r>
          </a:p>
          <a:p>
            <a:pPr algn="just"/>
            <a:r>
              <a:rPr lang="en-GB" dirty="0"/>
              <a:t>standardise feature extraction.</a:t>
            </a:r>
            <a:endParaRPr lang="en-US" dirty="0"/>
          </a:p>
        </p:txBody>
      </p:sp>
      <p:sp>
        <p:nvSpPr>
          <p:cNvPr id="7" name="Subtitle 6">
            <a:extLst>
              <a:ext uri="{FF2B5EF4-FFF2-40B4-BE49-F238E27FC236}">
                <a16:creationId xmlns:a16="http://schemas.microsoft.com/office/drawing/2014/main" id="{66B0EBDC-4CFB-0048-EB05-87CB3488A0BB}"/>
              </a:ext>
            </a:extLst>
          </p:cNvPr>
          <p:cNvSpPr>
            <a:spLocks noGrp="1"/>
          </p:cNvSpPr>
          <p:nvPr>
            <p:ph type="subTitle" idx="4"/>
          </p:nvPr>
        </p:nvSpPr>
        <p:spPr>
          <a:xfrm>
            <a:off x="1486168" y="3655578"/>
            <a:ext cx="6937832" cy="1328460"/>
          </a:xfrm>
        </p:spPr>
        <p:txBody>
          <a:bodyPr/>
          <a:lstStyle/>
          <a:p>
            <a:pPr algn="just"/>
            <a:r>
              <a:rPr lang="en-GB" dirty="0"/>
              <a:t>Visualizes </a:t>
            </a:r>
            <a:r>
              <a:rPr lang="en-GB" dirty="0" err="1"/>
              <a:t>preprocessor</a:t>
            </a:r>
            <a:r>
              <a:rPr lang="en-GB" dirty="0"/>
              <a:t> images from training dataset and maps them to their</a:t>
            </a:r>
          </a:p>
          <a:p>
            <a:pPr algn="just"/>
            <a:r>
              <a:rPr lang="en-GB" dirty="0"/>
              <a:t>corresponding class labels. Class labels corresponds to different skin conditions</a:t>
            </a:r>
          </a:p>
          <a:p>
            <a:pPr algn="just"/>
            <a:r>
              <a:rPr lang="en-GB" dirty="0"/>
              <a:t>(BA cellulitis , VI chickenpox , ringworms).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46"/>
          <p:cNvSpPr/>
          <p:nvPr/>
        </p:nvSpPr>
        <p:spPr>
          <a:xfrm flipH="1">
            <a:off x="1039722" y="3027922"/>
            <a:ext cx="737232" cy="7590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6"/>
          <p:cNvSpPr/>
          <p:nvPr/>
        </p:nvSpPr>
        <p:spPr>
          <a:xfrm flipV="1">
            <a:off x="972010" y="1306399"/>
            <a:ext cx="820162" cy="74594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MODEL TRAINING PROCESS</a:t>
            </a:r>
            <a:br>
              <a:rPr lang="en-GB" dirty="0"/>
            </a:br>
            <a:endParaRPr dirty="0"/>
          </a:p>
        </p:txBody>
      </p:sp>
      <p:sp>
        <p:nvSpPr>
          <p:cNvPr id="1211" name="Google Shape;1211;p46"/>
          <p:cNvSpPr txBox="1">
            <a:spLocks noGrp="1"/>
          </p:cNvSpPr>
          <p:nvPr>
            <p:ph type="subTitle" idx="1"/>
          </p:nvPr>
        </p:nvSpPr>
        <p:spPr>
          <a:xfrm>
            <a:off x="1246137" y="1416960"/>
            <a:ext cx="5132351" cy="4832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Model  Training and Evaluation </a:t>
            </a:r>
            <a:endParaRPr dirty="0"/>
          </a:p>
        </p:txBody>
      </p:sp>
      <p:sp>
        <p:nvSpPr>
          <p:cNvPr id="1212" name="Google Shape;1212;p46"/>
          <p:cNvSpPr txBox="1">
            <a:spLocks noGrp="1"/>
          </p:cNvSpPr>
          <p:nvPr>
            <p:ph type="subTitle" idx="6"/>
          </p:nvPr>
        </p:nvSpPr>
        <p:spPr>
          <a:xfrm>
            <a:off x="1131651" y="3060718"/>
            <a:ext cx="3114677" cy="5268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Integration </a:t>
            </a:r>
            <a:endParaRPr dirty="0"/>
          </a:p>
        </p:txBody>
      </p:sp>
      <p:grpSp>
        <p:nvGrpSpPr>
          <p:cNvPr id="1225" name="Google Shape;1225;p46"/>
          <p:cNvGrpSpPr/>
          <p:nvPr/>
        </p:nvGrpSpPr>
        <p:grpSpPr>
          <a:xfrm flipH="1">
            <a:off x="1307605" y="3241012"/>
            <a:ext cx="282057" cy="329593"/>
            <a:chOff x="1352608" y="3448497"/>
            <a:chExt cx="300530" cy="439628"/>
          </a:xfrm>
        </p:grpSpPr>
        <p:sp>
          <p:nvSpPr>
            <p:cNvPr id="1226" name="Google Shape;1226;p46"/>
            <p:cNvSpPr/>
            <p:nvPr/>
          </p:nvSpPr>
          <p:spPr>
            <a:xfrm>
              <a:off x="1428165" y="3448497"/>
              <a:ext cx="149416" cy="268743"/>
            </a:xfrm>
            <a:custGeom>
              <a:avLst/>
              <a:gdLst/>
              <a:ahLst/>
              <a:cxnLst/>
              <a:rect l="l" t="t" r="r" b="b"/>
              <a:pathLst>
                <a:path w="4489" h="8074" extrusionOk="0">
                  <a:moveTo>
                    <a:pt x="1007" y="1"/>
                  </a:moveTo>
                  <a:cubicBezTo>
                    <a:pt x="793" y="1"/>
                    <a:pt x="620" y="174"/>
                    <a:pt x="620" y="387"/>
                  </a:cubicBezTo>
                  <a:cubicBezTo>
                    <a:pt x="620" y="601"/>
                    <a:pt x="793" y="774"/>
                    <a:pt x="1007" y="774"/>
                  </a:cubicBezTo>
                  <a:lnTo>
                    <a:pt x="1858" y="774"/>
                  </a:lnTo>
                  <a:lnTo>
                    <a:pt x="1858" y="1471"/>
                  </a:lnTo>
                  <a:lnTo>
                    <a:pt x="387" y="1471"/>
                  </a:lnTo>
                  <a:cubicBezTo>
                    <a:pt x="174" y="1471"/>
                    <a:pt x="1" y="1645"/>
                    <a:pt x="1" y="1858"/>
                  </a:cubicBezTo>
                  <a:cubicBezTo>
                    <a:pt x="1" y="2072"/>
                    <a:pt x="174" y="2245"/>
                    <a:pt x="387" y="2245"/>
                  </a:cubicBezTo>
                  <a:lnTo>
                    <a:pt x="620" y="2245"/>
                  </a:lnTo>
                  <a:lnTo>
                    <a:pt x="620" y="5778"/>
                  </a:lnTo>
                  <a:cubicBezTo>
                    <a:pt x="620" y="6415"/>
                    <a:pt x="1123" y="6991"/>
                    <a:pt x="1858" y="6991"/>
                  </a:cubicBezTo>
                  <a:lnTo>
                    <a:pt x="1858" y="8074"/>
                  </a:lnTo>
                  <a:lnTo>
                    <a:pt x="2632" y="8074"/>
                  </a:lnTo>
                  <a:lnTo>
                    <a:pt x="2632" y="6991"/>
                  </a:lnTo>
                  <a:cubicBezTo>
                    <a:pt x="3366" y="6991"/>
                    <a:pt x="3870" y="6417"/>
                    <a:pt x="3870" y="5778"/>
                  </a:cubicBezTo>
                  <a:lnTo>
                    <a:pt x="3870" y="5341"/>
                  </a:lnTo>
                  <a:lnTo>
                    <a:pt x="3070" y="5341"/>
                  </a:lnTo>
                  <a:cubicBezTo>
                    <a:pt x="2856" y="5341"/>
                    <a:pt x="2683" y="5167"/>
                    <a:pt x="2683" y="4954"/>
                  </a:cubicBezTo>
                  <a:cubicBezTo>
                    <a:pt x="2683" y="4740"/>
                    <a:pt x="2856" y="4567"/>
                    <a:pt x="3070" y="4567"/>
                  </a:cubicBezTo>
                  <a:lnTo>
                    <a:pt x="3870" y="4567"/>
                  </a:lnTo>
                  <a:lnTo>
                    <a:pt x="3870" y="3689"/>
                  </a:lnTo>
                  <a:lnTo>
                    <a:pt x="3070" y="3689"/>
                  </a:lnTo>
                  <a:cubicBezTo>
                    <a:pt x="2856" y="3689"/>
                    <a:pt x="2683" y="3516"/>
                    <a:pt x="2683" y="3302"/>
                  </a:cubicBezTo>
                  <a:cubicBezTo>
                    <a:pt x="2683" y="3089"/>
                    <a:pt x="2856" y="2915"/>
                    <a:pt x="3070" y="2915"/>
                  </a:cubicBezTo>
                  <a:lnTo>
                    <a:pt x="3870" y="2915"/>
                  </a:lnTo>
                  <a:lnTo>
                    <a:pt x="3870" y="2245"/>
                  </a:lnTo>
                  <a:lnTo>
                    <a:pt x="4102" y="2245"/>
                  </a:lnTo>
                  <a:cubicBezTo>
                    <a:pt x="4316" y="2245"/>
                    <a:pt x="4489" y="2072"/>
                    <a:pt x="4489" y="1858"/>
                  </a:cubicBezTo>
                  <a:cubicBezTo>
                    <a:pt x="4489" y="1645"/>
                    <a:pt x="4316" y="1471"/>
                    <a:pt x="4102" y="1471"/>
                  </a:cubicBezTo>
                  <a:lnTo>
                    <a:pt x="2632" y="1471"/>
                  </a:lnTo>
                  <a:lnTo>
                    <a:pt x="2632" y="774"/>
                  </a:lnTo>
                  <a:lnTo>
                    <a:pt x="3483" y="774"/>
                  </a:lnTo>
                  <a:cubicBezTo>
                    <a:pt x="3696" y="774"/>
                    <a:pt x="3870" y="601"/>
                    <a:pt x="3870" y="387"/>
                  </a:cubicBezTo>
                  <a:cubicBezTo>
                    <a:pt x="3870" y="174"/>
                    <a:pt x="3696" y="1"/>
                    <a:pt x="3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p:nvPr/>
          </p:nvSpPr>
          <p:spPr>
            <a:xfrm>
              <a:off x="1352608" y="3742969"/>
              <a:ext cx="300530" cy="38677"/>
            </a:xfrm>
            <a:custGeom>
              <a:avLst/>
              <a:gdLst/>
              <a:ahLst/>
              <a:cxnLst/>
              <a:rect l="l" t="t" r="r" b="b"/>
              <a:pathLst>
                <a:path w="9029" h="1162" extrusionOk="0">
                  <a:moveTo>
                    <a:pt x="388" y="1"/>
                  </a:moveTo>
                  <a:cubicBezTo>
                    <a:pt x="174" y="1"/>
                    <a:pt x="1" y="174"/>
                    <a:pt x="1" y="388"/>
                  </a:cubicBezTo>
                  <a:lnTo>
                    <a:pt x="1" y="720"/>
                  </a:lnTo>
                  <a:cubicBezTo>
                    <a:pt x="117" y="706"/>
                    <a:pt x="233" y="699"/>
                    <a:pt x="351" y="699"/>
                  </a:cubicBezTo>
                  <a:cubicBezTo>
                    <a:pt x="1346" y="699"/>
                    <a:pt x="1832" y="1162"/>
                    <a:pt x="2433" y="1162"/>
                  </a:cubicBezTo>
                  <a:cubicBezTo>
                    <a:pt x="3039" y="1162"/>
                    <a:pt x="3562" y="699"/>
                    <a:pt x="4515" y="699"/>
                  </a:cubicBezTo>
                  <a:cubicBezTo>
                    <a:pt x="5510" y="699"/>
                    <a:pt x="5995" y="1162"/>
                    <a:pt x="6596" y="1162"/>
                  </a:cubicBezTo>
                  <a:cubicBezTo>
                    <a:pt x="7200" y="1162"/>
                    <a:pt x="7733" y="698"/>
                    <a:pt x="8676" y="698"/>
                  </a:cubicBezTo>
                  <a:cubicBezTo>
                    <a:pt x="8788" y="698"/>
                    <a:pt x="8905" y="704"/>
                    <a:pt x="9029" y="719"/>
                  </a:cubicBezTo>
                  <a:lnTo>
                    <a:pt x="9029" y="388"/>
                  </a:lnTo>
                  <a:cubicBezTo>
                    <a:pt x="9029" y="174"/>
                    <a:pt x="8855" y="1"/>
                    <a:pt x="8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6"/>
            <p:cNvSpPr/>
            <p:nvPr/>
          </p:nvSpPr>
          <p:spPr>
            <a:xfrm>
              <a:off x="1352608" y="3791931"/>
              <a:ext cx="300530" cy="96194"/>
            </a:xfrm>
            <a:custGeom>
              <a:avLst/>
              <a:gdLst/>
              <a:ahLst/>
              <a:cxnLst/>
              <a:rect l="l" t="t" r="r" b="b"/>
              <a:pathLst>
                <a:path w="9029" h="2890" extrusionOk="0">
                  <a:moveTo>
                    <a:pt x="3690" y="1110"/>
                  </a:moveTo>
                  <a:cubicBezTo>
                    <a:pt x="3903" y="1110"/>
                    <a:pt x="4076" y="1283"/>
                    <a:pt x="4076" y="1496"/>
                  </a:cubicBezTo>
                  <a:cubicBezTo>
                    <a:pt x="4076" y="1710"/>
                    <a:pt x="3903" y="1883"/>
                    <a:pt x="3690" y="1883"/>
                  </a:cubicBezTo>
                  <a:lnTo>
                    <a:pt x="2864" y="1883"/>
                  </a:lnTo>
                  <a:cubicBezTo>
                    <a:pt x="2650" y="1883"/>
                    <a:pt x="2477" y="1710"/>
                    <a:pt x="2477" y="1496"/>
                  </a:cubicBezTo>
                  <a:cubicBezTo>
                    <a:pt x="2477" y="1283"/>
                    <a:pt x="2650" y="1110"/>
                    <a:pt x="2864" y="1110"/>
                  </a:cubicBezTo>
                  <a:close/>
                  <a:moveTo>
                    <a:pt x="6166" y="1110"/>
                  </a:moveTo>
                  <a:cubicBezTo>
                    <a:pt x="6379" y="1110"/>
                    <a:pt x="6553" y="1283"/>
                    <a:pt x="6553" y="1496"/>
                  </a:cubicBezTo>
                  <a:cubicBezTo>
                    <a:pt x="6553" y="1710"/>
                    <a:pt x="6379" y="1883"/>
                    <a:pt x="6166" y="1883"/>
                  </a:cubicBezTo>
                  <a:lnTo>
                    <a:pt x="5340" y="1883"/>
                  </a:lnTo>
                  <a:cubicBezTo>
                    <a:pt x="5126" y="1883"/>
                    <a:pt x="4953" y="1710"/>
                    <a:pt x="4953" y="1496"/>
                  </a:cubicBezTo>
                  <a:cubicBezTo>
                    <a:pt x="4953" y="1283"/>
                    <a:pt x="5126" y="1110"/>
                    <a:pt x="5340" y="1110"/>
                  </a:cubicBezTo>
                  <a:close/>
                  <a:moveTo>
                    <a:pt x="8682" y="1"/>
                  </a:moveTo>
                  <a:cubicBezTo>
                    <a:pt x="7881" y="1"/>
                    <a:pt x="7404" y="464"/>
                    <a:pt x="6596" y="464"/>
                  </a:cubicBezTo>
                  <a:cubicBezTo>
                    <a:pt x="5789" y="464"/>
                    <a:pt x="5355" y="2"/>
                    <a:pt x="4515" y="2"/>
                  </a:cubicBezTo>
                  <a:cubicBezTo>
                    <a:pt x="3718" y="2"/>
                    <a:pt x="3240" y="464"/>
                    <a:pt x="2433" y="464"/>
                  </a:cubicBezTo>
                  <a:cubicBezTo>
                    <a:pt x="1625" y="464"/>
                    <a:pt x="1192" y="2"/>
                    <a:pt x="351" y="2"/>
                  </a:cubicBezTo>
                  <a:cubicBezTo>
                    <a:pt x="233" y="2"/>
                    <a:pt x="117" y="11"/>
                    <a:pt x="1" y="32"/>
                  </a:cubicBezTo>
                  <a:lnTo>
                    <a:pt x="1" y="1110"/>
                  </a:lnTo>
                  <a:lnTo>
                    <a:pt x="1213" y="1110"/>
                  </a:lnTo>
                  <a:cubicBezTo>
                    <a:pt x="1427" y="1110"/>
                    <a:pt x="1600" y="1283"/>
                    <a:pt x="1600" y="1496"/>
                  </a:cubicBezTo>
                  <a:cubicBezTo>
                    <a:pt x="1600" y="1710"/>
                    <a:pt x="1427" y="1883"/>
                    <a:pt x="1213" y="1883"/>
                  </a:cubicBezTo>
                  <a:lnTo>
                    <a:pt x="1" y="1883"/>
                  </a:lnTo>
                  <a:lnTo>
                    <a:pt x="1" y="2503"/>
                  </a:lnTo>
                  <a:cubicBezTo>
                    <a:pt x="1" y="2716"/>
                    <a:pt x="174" y="2890"/>
                    <a:pt x="388" y="2890"/>
                  </a:cubicBezTo>
                  <a:lnTo>
                    <a:pt x="8642" y="2890"/>
                  </a:lnTo>
                  <a:cubicBezTo>
                    <a:pt x="8855" y="2890"/>
                    <a:pt x="9029" y="2716"/>
                    <a:pt x="9029" y="2503"/>
                  </a:cubicBezTo>
                  <a:lnTo>
                    <a:pt x="9029" y="1883"/>
                  </a:lnTo>
                  <a:lnTo>
                    <a:pt x="7817" y="1883"/>
                  </a:lnTo>
                  <a:cubicBezTo>
                    <a:pt x="7603" y="1883"/>
                    <a:pt x="7430" y="1710"/>
                    <a:pt x="7430" y="1496"/>
                  </a:cubicBezTo>
                  <a:cubicBezTo>
                    <a:pt x="7430" y="1283"/>
                    <a:pt x="7603" y="1110"/>
                    <a:pt x="7817" y="1110"/>
                  </a:cubicBezTo>
                  <a:lnTo>
                    <a:pt x="9029" y="1110"/>
                  </a:lnTo>
                  <a:lnTo>
                    <a:pt x="9029" y="29"/>
                  </a:lnTo>
                  <a:cubicBezTo>
                    <a:pt x="8906" y="9"/>
                    <a:pt x="8791" y="1"/>
                    <a:pt x="8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6"/>
          <p:cNvGrpSpPr/>
          <p:nvPr/>
        </p:nvGrpSpPr>
        <p:grpSpPr>
          <a:xfrm flipH="1">
            <a:off x="1131653" y="1533394"/>
            <a:ext cx="485097" cy="485161"/>
            <a:chOff x="2638840" y="2732969"/>
            <a:chExt cx="440660" cy="439628"/>
          </a:xfrm>
        </p:grpSpPr>
        <p:sp>
          <p:nvSpPr>
            <p:cNvPr id="1237" name="Google Shape;1237;p46"/>
            <p:cNvSpPr/>
            <p:nvPr/>
          </p:nvSpPr>
          <p:spPr>
            <a:xfrm>
              <a:off x="2734135" y="2857422"/>
              <a:ext cx="111671" cy="137467"/>
            </a:xfrm>
            <a:custGeom>
              <a:avLst/>
              <a:gdLst/>
              <a:ahLst/>
              <a:cxnLst/>
              <a:rect l="l" t="t" r="r" b="b"/>
              <a:pathLst>
                <a:path w="3355" h="4130" extrusionOk="0">
                  <a:moveTo>
                    <a:pt x="1654" y="1"/>
                  </a:moveTo>
                  <a:lnTo>
                    <a:pt x="1" y="1017"/>
                  </a:lnTo>
                  <a:lnTo>
                    <a:pt x="1" y="2452"/>
                  </a:lnTo>
                  <a:cubicBezTo>
                    <a:pt x="1" y="3377"/>
                    <a:pt x="754" y="4129"/>
                    <a:pt x="1679" y="4129"/>
                  </a:cubicBezTo>
                  <a:cubicBezTo>
                    <a:pt x="1706" y="4129"/>
                    <a:pt x="1732" y="4129"/>
                    <a:pt x="1759" y="4127"/>
                  </a:cubicBezTo>
                  <a:cubicBezTo>
                    <a:pt x="2656" y="4085"/>
                    <a:pt x="3354" y="3326"/>
                    <a:pt x="3354" y="2428"/>
                  </a:cubicBezTo>
                  <a:lnTo>
                    <a:pt x="3354" y="1021"/>
                  </a:lnTo>
                  <a:lnTo>
                    <a:pt x="16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2711502" y="3009401"/>
              <a:ext cx="156972" cy="74825"/>
            </a:xfrm>
            <a:custGeom>
              <a:avLst/>
              <a:gdLst/>
              <a:ahLst/>
              <a:cxnLst/>
              <a:rect l="l" t="t" r="r" b="b"/>
              <a:pathLst>
                <a:path w="4716" h="2248" extrusionOk="0">
                  <a:moveTo>
                    <a:pt x="1119" y="0"/>
                  </a:moveTo>
                  <a:lnTo>
                    <a:pt x="1119" y="705"/>
                  </a:lnTo>
                  <a:cubicBezTo>
                    <a:pt x="1119" y="705"/>
                    <a:pt x="683" y="864"/>
                    <a:pt x="0" y="1111"/>
                  </a:cubicBezTo>
                  <a:cubicBezTo>
                    <a:pt x="666" y="1869"/>
                    <a:pt x="1512" y="2247"/>
                    <a:pt x="2358" y="2247"/>
                  </a:cubicBezTo>
                  <a:cubicBezTo>
                    <a:pt x="3203" y="2247"/>
                    <a:pt x="4049" y="1869"/>
                    <a:pt x="4716" y="1112"/>
                  </a:cubicBezTo>
                  <a:lnTo>
                    <a:pt x="3596" y="710"/>
                  </a:lnTo>
                  <a:lnTo>
                    <a:pt x="3596" y="0"/>
                  </a:lnTo>
                  <a:cubicBezTo>
                    <a:pt x="3214" y="224"/>
                    <a:pt x="2786" y="337"/>
                    <a:pt x="2357" y="337"/>
                  </a:cubicBezTo>
                  <a:cubicBezTo>
                    <a:pt x="1930" y="337"/>
                    <a:pt x="1502" y="225"/>
                    <a:pt x="1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2638840" y="3055667"/>
              <a:ext cx="302261" cy="116930"/>
            </a:xfrm>
            <a:custGeom>
              <a:avLst/>
              <a:gdLst/>
              <a:ahLst/>
              <a:cxnLst/>
              <a:rect l="l" t="t" r="r" b="b"/>
              <a:pathLst>
                <a:path w="9081" h="3513" extrusionOk="0">
                  <a:moveTo>
                    <a:pt x="1410" y="0"/>
                  </a:moveTo>
                  <a:cubicBezTo>
                    <a:pt x="1284" y="46"/>
                    <a:pt x="1152" y="93"/>
                    <a:pt x="1016" y="142"/>
                  </a:cubicBezTo>
                  <a:cubicBezTo>
                    <a:pt x="456" y="343"/>
                    <a:pt x="1" y="1022"/>
                    <a:pt x="1" y="1655"/>
                  </a:cubicBezTo>
                  <a:lnTo>
                    <a:pt x="1" y="3125"/>
                  </a:lnTo>
                  <a:cubicBezTo>
                    <a:pt x="1" y="3339"/>
                    <a:pt x="174" y="3512"/>
                    <a:pt x="388" y="3512"/>
                  </a:cubicBezTo>
                  <a:lnTo>
                    <a:pt x="8693" y="3512"/>
                  </a:lnTo>
                  <a:cubicBezTo>
                    <a:pt x="8907" y="3512"/>
                    <a:pt x="9080" y="3339"/>
                    <a:pt x="9080" y="3125"/>
                  </a:cubicBezTo>
                  <a:lnTo>
                    <a:pt x="9080" y="1655"/>
                  </a:lnTo>
                  <a:cubicBezTo>
                    <a:pt x="9080" y="1022"/>
                    <a:pt x="8625" y="343"/>
                    <a:pt x="8066" y="142"/>
                  </a:cubicBezTo>
                  <a:lnTo>
                    <a:pt x="7672" y="0"/>
                  </a:lnTo>
                  <a:cubicBezTo>
                    <a:pt x="7265" y="531"/>
                    <a:pt x="6219" y="1629"/>
                    <a:pt x="4541" y="1629"/>
                  </a:cubicBezTo>
                  <a:cubicBezTo>
                    <a:pt x="2866" y="1629"/>
                    <a:pt x="1822" y="535"/>
                    <a:pt x="1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6"/>
            <p:cNvSpPr/>
            <p:nvPr/>
          </p:nvSpPr>
          <p:spPr>
            <a:xfrm>
              <a:off x="2871503" y="2911543"/>
              <a:ext cx="207998" cy="54954"/>
            </a:xfrm>
            <a:custGeom>
              <a:avLst/>
              <a:gdLst/>
              <a:ahLst/>
              <a:cxnLst/>
              <a:rect l="l" t="t" r="r" b="b"/>
              <a:pathLst>
                <a:path w="6249" h="1651" extrusionOk="0">
                  <a:moveTo>
                    <a:pt x="619" y="0"/>
                  </a:moveTo>
                  <a:cubicBezTo>
                    <a:pt x="164" y="0"/>
                    <a:pt x="0" y="370"/>
                    <a:pt x="0" y="826"/>
                  </a:cubicBezTo>
                  <a:cubicBezTo>
                    <a:pt x="0" y="1281"/>
                    <a:pt x="164" y="1651"/>
                    <a:pt x="619" y="1651"/>
                  </a:cubicBezTo>
                  <a:cubicBezTo>
                    <a:pt x="936" y="1651"/>
                    <a:pt x="1210" y="1473"/>
                    <a:pt x="1349" y="1213"/>
                  </a:cubicBezTo>
                  <a:lnTo>
                    <a:pt x="2599" y="1213"/>
                  </a:lnTo>
                  <a:cubicBezTo>
                    <a:pt x="2738" y="1473"/>
                    <a:pt x="3011" y="1651"/>
                    <a:pt x="3328" y="1651"/>
                  </a:cubicBezTo>
                  <a:lnTo>
                    <a:pt x="5374" y="1651"/>
                  </a:lnTo>
                  <a:cubicBezTo>
                    <a:pt x="5810" y="1651"/>
                    <a:pt x="6182" y="1321"/>
                    <a:pt x="6215" y="887"/>
                  </a:cubicBezTo>
                  <a:cubicBezTo>
                    <a:pt x="6249" y="404"/>
                    <a:pt x="5867" y="0"/>
                    <a:pt x="5391" y="0"/>
                  </a:cubicBezTo>
                  <a:lnTo>
                    <a:pt x="3328" y="0"/>
                  </a:lnTo>
                  <a:cubicBezTo>
                    <a:pt x="3011" y="0"/>
                    <a:pt x="2738" y="178"/>
                    <a:pt x="2599" y="439"/>
                  </a:cubicBezTo>
                  <a:lnTo>
                    <a:pt x="1349" y="439"/>
                  </a:lnTo>
                  <a:cubicBezTo>
                    <a:pt x="1210" y="178"/>
                    <a:pt x="936" y="0"/>
                    <a:pt x="6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2660309" y="2732969"/>
              <a:ext cx="259357" cy="213091"/>
            </a:xfrm>
            <a:custGeom>
              <a:avLst/>
              <a:gdLst/>
              <a:ahLst/>
              <a:cxnLst/>
              <a:rect l="l" t="t" r="r" b="b"/>
              <a:pathLst>
                <a:path w="7792" h="6402" extrusionOk="0">
                  <a:moveTo>
                    <a:pt x="3892" y="0"/>
                  </a:moveTo>
                  <a:cubicBezTo>
                    <a:pt x="2870" y="0"/>
                    <a:pt x="1845" y="395"/>
                    <a:pt x="1087" y="1192"/>
                  </a:cubicBezTo>
                  <a:cubicBezTo>
                    <a:pt x="387" y="1930"/>
                    <a:pt x="1" y="2899"/>
                    <a:pt x="1" y="3922"/>
                  </a:cubicBezTo>
                  <a:cubicBezTo>
                    <a:pt x="1" y="5244"/>
                    <a:pt x="1009" y="6095"/>
                    <a:pt x="1445" y="6402"/>
                  </a:cubicBezTo>
                  <a:lnTo>
                    <a:pt x="1445" y="4541"/>
                  </a:lnTo>
                  <a:cubicBezTo>
                    <a:pt x="1445" y="4402"/>
                    <a:pt x="1520" y="4280"/>
                    <a:pt x="1629" y="4212"/>
                  </a:cubicBezTo>
                  <a:cubicBezTo>
                    <a:pt x="1628" y="4209"/>
                    <a:pt x="1586" y="4238"/>
                    <a:pt x="4312" y="2560"/>
                  </a:cubicBezTo>
                  <a:cubicBezTo>
                    <a:pt x="4375" y="2522"/>
                    <a:pt x="4445" y="2503"/>
                    <a:pt x="4514" y="2503"/>
                  </a:cubicBezTo>
                  <a:cubicBezTo>
                    <a:pt x="4658" y="2503"/>
                    <a:pt x="4798" y="2583"/>
                    <a:pt x="4865" y="2726"/>
                  </a:cubicBezTo>
                  <a:cubicBezTo>
                    <a:pt x="4950" y="2906"/>
                    <a:pt x="4878" y="3121"/>
                    <a:pt x="4709" y="3225"/>
                  </a:cubicBezTo>
                  <a:lnTo>
                    <a:pt x="4615" y="3282"/>
                  </a:lnTo>
                  <a:lnTo>
                    <a:pt x="6158" y="4209"/>
                  </a:lnTo>
                  <a:cubicBezTo>
                    <a:pt x="6275" y="4279"/>
                    <a:pt x="6346" y="4405"/>
                    <a:pt x="6346" y="4541"/>
                  </a:cubicBezTo>
                  <a:lnTo>
                    <a:pt x="6346" y="4730"/>
                  </a:lnTo>
                  <a:cubicBezTo>
                    <a:pt x="6537" y="4637"/>
                    <a:pt x="6750" y="4593"/>
                    <a:pt x="6964" y="4593"/>
                  </a:cubicBezTo>
                  <a:cubicBezTo>
                    <a:pt x="7201" y="4593"/>
                    <a:pt x="7440" y="4647"/>
                    <a:pt x="7653" y="4748"/>
                  </a:cubicBezTo>
                  <a:cubicBezTo>
                    <a:pt x="7738" y="4497"/>
                    <a:pt x="7791" y="4222"/>
                    <a:pt x="7791" y="3922"/>
                  </a:cubicBezTo>
                  <a:cubicBezTo>
                    <a:pt x="7791" y="2899"/>
                    <a:pt x="7404" y="1930"/>
                    <a:pt x="6704" y="1192"/>
                  </a:cubicBezTo>
                  <a:cubicBezTo>
                    <a:pt x="5952" y="401"/>
                    <a:pt x="4923" y="0"/>
                    <a:pt x="3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6"/>
          <p:cNvGrpSpPr/>
          <p:nvPr/>
        </p:nvGrpSpPr>
        <p:grpSpPr>
          <a:xfrm>
            <a:off x="-1104017" y="187399"/>
            <a:ext cx="1929094" cy="1864947"/>
            <a:chOff x="4497775" y="375075"/>
            <a:chExt cx="1161825" cy="1120425"/>
          </a:xfrm>
        </p:grpSpPr>
        <p:sp>
          <p:nvSpPr>
            <p:cNvPr id="1243" name="Google Shape;1243;p46"/>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6"/>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6"/>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6"/>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6"/>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6"/>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6"/>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46"/>
          <p:cNvSpPr/>
          <p:nvPr/>
        </p:nvSpPr>
        <p:spPr>
          <a:xfrm rot="5400000">
            <a:off x="913588" y="23321"/>
            <a:ext cx="670925" cy="681227"/>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6"/>
          <p:cNvSpPr/>
          <p:nvPr/>
        </p:nvSpPr>
        <p:spPr>
          <a:xfrm rot="5400000">
            <a:off x="8049935" y="4250053"/>
            <a:ext cx="1570305" cy="1570393"/>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6"/>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1E74CFBB-4360-231B-71CF-4E451A5778A9}"/>
              </a:ext>
            </a:extLst>
          </p:cNvPr>
          <p:cNvSpPr>
            <a:spLocks noGrp="1"/>
          </p:cNvSpPr>
          <p:nvPr>
            <p:ph type="subTitle" idx="2"/>
          </p:nvPr>
        </p:nvSpPr>
        <p:spPr>
          <a:xfrm>
            <a:off x="1461098" y="1892345"/>
            <a:ext cx="7211488" cy="1037060"/>
          </a:xfrm>
        </p:spPr>
        <p:txBody>
          <a:bodyPr/>
          <a:lstStyle/>
          <a:p>
            <a:pPr algn="just"/>
            <a:r>
              <a:rPr lang="en-GB" dirty="0"/>
              <a:t>We explored two models based on feature extraction and classification tasks. Extracts</a:t>
            </a:r>
          </a:p>
          <a:p>
            <a:pPr algn="just"/>
            <a:r>
              <a:rPr lang="en-GB" dirty="0"/>
              <a:t>spatial patterns using convolution neural networks. DenseNet-121(Transfer Learning)</a:t>
            </a:r>
          </a:p>
          <a:p>
            <a:pPr algn="just"/>
            <a:r>
              <a:rPr lang="en-GB" dirty="0"/>
              <a:t>leverages </a:t>
            </a:r>
            <a:r>
              <a:rPr lang="en-GB" dirty="0" err="1"/>
              <a:t>imageNet</a:t>
            </a:r>
            <a:r>
              <a:rPr lang="en-GB" dirty="0"/>
              <a:t>-trained weights for feature extraction. </a:t>
            </a:r>
          </a:p>
          <a:p>
            <a:pPr algn="just">
              <a:buFont typeface="Arial" panose="020B0604020202020204" pitchFamily="34" charset="0"/>
              <a:buChar char="•"/>
            </a:pPr>
            <a:r>
              <a:rPr lang="en-GB" dirty="0"/>
              <a:t>Achieved 74% accuracy on test data set.</a:t>
            </a:r>
            <a:endParaRPr lang="en-US" dirty="0"/>
          </a:p>
        </p:txBody>
      </p:sp>
      <p:sp>
        <p:nvSpPr>
          <p:cNvPr id="5" name="Subtitle 4">
            <a:extLst>
              <a:ext uri="{FF2B5EF4-FFF2-40B4-BE49-F238E27FC236}">
                <a16:creationId xmlns:a16="http://schemas.microsoft.com/office/drawing/2014/main" id="{B135C240-4334-E68C-9688-2588AA883B2C}"/>
              </a:ext>
            </a:extLst>
          </p:cNvPr>
          <p:cNvSpPr>
            <a:spLocks noGrp="1"/>
          </p:cNvSpPr>
          <p:nvPr>
            <p:ph type="subTitle" idx="4"/>
          </p:nvPr>
        </p:nvSpPr>
        <p:spPr>
          <a:xfrm>
            <a:off x="1461098" y="3686059"/>
            <a:ext cx="7121523" cy="1270051"/>
          </a:xfrm>
        </p:spPr>
        <p:txBody>
          <a:bodyPr/>
          <a:lstStyle/>
          <a:p>
            <a:pPr algn="just"/>
            <a:r>
              <a:rPr lang="en-GB" dirty="0"/>
              <a:t>The trained SVM model was saved as a “.</a:t>
            </a:r>
            <a:r>
              <a:rPr lang="en-GB" dirty="0" err="1"/>
              <a:t>joblib</a:t>
            </a:r>
            <a:r>
              <a:rPr lang="en-GB" dirty="0"/>
              <a:t>” file. This file was Integrated into the</a:t>
            </a:r>
          </a:p>
          <a:p>
            <a:pPr algn="just"/>
            <a:r>
              <a:rPr lang="en-GB" dirty="0"/>
              <a:t>systems </a:t>
            </a:r>
            <a:r>
              <a:rPr lang="en-GB" dirty="0" err="1"/>
              <a:t>peofile</a:t>
            </a:r>
            <a:r>
              <a:rPr lang="en-GB" dirty="0"/>
              <a:t> page for inference.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p49"/>
          <p:cNvSpPr txBox="1">
            <a:spLocks noGrp="1"/>
          </p:cNvSpPr>
          <p:nvPr>
            <p:ph type="title" idx="6"/>
          </p:nvPr>
        </p:nvSpPr>
        <p:spPr>
          <a:xfrm>
            <a:off x="339283" y="851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ABOUT MODEL</a:t>
            </a:r>
            <a:endParaRPr dirty="0"/>
          </a:p>
        </p:txBody>
      </p:sp>
      <p:grpSp>
        <p:nvGrpSpPr>
          <p:cNvPr id="1633" name="Google Shape;1633;p49"/>
          <p:cNvGrpSpPr/>
          <p:nvPr/>
        </p:nvGrpSpPr>
        <p:grpSpPr>
          <a:xfrm rot="5400000">
            <a:off x="8428967" y="4608523"/>
            <a:ext cx="1514514" cy="1514444"/>
            <a:chOff x="4483825" y="2548575"/>
            <a:chExt cx="806150" cy="798000"/>
          </a:xfrm>
        </p:grpSpPr>
        <p:sp>
          <p:nvSpPr>
            <p:cNvPr id="1634" name="Google Shape;1634;p49"/>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9"/>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9"/>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9"/>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9"/>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9"/>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9"/>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9"/>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 name="Google Shape;1645;p49"/>
          <p:cNvSpPr/>
          <p:nvPr/>
        </p:nvSpPr>
        <p:spPr>
          <a:xfrm rot="8100000">
            <a:off x="1865692" y="-878776"/>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656573" y="445026"/>
            <a:ext cx="1339772" cy="1336006"/>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49"/>
          <p:cNvGrpSpPr/>
          <p:nvPr/>
        </p:nvGrpSpPr>
        <p:grpSpPr>
          <a:xfrm>
            <a:off x="-138895" y="4526977"/>
            <a:ext cx="822107" cy="798079"/>
            <a:chOff x="4497775" y="375075"/>
            <a:chExt cx="1161825" cy="1120425"/>
          </a:xfrm>
        </p:grpSpPr>
        <p:sp>
          <p:nvSpPr>
            <p:cNvPr id="1649" name="Google Shape;1649;p49"/>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9"/>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9"/>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9"/>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9"/>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9"/>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9"/>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9"/>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9"/>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9"/>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9"/>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9"/>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9"/>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9"/>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9"/>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9"/>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9"/>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9"/>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9"/>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9"/>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9"/>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9"/>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9"/>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9"/>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9"/>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9"/>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9"/>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9"/>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9"/>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9"/>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9"/>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9"/>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9"/>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9"/>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9"/>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9"/>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Subtitle 18">
            <a:extLst>
              <a:ext uri="{FF2B5EF4-FFF2-40B4-BE49-F238E27FC236}">
                <a16:creationId xmlns:a16="http://schemas.microsoft.com/office/drawing/2014/main" id="{86AF002C-0FD1-26AF-6517-6650CE02A1A9}"/>
              </a:ext>
            </a:extLst>
          </p:cNvPr>
          <p:cNvSpPr>
            <a:spLocks noGrp="1"/>
          </p:cNvSpPr>
          <p:nvPr>
            <p:ph type="subTitle" idx="7"/>
          </p:nvPr>
        </p:nvSpPr>
        <p:spPr>
          <a:xfrm>
            <a:off x="595993" y="681481"/>
            <a:ext cx="7769280" cy="4390016"/>
          </a:xfrm>
        </p:spPr>
        <p:txBody>
          <a:bodyPr/>
          <a:lstStyle/>
          <a:p>
            <a:pPr marL="139700" indent="0" algn="just"/>
            <a:r>
              <a:rPr lang="en-US" b="1" dirty="0"/>
              <a:t>Initial Approach:</a:t>
            </a:r>
            <a:endParaRPr lang="en-GB" b="1" dirty="0"/>
          </a:p>
          <a:p>
            <a:pPr marL="139700" indent="0" algn="just"/>
            <a:endParaRPr lang="en-GB" b="1" dirty="0"/>
          </a:p>
          <a:p>
            <a:pPr marL="425450" indent="-285750" algn="just">
              <a:buFont typeface="Arial" panose="020B0604020202020204" pitchFamily="34" charset="0"/>
              <a:buChar char="•"/>
            </a:pPr>
            <a:r>
              <a:rPr lang="en-US" dirty="0"/>
              <a:t>Combination of </a:t>
            </a:r>
            <a:r>
              <a:rPr lang="en-US" b="1" dirty="0"/>
              <a:t>Visual Transformers (</a:t>
            </a:r>
            <a:r>
              <a:rPr lang="en-US" b="1" dirty="0" err="1"/>
              <a:t>ViT</a:t>
            </a:r>
            <a:r>
              <a:rPr lang="en-US" b="1" dirty="0"/>
              <a:t>)</a:t>
            </a:r>
            <a:r>
              <a:rPr lang="en-US" dirty="0"/>
              <a:t> from </a:t>
            </a:r>
            <a:r>
              <a:rPr lang="en-US" dirty="0" err="1"/>
              <a:t>PyTorch</a:t>
            </a:r>
            <a:r>
              <a:rPr lang="en-US" dirty="0"/>
              <a:t> and </a:t>
            </a:r>
            <a:r>
              <a:rPr lang="en-US" dirty="0" err="1"/>
              <a:t>Scikit</a:t>
            </a:r>
            <a:r>
              <a:rPr lang="en-US" dirty="0"/>
              <a:t>-learn models.</a:t>
            </a:r>
            <a:endParaRPr lang="en-GB" dirty="0"/>
          </a:p>
          <a:p>
            <a:pPr marL="425450" indent="-285750" algn="just">
              <a:buFont typeface="Arial" panose="020B0604020202020204" pitchFamily="34" charset="0"/>
              <a:buChar char="•"/>
            </a:pPr>
            <a:r>
              <a:rPr lang="en-US" b="1" dirty="0"/>
              <a:t>GPU</a:t>
            </a:r>
            <a:r>
              <a:rPr lang="en-GB" b="1" dirty="0"/>
              <a:t> </a:t>
            </a:r>
            <a:r>
              <a:rPr lang="en-US" b="1" dirty="0"/>
              <a:t>Utilization:</a:t>
            </a:r>
            <a:r>
              <a:rPr lang="en-US" dirty="0"/>
              <a:t> </a:t>
            </a:r>
            <a:r>
              <a:rPr lang="en-US" dirty="0" err="1"/>
              <a:t>PyTorch’s</a:t>
            </a:r>
            <a:r>
              <a:rPr lang="en-US" dirty="0"/>
              <a:t> support for CUDA accelerated training significantly.</a:t>
            </a:r>
            <a:endParaRPr lang="en-GB" dirty="0"/>
          </a:p>
          <a:p>
            <a:pPr marL="139700" indent="0" algn="just"/>
            <a:endParaRPr lang="en-GB" dirty="0"/>
          </a:p>
          <a:p>
            <a:pPr marL="139700" indent="0" algn="just"/>
            <a:r>
              <a:rPr lang="en-US" b="1" dirty="0"/>
              <a:t>Challenges:</a:t>
            </a:r>
            <a:endParaRPr lang="en-GB" b="1" dirty="0"/>
          </a:p>
          <a:p>
            <a:pPr marL="139700" indent="0" algn="just"/>
            <a:endParaRPr lang="en-GB" b="1" dirty="0"/>
          </a:p>
          <a:p>
            <a:pPr algn="just">
              <a:buFont typeface="Arial" panose="020B0604020202020204" pitchFamily="34" charset="0"/>
              <a:buChar char="•"/>
            </a:pPr>
            <a:r>
              <a:rPr lang="en-US" dirty="0"/>
              <a:t>Despite achieving 97.86% testing accuracy, the </a:t>
            </a:r>
            <a:r>
              <a:rPr lang="en-US" dirty="0" err="1"/>
              <a:t>PyTorch</a:t>
            </a:r>
            <a:r>
              <a:rPr lang="en-US" dirty="0"/>
              <a:t> model exhibited overfitting and was</a:t>
            </a:r>
            <a:r>
              <a:rPr lang="en-GB" dirty="0"/>
              <a:t> </a:t>
            </a:r>
            <a:r>
              <a:rPr lang="en-US" dirty="0"/>
              <a:t>deprecated.</a:t>
            </a:r>
            <a:endParaRPr lang="en-GB" dirty="0"/>
          </a:p>
          <a:p>
            <a:pPr marL="139700" indent="0" algn="just"/>
            <a:endParaRPr lang="en-GB" dirty="0"/>
          </a:p>
          <a:p>
            <a:pPr marL="139700" indent="0" algn="just"/>
            <a:r>
              <a:rPr lang="en-US" b="1" dirty="0"/>
              <a:t>Current Approach:</a:t>
            </a:r>
            <a:endParaRPr lang="en-GB" b="1" dirty="0"/>
          </a:p>
          <a:p>
            <a:pPr marL="139700" indent="0" algn="just"/>
            <a:endParaRPr lang="en-GB" b="1" dirty="0"/>
          </a:p>
          <a:p>
            <a:pPr algn="just">
              <a:buFont typeface="Arial" panose="020B0604020202020204" pitchFamily="34" charset="0"/>
              <a:buChar char="•"/>
            </a:pPr>
            <a:r>
              <a:rPr lang="en-US" dirty="0"/>
              <a:t>Adopted </a:t>
            </a:r>
            <a:r>
              <a:rPr lang="en-US" b="1" dirty="0" err="1"/>
              <a:t>Scikit</a:t>
            </a:r>
            <a:r>
              <a:rPr lang="en-US" b="1" dirty="0"/>
              <a:t>-learn models</a:t>
            </a:r>
            <a:r>
              <a:rPr lang="en-US" dirty="0"/>
              <a:t> exclusively.</a:t>
            </a:r>
            <a:endParaRPr lang="en-GB" dirty="0"/>
          </a:p>
          <a:p>
            <a:pPr algn="just">
              <a:buFont typeface="Arial" panose="020B0604020202020204" pitchFamily="34" charset="0"/>
              <a:buChar char="•"/>
            </a:pPr>
            <a:r>
              <a:rPr lang="en-US" dirty="0"/>
              <a:t>Tried various models:</a:t>
            </a:r>
            <a:r>
              <a:rPr lang="en-GB" dirty="0"/>
              <a:t> </a:t>
            </a:r>
            <a:r>
              <a:rPr lang="en-US" dirty="0"/>
              <a:t>SVM, Logistic </a:t>
            </a:r>
            <a:r>
              <a:rPr lang="en-US" dirty="0" err="1"/>
              <a:t>Regression,Decision</a:t>
            </a:r>
            <a:r>
              <a:rPr lang="en-US" dirty="0"/>
              <a:t> Trees, Naïve Bayes, and KNN.</a:t>
            </a:r>
            <a:endParaRPr lang="en-GB" dirty="0"/>
          </a:p>
          <a:p>
            <a:pPr marL="139700" indent="0" algn="just"/>
            <a:endParaRPr lang="en-GB" dirty="0"/>
          </a:p>
          <a:p>
            <a:pPr marL="139700" indent="0" algn="just"/>
            <a:r>
              <a:rPr lang="en-US" b="1" dirty="0"/>
              <a:t>Final Selection:</a:t>
            </a:r>
            <a:endParaRPr lang="en-GB" b="1" dirty="0"/>
          </a:p>
          <a:p>
            <a:pPr marL="139700" indent="0" algn="just"/>
            <a:endParaRPr lang="en-GB" b="1" dirty="0"/>
          </a:p>
          <a:p>
            <a:pPr algn="just">
              <a:buFont typeface="Arial" panose="020B0604020202020204" pitchFamily="34" charset="0"/>
              <a:buChar char="•"/>
            </a:pPr>
            <a:r>
              <a:rPr lang="en-US" dirty="0"/>
              <a:t>SVM with Linear Kernel: Best testing accuracy (74%) without overfitting or </a:t>
            </a:r>
            <a:r>
              <a:rPr lang="en-US" dirty="0" err="1"/>
              <a:t>underfitting</a:t>
            </a:r>
            <a:r>
              <a:rPr lang="en-US" dirty="0"/>
              <a:t>.</a:t>
            </a:r>
            <a:endParaRPr lang="en-GB" dirty="0"/>
          </a:p>
          <a:p>
            <a:pPr algn="just">
              <a:buFont typeface="Arial" panose="020B0604020202020204" pitchFamily="34" charset="0"/>
              <a:buChar char="•"/>
            </a:pPr>
            <a:r>
              <a:rPr lang="en-US" dirty="0"/>
              <a:t>This</a:t>
            </a:r>
            <a:r>
              <a:rPr lang="en-GB" dirty="0"/>
              <a:t> </a:t>
            </a:r>
            <a:r>
              <a:rPr lang="en-US" dirty="0"/>
              <a:t>analysis reflects the progressive refinement of the model to achieve a balance between</a:t>
            </a:r>
            <a:r>
              <a:rPr lang="en-GB" dirty="0"/>
              <a:t> </a:t>
            </a:r>
            <a:r>
              <a:rPr lang="en-US" dirty="0"/>
              <a:t>accuracy and generalization.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51"/>
          <p:cNvSpPr txBox="1">
            <a:spLocks noGrp="1"/>
          </p:cNvSpPr>
          <p:nvPr>
            <p:ph type="title"/>
          </p:nvPr>
        </p:nvSpPr>
        <p:spPr>
          <a:xfrm>
            <a:off x="1435727" y="68180"/>
            <a:ext cx="6227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749" name="Google Shape;1749;p51"/>
          <p:cNvSpPr txBox="1">
            <a:spLocks noGrp="1"/>
          </p:cNvSpPr>
          <p:nvPr>
            <p:ph type="subTitle" idx="1"/>
          </p:nvPr>
        </p:nvSpPr>
        <p:spPr>
          <a:xfrm>
            <a:off x="1458125" y="2382050"/>
            <a:ext cx="6227700" cy="15804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400" dirty="0"/>
              <a:t>Advanced skin disease diagnosis using image processing is revolutionizing dermatology. It enhances the accuracy and speed of diagnosing skin conditions, allows for early detection, and improves access to quality care, especially in remote areas. This technology promises to transform dermatological care, leading to better patient outcomes and more effective treatments.</a:t>
            </a:r>
            <a:endParaRPr sz="1400" dirty="0"/>
          </a:p>
        </p:txBody>
      </p:sp>
      <p:sp>
        <p:nvSpPr>
          <p:cNvPr id="1750" name="Google Shape;1750;p51"/>
          <p:cNvSpPr/>
          <p:nvPr/>
        </p:nvSpPr>
        <p:spPr>
          <a:xfrm>
            <a:off x="7886076" y="-375555"/>
            <a:ext cx="1827552" cy="1821113"/>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1" name="Google Shape;1751;p51"/>
          <p:cNvGrpSpPr/>
          <p:nvPr/>
        </p:nvGrpSpPr>
        <p:grpSpPr>
          <a:xfrm>
            <a:off x="-762019" y="3886243"/>
            <a:ext cx="1998365" cy="1978162"/>
            <a:chOff x="4483825" y="2548575"/>
            <a:chExt cx="806150" cy="798000"/>
          </a:xfrm>
        </p:grpSpPr>
        <p:sp>
          <p:nvSpPr>
            <p:cNvPr id="1752" name="Google Shape;1752;p51"/>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1"/>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1"/>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1"/>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1"/>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1"/>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1"/>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1"/>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1"/>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1"/>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1"/>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51"/>
          <p:cNvGrpSpPr/>
          <p:nvPr/>
        </p:nvGrpSpPr>
        <p:grpSpPr>
          <a:xfrm>
            <a:off x="2590977" y="579026"/>
            <a:ext cx="3962569" cy="1796446"/>
            <a:chOff x="5058325" y="3439225"/>
            <a:chExt cx="4835350" cy="2192125"/>
          </a:xfrm>
        </p:grpSpPr>
        <p:sp>
          <p:nvSpPr>
            <p:cNvPr id="1764" name="Google Shape;1764;p51"/>
            <p:cNvSpPr/>
            <p:nvPr/>
          </p:nvSpPr>
          <p:spPr>
            <a:xfrm>
              <a:off x="5643850" y="3439225"/>
              <a:ext cx="3712700" cy="2192100"/>
            </a:xfrm>
            <a:custGeom>
              <a:avLst/>
              <a:gdLst/>
              <a:ahLst/>
              <a:cxnLst/>
              <a:rect l="l" t="t" r="r" b="b"/>
              <a:pathLst>
                <a:path w="148508" h="87684" extrusionOk="0">
                  <a:moveTo>
                    <a:pt x="119300" y="0"/>
                  </a:moveTo>
                  <a:cubicBezTo>
                    <a:pt x="111034" y="0"/>
                    <a:pt x="103121" y="4071"/>
                    <a:pt x="95049" y="6364"/>
                  </a:cubicBezTo>
                  <a:cubicBezTo>
                    <a:pt x="89846" y="7843"/>
                    <a:pt x="84449" y="8588"/>
                    <a:pt x="79053" y="8588"/>
                  </a:cubicBezTo>
                  <a:cubicBezTo>
                    <a:pt x="75941" y="8588"/>
                    <a:pt x="72828" y="8340"/>
                    <a:pt x="69753" y="7842"/>
                  </a:cubicBezTo>
                  <a:cubicBezTo>
                    <a:pt x="62293" y="6634"/>
                    <a:pt x="55108" y="3986"/>
                    <a:pt x="47659" y="2706"/>
                  </a:cubicBezTo>
                  <a:cubicBezTo>
                    <a:pt x="44250" y="2119"/>
                    <a:pt x="41316" y="1961"/>
                    <a:pt x="37859" y="1961"/>
                  </a:cubicBezTo>
                  <a:cubicBezTo>
                    <a:pt x="37399" y="1961"/>
                    <a:pt x="36928" y="1964"/>
                    <a:pt x="36447" y="1969"/>
                  </a:cubicBezTo>
                  <a:cubicBezTo>
                    <a:pt x="32913" y="2005"/>
                    <a:pt x="28003" y="2673"/>
                    <a:pt x="23876" y="4186"/>
                  </a:cubicBezTo>
                  <a:cubicBezTo>
                    <a:pt x="17674" y="6461"/>
                    <a:pt x="13520" y="9593"/>
                    <a:pt x="9541" y="14890"/>
                  </a:cubicBezTo>
                  <a:cubicBezTo>
                    <a:pt x="7173" y="18042"/>
                    <a:pt x="5345" y="21638"/>
                    <a:pt x="4177" y="25443"/>
                  </a:cubicBezTo>
                  <a:cubicBezTo>
                    <a:pt x="1" y="39035"/>
                    <a:pt x="3489" y="54525"/>
                    <a:pt x="11966" y="65771"/>
                  </a:cubicBezTo>
                  <a:cubicBezTo>
                    <a:pt x="20443" y="77017"/>
                    <a:pt x="33445" y="84136"/>
                    <a:pt x="47021" y="86604"/>
                  </a:cubicBezTo>
                  <a:cubicBezTo>
                    <a:pt x="51067" y="87340"/>
                    <a:pt x="55159" y="87684"/>
                    <a:pt x="59257" y="87684"/>
                  </a:cubicBezTo>
                  <a:cubicBezTo>
                    <a:pt x="68908" y="87684"/>
                    <a:pt x="78588" y="85776"/>
                    <a:pt x="87758" y="82581"/>
                  </a:cubicBezTo>
                  <a:cubicBezTo>
                    <a:pt x="93207" y="80681"/>
                    <a:pt x="98568" y="78319"/>
                    <a:pt x="104265" y="77519"/>
                  </a:cubicBezTo>
                  <a:cubicBezTo>
                    <a:pt x="110416" y="76655"/>
                    <a:pt x="116745" y="77647"/>
                    <a:pt x="122829" y="76374"/>
                  </a:cubicBezTo>
                  <a:cubicBezTo>
                    <a:pt x="131112" y="74641"/>
                    <a:pt x="138271" y="68689"/>
                    <a:pt x="142578" y="61166"/>
                  </a:cubicBezTo>
                  <a:cubicBezTo>
                    <a:pt x="146886" y="53644"/>
                    <a:pt x="148508" y="44688"/>
                    <a:pt x="148174" y="35950"/>
                  </a:cubicBezTo>
                  <a:cubicBezTo>
                    <a:pt x="147861" y="27725"/>
                    <a:pt x="145797" y="19421"/>
                    <a:pt x="141251" y="12665"/>
                  </a:cubicBezTo>
                  <a:cubicBezTo>
                    <a:pt x="136706" y="5909"/>
                    <a:pt x="129498" y="860"/>
                    <a:pt x="121576" y="107"/>
                  </a:cubicBezTo>
                  <a:cubicBezTo>
                    <a:pt x="120814" y="34"/>
                    <a:pt x="120055" y="0"/>
                    <a:pt x="11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1"/>
            <p:cNvSpPr/>
            <p:nvPr/>
          </p:nvSpPr>
          <p:spPr>
            <a:xfrm>
              <a:off x="5643850" y="3552875"/>
              <a:ext cx="2309775" cy="2078475"/>
            </a:xfrm>
            <a:custGeom>
              <a:avLst/>
              <a:gdLst/>
              <a:ahLst/>
              <a:cxnLst/>
              <a:rect l="l" t="t" r="r" b="b"/>
              <a:pathLst>
                <a:path w="92391" h="83139" extrusionOk="0">
                  <a:moveTo>
                    <a:pt x="22930" y="0"/>
                  </a:moveTo>
                  <a:lnTo>
                    <a:pt x="22930" y="0"/>
                  </a:lnTo>
                  <a:cubicBezTo>
                    <a:pt x="17245" y="2245"/>
                    <a:pt x="13314" y="5320"/>
                    <a:pt x="9541" y="10344"/>
                  </a:cubicBezTo>
                  <a:cubicBezTo>
                    <a:pt x="7174" y="13496"/>
                    <a:pt x="5345" y="17092"/>
                    <a:pt x="4177" y="20897"/>
                  </a:cubicBezTo>
                  <a:cubicBezTo>
                    <a:pt x="1" y="34488"/>
                    <a:pt x="3489" y="49979"/>
                    <a:pt x="11966" y="61224"/>
                  </a:cubicBezTo>
                  <a:cubicBezTo>
                    <a:pt x="20443" y="72471"/>
                    <a:pt x="33445" y="79590"/>
                    <a:pt x="47021" y="82058"/>
                  </a:cubicBezTo>
                  <a:cubicBezTo>
                    <a:pt x="51067" y="82794"/>
                    <a:pt x="55160" y="83138"/>
                    <a:pt x="59259" y="83138"/>
                  </a:cubicBezTo>
                  <a:cubicBezTo>
                    <a:pt x="61042" y="83138"/>
                    <a:pt x="62827" y="83073"/>
                    <a:pt x="64609" y="82946"/>
                  </a:cubicBezTo>
                  <a:lnTo>
                    <a:pt x="64609" y="82946"/>
                  </a:lnTo>
                  <a:cubicBezTo>
                    <a:pt x="62716" y="83061"/>
                    <a:pt x="59020" y="83126"/>
                    <a:pt x="59020" y="83126"/>
                  </a:cubicBezTo>
                  <a:cubicBezTo>
                    <a:pt x="58942" y="81593"/>
                    <a:pt x="58872" y="80009"/>
                    <a:pt x="59412" y="78572"/>
                  </a:cubicBezTo>
                  <a:cubicBezTo>
                    <a:pt x="59634" y="77982"/>
                    <a:pt x="59952" y="77433"/>
                    <a:pt x="60240" y="76873"/>
                  </a:cubicBezTo>
                  <a:cubicBezTo>
                    <a:pt x="61094" y="75210"/>
                    <a:pt x="61790" y="73382"/>
                    <a:pt x="62010" y="71525"/>
                  </a:cubicBezTo>
                  <a:cubicBezTo>
                    <a:pt x="62078" y="70959"/>
                    <a:pt x="62226" y="70234"/>
                    <a:pt x="62790" y="70143"/>
                  </a:cubicBezTo>
                  <a:cubicBezTo>
                    <a:pt x="62824" y="70137"/>
                    <a:pt x="62859" y="70135"/>
                    <a:pt x="62892" y="70135"/>
                  </a:cubicBezTo>
                  <a:cubicBezTo>
                    <a:pt x="63323" y="70135"/>
                    <a:pt x="63661" y="70572"/>
                    <a:pt x="63867" y="70973"/>
                  </a:cubicBezTo>
                  <a:cubicBezTo>
                    <a:pt x="65078" y="73331"/>
                    <a:pt x="65022" y="75754"/>
                    <a:pt x="65025" y="78404"/>
                  </a:cubicBezTo>
                  <a:cubicBezTo>
                    <a:pt x="65025" y="79829"/>
                    <a:pt x="65220" y="81474"/>
                    <a:pt x="65255" y="82898"/>
                  </a:cubicBezTo>
                  <a:cubicBezTo>
                    <a:pt x="72898" y="82291"/>
                    <a:pt x="80488" y="80568"/>
                    <a:pt x="87757" y="78034"/>
                  </a:cubicBezTo>
                  <a:cubicBezTo>
                    <a:pt x="89306" y="77494"/>
                    <a:pt x="90847" y="76918"/>
                    <a:pt x="92390" y="76350"/>
                  </a:cubicBezTo>
                  <a:cubicBezTo>
                    <a:pt x="89164" y="64149"/>
                    <a:pt x="82948" y="43385"/>
                    <a:pt x="74830" y="34527"/>
                  </a:cubicBezTo>
                  <a:cubicBezTo>
                    <a:pt x="72030" y="31472"/>
                    <a:pt x="68187" y="29511"/>
                    <a:pt x="64267" y="28167"/>
                  </a:cubicBezTo>
                  <a:cubicBezTo>
                    <a:pt x="56980" y="25672"/>
                    <a:pt x="49013" y="24719"/>
                    <a:pt x="41616" y="22573"/>
                  </a:cubicBezTo>
                  <a:cubicBezTo>
                    <a:pt x="37831" y="21476"/>
                    <a:pt x="34280" y="19538"/>
                    <a:pt x="30852" y="17594"/>
                  </a:cubicBezTo>
                  <a:cubicBezTo>
                    <a:pt x="29309" y="16720"/>
                    <a:pt x="27772" y="15774"/>
                    <a:pt x="26595" y="14448"/>
                  </a:cubicBezTo>
                  <a:cubicBezTo>
                    <a:pt x="25365" y="13061"/>
                    <a:pt x="24551" y="11570"/>
                    <a:pt x="23998" y="9800"/>
                  </a:cubicBezTo>
                  <a:cubicBezTo>
                    <a:pt x="23102" y="6936"/>
                    <a:pt x="22740" y="3077"/>
                    <a:pt x="22930" y="0"/>
                  </a:cubicBezTo>
                  <a:close/>
                </a:path>
              </a:pathLst>
            </a:custGeom>
            <a:solidFill>
              <a:srgbClr val="FFC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p:cNvSpPr/>
            <p:nvPr/>
          </p:nvSpPr>
          <p:spPr>
            <a:xfrm>
              <a:off x="7115625" y="5306225"/>
              <a:ext cx="159625" cy="324800"/>
            </a:xfrm>
            <a:custGeom>
              <a:avLst/>
              <a:gdLst/>
              <a:ahLst/>
              <a:cxnLst/>
              <a:rect l="l" t="t" r="r" b="b"/>
              <a:pathLst>
                <a:path w="6385" h="12992" extrusionOk="0">
                  <a:moveTo>
                    <a:pt x="4021" y="1"/>
                  </a:moveTo>
                  <a:cubicBezTo>
                    <a:pt x="3988" y="1"/>
                    <a:pt x="3953" y="3"/>
                    <a:pt x="3919" y="9"/>
                  </a:cubicBezTo>
                  <a:cubicBezTo>
                    <a:pt x="3355" y="100"/>
                    <a:pt x="3207" y="825"/>
                    <a:pt x="3139" y="1391"/>
                  </a:cubicBezTo>
                  <a:cubicBezTo>
                    <a:pt x="2919" y="3248"/>
                    <a:pt x="2223" y="5076"/>
                    <a:pt x="1369" y="6739"/>
                  </a:cubicBezTo>
                  <a:cubicBezTo>
                    <a:pt x="1081" y="7299"/>
                    <a:pt x="763" y="7848"/>
                    <a:pt x="541" y="8438"/>
                  </a:cubicBezTo>
                  <a:cubicBezTo>
                    <a:pt x="1" y="9875"/>
                    <a:pt x="71" y="11459"/>
                    <a:pt x="149" y="12992"/>
                  </a:cubicBezTo>
                  <a:cubicBezTo>
                    <a:pt x="149" y="12992"/>
                    <a:pt x="3845" y="12927"/>
                    <a:pt x="5738" y="12812"/>
                  </a:cubicBezTo>
                  <a:cubicBezTo>
                    <a:pt x="5954" y="12797"/>
                    <a:pt x="6169" y="12780"/>
                    <a:pt x="6384" y="12764"/>
                  </a:cubicBezTo>
                  <a:cubicBezTo>
                    <a:pt x="6349" y="11340"/>
                    <a:pt x="6155" y="9695"/>
                    <a:pt x="6154" y="8270"/>
                  </a:cubicBezTo>
                  <a:cubicBezTo>
                    <a:pt x="6151" y="5619"/>
                    <a:pt x="6207" y="3197"/>
                    <a:pt x="4996" y="839"/>
                  </a:cubicBezTo>
                  <a:cubicBezTo>
                    <a:pt x="4790" y="438"/>
                    <a:pt x="4452" y="1"/>
                    <a:pt x="4021" y="1"/>
                  </a:cubicBezTo>
                  <a:close/>
                </a:path>
              </a:pathLst>
            </a:custGeom>
            <a:solidFill>
              <a:srgbClr val="F3D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p:cNvSpPr/>
            <p:nvPr/>
          </p:nvSpPr>
          <p:spPr>
            <a:xfrm>
              <a:off x="7115625" y="5306225"/>
              <a:ext cx="159625" cy="324800"/>
            </a:xfrm>
            <a:custGeom>
              <a:avLst/>
              <a:gdLst/>
              <a:ahLst/>
              <a:cxnLst/>
              <a:rect l="l" t="t" r="r" b="b"/>
              <a:pathLst>
                <a:path w="6385" h="12992" extrusionOk="0">
                  <a:moveTo>
                    <a:pt x="4021" y="1"/>
                  </a:moveTo>
                  <a:cubicBezTo>
                    <a:pt x="3988" y="1"/>
                    <a:pt x="3953" y="3"/>
                    <a:pt x="3919" y="9"/>
                  </a:cubicBezTo>
                  <a:cubicBezTo>
                    <a:pt x="3355" y="100"/>
                    <a:pt x="3207" y="825"/>
                    <a:pt x="3139" y="1391"/>
                  </a:cubicBezTo>
                  <a:cubicBezTo>
                    <a:pt x="2919" y="3248"/>
                    <a:pt x="2223" y="5076"/>
                    <a:pt x="1369" y="6739"/>
                  </a:cubicBezTo>
                  <a:cubicBezTo>
                    <a:pt x="1081" y="7299"/>
                    <a:pt x="763" y="7848"/>
                    <a:pt x="541" y="8438"/>
                  </a:cubicBezTo>
                  <a:cubicBezTo>
                    <a:pt x="1" y="9875"/>
                    <a:pt x="71" y="11459"/>
                    <a:pt x="149" y="12992"/>
                  </a:cubicBezTo>
                  <a:cubicBezTo>
                    <a:pt x="149" y="12992"/>
                    <a:pt x="3845" y="12927"/>
                    <a:pt x="5738" y="12812"/>
                  </a:cubicBezTo>
                  <a:cubicBezTo>
                    <a:pt x="5954" y="12797"/>
                    <a:pt x="6169" y="12780"/>
                    <a:pt x="6384" y="12764"/>
                  </a:cubicBezTo>
                  <a:cubicBezTo>
                    <a:pt x="6349" y="11340"/>
                    <a:pt x="6155" y="9695"/>
                    <a:pt x="6154" y="8270"/>
                  </a:cubicBezTo>
                  <a:cubicBezTo>
                    <a:pt x="6151" y="5619"/>
                    <a:pt x="6207" y="3197"/>
                    <a:pt x="4996" y="839"/>
                  </a:cubicBezTo>
                  <a:cubicBezTo>
                    <a:pt x="4790" y="438"/>
                    <a:pt x="4452" y="1"/>
                    <a:pt x="402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1"/>
            <p:cNvSpPr/>
            <p:nvPr/>
          </p:nvSpPr>
          <p:spPr>
            <a:xfrm rot="2196941" flipH="1">
              <a:off x="6185837" y="4213217"/>
              <a:ext cx="1295164" cy="1115337"/>
            </a:xfrm>
            <a:custGeom>
              <a:avLst/>
              <a:gdLst/>
              <a:ahLst/>
              <a:cxnLst/>
              <a:rect l="l" t="t" r="r" b="b"/>
              <a:pathLst>
                <a:path w="48493" h="41760" extrusionOk="0">
                  <a:moveTo>
                    <a:pt x="10346" y="3648"/>
                  </a:moveTo>
                  <a:cubicBezTo>
                    <a:pt x="10330" y="3648"/>
                    <a:pt x="10313" y="3652"/>
                    <a:pt x="10295" y="3660"/>
                  </a:cubicBezTo>
                  <a:cubicBezTo>
                    <a:pt x="10264" y="3666"/>
                    <a:pt x="10233" y="3685"/>
                    <a:pt x="10203" y="3717"/>
                  </a:cubicBezTo>
                  <a:cubicBezTo>
                    <a:pt x="10172" y="3745"/>
                    <a:pt x="10146" y="3782"/>
                    <a:pt x="10123" y="3829"/>
                  </a:cubicBezTo>
                  <a:cubicBezTo>
                    <a:pt x="10097" y="3871"/>
                    <a:pt x="10078" y="3920"/>
                    <a:pt x="10064" y="3976"/>
                  </a:cubicBezTo>
                  <a:cubicBezTo>
                    <a:pt x="10057" y="4012"/>
                    <a:pt x="10051" y="4049"/>
                    <a:pt x="10044" y="4085"/>
                  </a:cubicBezTo>
                  <a:cubicBezTo>
                    <a:pt x="10036" y="4157"/>
                    <a:pt x="10039" y="4223"/>
                    <a:pt x="10054" y="4283"/>
                  </a:cubicBezTo>
                  <a:cubicBezTo>
                    <a:pt x="10063" y="4310"/>
                    <a:pt x="10072" y="4336"/>
                    <a:pt x="10081" y="4363"/>
                  </a:cubicBezTo>
                  <a:cubicBezTo>
                    <a:pt x="10106" y="4412"/>
                    <a:pt x="10138" y="4445"/>
                    <a:pt x="10177" y="4459"/>
                  </a:cubicBezTo>
                  <a:cubicBezTo>
                    <a:pt x="10191" y="4466"/>
                    <a:pt x="10206" y="4469"/>
                    <a:pt x="10220" y="4469"/>
                  </a:cubicBezTo>
                  <a:cubicBezTo>
                    <a:pt x="10237" y="4469"/>
                    <a:pt x="10253" y="4465"/>
                    <a:pt x="10270" y="4457"/>
                  </a:cubicBezTo>
                  <a:cubicBezTo>
                    <a:pt x="10302" y="4451"/>
                    <a:pt x="10332" y="4432"/>
                    <a:pt x="10363" y="4400"/>
                  </a:cubicBezTo>
                  <a:cubicBezTo>
                    <a:pt x="10394" y="4372"/>
                    <a:pt x="10421" y="4335"/>
                    <a:pt x="10442" y="4288"/>
                  </a:cubicBezTo>
                  <a:cubicBezTo>
                    <a:pt x="10468" y="4246"/>
                    <a:pt x="10489" y="4197"/>
                    <a:pt x="10501" y="4141"/>
                  </a:cubicBezTo>
                  <a:cubicBezTo>
                    <a:pt x="10509" y="4105"/>
                    <a:pt x="10516" y="4069"/>
                    <a:pt x="10522" y="4032"/>
                  </a:cubicBezTo>
                  <a:cubicBezTo>
                    <a:pt x="10530" y="3960"/>
                    <a:pt x="10526" y="3894"/>
                    <a:pt x="10513" y="3834"/>
                  </a:cubicBezTo>
                  <a:cubicBezTo>
                    <a:pt x="10503" y="3807"/>
                    <a:pt x="10494" y="3781"/>
                    <a:pt x="10485" y="3754"/>
                  </a:cubicBezTo>
                  <a:cubicBezTo>
                    <a:pt x="10460" y="3705"/>
                    <a:pt x="10428" y="3673"/>
                    <a:pt x="10388" y="3658"/>
                  </a:cubicBezTo>
                  <a:cubicBezTo>
                    <a:pt x="10375" y="3651"/>
                    <a:pt x="10361" y="3648"/>
                    <a:pt x="10346" y="3648"/>
                  </a:cubicBezTo>
                  <a:close/>
                  <a:moveTo>
                    <a:pt x="30968" y="1"/>
                  </a:moveTo>
                  <a:cubicBezTo>
                    <a:pt x="30677" y="1"/>
                    <a:pt x="30415" y="33"/>
                    <a:pt x="30196" y="100"/>
                  </a:cubicBezTo>
                  <a:cubicBezTo>
                    <a:pt x="29383" y="351"/>
                    <a:pt x="29186" y="999"/>
                    <a:pt x="28679" y="1454"/>
                  </a:cubicBezTo>
                  <a:cubicBezTo>
                    <a:pt x="27222" y="2763"/>
                    <a:pt x="23471" y="1940"/>
                    <a:pt x="21578" y="2796"/>
                  </a:cubicBezTo>
                  <a:cubicBezTo>
                    <a:pt x="19033" y="3948"/>
                    <a:pt x="26490" y="5543"/>
                    <a:pt x="28368" y="5964"/>
                  </a:cubicBezTo>
                  <a:cubicBezTo>
                    <a:pt x="29583" y="6237"/>
                    <a:pt x="30838" y="6480"/>
                    <a:pt x="31869" y="6480"/>
                  </a:cubicBezTo>
                  <a:cubicBezTo>
                    <a:pt x="32251" y="6480"/>
                    <a:pt x="32603" y="6447"/>
                    <a:pt x="32910" y="6369"/>
                  </a:cubicBezTo>
                  <a:cubicBezTo>
                    <a:pt x="33686" y="6171"/>
                    <a:pt x="34095" y="5709"/>
                    <a:pt x="34414" y="5222"/>
                  </a:cubicBezTo>
                  <a:cubicBezTo>
                    <a:pt x="34900" y="4481"/>
                    <a:pt x="35222" y="3661"/>
                    <a:pt x="35375" y="2773"/>
                  </a:cubicBezTo>
                  <a:cubicBezTo>
                    <a:pt x="35434" y="2432"/>
                    <a:pt x="35453" y="2045"/>
                    <a:pt x="35073" y="1613"/>
                  </a:cubicBezTo>
                  <a:cubicBezTo>
                    <a:pt x="34793" y="1293"/>
                    <a:pt x="34324" y="992"/>
                    <a:pt x="33840" y="750"/>
                  </a:cubicBezTo>
                  <a:cubicBezTo>
                    <a:pt x="32880" y="271"/>
                    <a:pt x="31807" y="1"/>
                    <a:pt x="30968" y="1"/>
                  </a:cubicBezTo>
                  <a:close/>
                  <a:moveTo>
                    <a:pt x="15811" y="1520"/>
                  </a:moveTo>
                  <a:cubicBezTo>
                    <a:pt x="15605" y="1520"/>
                    <a:pt x="15368" y="1720"/>
                    <a:pt x="15156" y="2130"/>
                  </a:cubicBezTo>
                  <a:cubicBezTo>
                    <a:pt x="15155" y="2130"/>
                    <a:pt x="15153" y="2130"/>
                    <a:pt x="15151" y="2130"/>
                  </a:cubicBezTo>
                  <a:cubicBezTo>
                    <a:pt x="14878" y="2130"/>
                    <a:pt x="14527" y="2909"/>
                    <a:pt x="14504" y="3515"/>
                  </a:cubicBezTo>
                  <a:cubicBezTo>
                    <a:pt x="14465" y="4601"/>
                    <a:pt x="14723" y="5402"/>
                    <a:pt x="14901" y="6202"/>
                  </a:cubicBezTo>
                  <a:cubicBezTo>
                    <a:pt x="15005" y="6671"/>
                    <a:pt x="15201" y="7049"/>
                    <a:pt x="15475" y="7049"/>
                  </a:cubicBezTo>
                  <a:cubicBezTo>
                    <a:pt x="15615" y="7049"/>
                    <a:pt x="15776" y="6950"/>
                    <a:pt x="15955" y="6713"/>
                  </a:cubicBezTo>
                  <a:cubicBezTo>
                    <a:pt x="17218" y="5044"/>
                    <a:pt x="16645" y="2219"/>
                    <a:pt x="16053" y="1629"/>
                  </a:cubicBezTo>
                  <a:cubicBezTo>
                    <a:pt x="15981" y="1556"/>
                    <a:pt x="15899" y="1520"/>
                    <a:pt x="15811" y="1520"/>
                  </a:cubicBezTo>
                  <a:close/>
                  <a:moveTo>
                    <a:pt x="19076" y="5746"/>
                  </a:moveTo>
                  <a:cubicBezTo>
                    <a:pt x="18893" y="5746"/>
                    <a:pt x="18680" y="5986"/>
                    <a:pt x="18648" y="6352"/>
                  </a:cubicBezTo>
                  <a:cubicBezTo>
                    <a:pt x="18624" y="6641"/>
                    <a:pt x="18658" y="6820"/>
                    <a:pt x="18673" y="7066"/>
                  </a:cubicBezTo>
                  <a:cubicBezTo>
                    <a:pt x="18688" y="7299"/>
                    <a:pt x="18666" y="7520"/>
                    <a:pt x="18728" y="7719"/>
                  </a:cubicBezTo>
                  <a:cubicBezTo>
                    <a:pt x="18766" y="7844"/>
                    <a:pt x="18847" y="7927"/>
                    <a:pt x="18938" y="7927"/>
                  </a:cubicBezTo>
                  <a:cubicBezTo>
                    <a:pt x="19004" y="7927"/>
                    <a:pt x="19075" y="7882"/>
                    <a:pt x="19138" y="7775"/>
                  </a:cubicBezTo>
                  <a:cubicBezTo>
                    <a:pt x="19309" y="7486"/>
                    <a:pt x="19365" y="7185"/>
                    <a:pt x="19386" y="6833"/>
                  </a:cubicBezTo>
                  <a:cubicBezTo>
                    <a:pt x="19409" y="6460"/>
                    <a:pt x="19409" y="6136"/>
                    <a:pt x="19274" y="5883"/>
                  </a:cubicBezTo>
                  <a:cubicBezTo>
                    <a:pt x="19224" y="5789"/>
                    <a:pt x="19153" y="5746"/>
                    <a:pt x="19076" y="5746"/>
                  </a:cubicBezTo>
                  <a:close/>
                  <a:moveTo>
                    <a:pt x="20036" y="9214"/>
                  </a:moveTo>
                  <a:cubicBezTo>
                    <a:pt x="20020" y="9214"/>
                    <a:pt x="20003" y="9218"/>
                    <a:pt x="19985" y="9225"/>
                  </a:cubicBezTo>
                  <a:cubicBezTo>
                    <a:pt x="19954" y="9231"/>
                    <a:pt x="19923" y="9250"/>
                    <a:pt x="19893" y="9282"/>
                  </a:cubicBezTo>
                  <a:cubicBezTo>
                    <a:pt x="19862" y="9310"/>
                    <a:pt x="19835" y="9347"/>
                    <a:pt x="19814" y="9394"/>
                  </a:cubicBezTo>
                  <a:cubicBezTo>
                    <a:pt x="19788" y="9436"/>
                    <a:pt x="19768" y="9485"/>
                    <a:pt x="19754" y="9541"/>
                  </a:cubicBezTo>
                  <a:cubicBezTo>
                    <a:pt x="19747" y="9577"/>
                    <a:pt x="19741" y="9614"/>
                    <a:pt x="19734" y="9651"/>
                  </a:cubicBezTo>
                  <a:cubicBezTo>
                    <a:pt x="19727" y="9722"/>
                    <a:pt x="19730" y="9789"/>
                    <a:pt x="19744" y="9849"/>
                  </a:cubicBezTo>
                  <a:cubicBezTo>
                    <a:pt x="19753" y="9876"/>
                    <a:pt x="19763" y="9901"/>
                    <a:pt x="19771" y="9928"/>
                  </a:cubicBezTo>
                  <a:cubicBezTo>
                    <a:pt x="19796" y="9977"/>
                    <a:pt x="19828" y="10009"/>
                    <a:pt x="19867" y="10025"/>
                  </a:cubicBezTo>
                  <a:cubicBezTo>
                    <a:pt x="19882" y="10031"/>
                    <a:pt x="19896" y="10034"/>
                    <a:pt x="19911" y="10034"/>
                  </a:cubicBezTo>
                  <a:cubicBezTo>
                    <a:pt x="19927" y="10034"/>
                    <a:pt x="19944" y="10030"/>
                    <a:pt x="19961" y="10023"/>
                  </a:cubicBezTo>
                  <a:cubicBezTo>
                    <a:pt x="19993" y="10016"/>
                    <a:pt x="20023" y="9998"/>
                    <a:pt x="20054" y="9966"/>
                  </a:cubicBezTo>
                  <a:cubicBezTo>
                    <a:pt x="20084" y="9938"/>
                    <a:pt x="20111" y="9900"/>
                    <a:pt x="20132" y="9854"/>
                  </a:cubicBezTo>
                  <a:cubicBezTo>
                    <a:pt x="20158" y="9811"/>
                    <a:pt x="20179" y="9763"/>
                    <a:pt x="20193" y="9707"/>
                  </a:cubicBezTo>
                  <a:cubicBezTo>
                    <a:pt x="20199" y="9671"/>
                    <a:pt x="20206" y="9634"/>
                    <a:pt x="20212" y="9597"/>
                  </a:cubicBezTo>
                  <a:cubicBezTo>
                    <a:pt x="20221" y="9526"/>
                    <a:pt x="20216" y="9459"/>
                    <a:pt x="20203" y="9399"/>
                  </a:cubicBezTo>
                  <a:cubicBezTo>
                    <a:pt x="20194" y="9372"/>
                    <a:pt x="20184" y="9346"/>
                    <a:pt x="20175" y="9319"/>
                  </a:cubicBezTo>
                  <a:cubicBezTo>
                    <a:pt x="20150" y="9271"/>
                    <a:pt x="20118" y="9238"/>
                    <a:pt x="20079" y="9223"/>
                  </a:cubicBezTo>
                  <a:cubicBezTo>
                    <a:pt x="20065" y="9217"/>
                    <a:pt x="20051" y="9214"/>
                    <a:pt x="20036" y="9214"/>
                  </a:cubicBezTo>
                  <a:close/>
                  <a:moveTo>
                    <a:pt x="17928" y="8359"/>
                  </a:moveTo>
                  <a:cubicBezTo>
                    <a:pt x="17927" y="8359"/>
                    <a:pt x="17926" y="8359"/>
                    <a:pt x="17925" y="8359"/>
                  </a:cubicBezTo>
                  <a:cubicBezTo>
                    <a:pt x="17314" y="8364"/>
                    <a:pt x="16753" y="8981"/>
                    <a:pt x="16283" y="9695"/>
                  </a:cubicBezTo>
                  <a:cubicBezTo>
                    <a:pt x="15794" y="10439"/>
                    <a:pt x="15821" y="11544"/>
                    <a:pt x="16539" y="11696"/>
                  </a:cubicBezTo>
                  <a:cubicBezTo>
                    <a:pt x="16581" y="11705"/>
                    <a:pt x="16624" y="11709"/>
                    <a:pt x="16668" y="11709"/>
                  </a:cubicBezTo>
                  <a:cubicBezTo>
                    <a:pt x="17131" y="11709"/>
                    <a:pt x="17684" y="11251"/>
                    <a:pt x="18072" y="10911"/>
                  </a:cubicBezTo>
                  <a:cubicBezTo>
                    <a:pt x="18255" y="10752"/>
                    <a:pt x="18436" y="10564"/>
                    <a:pt x="18570" y="10287"/>
                  </a:cubicBezTo>
                  <a:cubicBezTo>
                    <a:pt x="18704" y="10008"/>
                    <a:pt x="18785" y="9623"/>
                    <a:pt x="18740" y="9263"/>
                  </a:cubicBezTo>
                  <a:cubicBezTo>
                    <a:pt x="18662" y="8654"/>
                    <a:pt x="18271" y="8359"/>
                    <a:pt x="17928" y="8359"/>
                  </a:cubicBezTo>
                  <a:close/>
                  <a:moveTo>
                    <a:pt x="27120" y="11456"/>
                  </a:moveTo>
                  <a:cubicBezTo>
                    <a:pt x="27103" y="11456"/>
                    <a:pt x="27086" y="11460"/>
                    <a:pt x="27069" y="11468"/>
                  </a:cubicBezTo>
                  <a:cubicBezTo>
                    <a:pt x="27037" y="11474"/>
                    <a:pt x="27007" y="11492"/>
                    <a:pt x="26977" y="11524"/>
                  </a:cubicBezTo>
                  <a:cubicBezTo>
                    <a:pt x="26946" y="11552"/>
                    <a:pt x="26919" y="11590"/>
                    <a:pt x="26897" y="11636"/>
                  </a:cubicBezTo>
                  <a:cubicBezTo>
                    <a:pt x="26871" y="11679"/>
                    <a:pt x="26850" y="11728"/>
                    <a:pt x="26837" y="11783"/>
                  </a:cubicBezTo>
                  <a:cubicBezTo>
                    <a:pt x="26831" y="11820"/>
                    <a:pt x="26824" y="11857"/>
                    <a:pt x="26817" y="11893"/>
                  </a:cubicBezTo>
                  <a:cubicBezTo>
                    <a:pt x="26810" y="11964"/>
                    <a:pt x="26813" y="12031"/>
                    <a:pt x="26827" y="12091"/>
                  </a:cubicBezTo>
                  <a:cubicBezTo>
                    <a:pt x="26836" y="12118"/>
                    <a:pt x="26845" y="12145"/>
                    <a:pt x="26855" y="12171"/>
                  </a:cubicBezTo>
                  <a:cubicBezTo>
                    <a:pt x="26879" y="12220"/>
                    <a:pt x="26912" y="12252"/>
                    <a:pt x="26951" y="12267"/>
                  </a:cubicBezTo>
                  <a:cubicBezTo>
                    <a:pt x="26965" y="12273"/>
                    <a:pt x="26979" y="12277"/>
                    <a:pt x="26994" y="12277"/>
                  </a:cubicBezTo>
                  <a:cubicBezTo>
                    <a:pt x="27010" y="12277"/>
                    <a:pt x="27027" y="12273"/>
                    <a:pt x="27044" y="12265"/>
                  </a:cubicBezTo>
                  <a:cubicBezTo>
                    <a:pt x="27075" y="12259"/>
                    <a:pt x="27106" y="12240"/>
                    <a:pt x="27136" y="12209"/>
                  </a:cubicBezTo>
                  <a:cubicBezTo>
                    <a:pt x="27167" y="12180"/>
                    <a:pt x="27194" y="12143"/>
                    <a:pt x="27216" y="12097"/>
                  </a:cubicBezTo>
                  <a:cubicBezTo>
                    <a:pt x="27242" y="12055"/>
                    <a:pt x="27262" y="12005"/>
                    <a:pt x="27275" y="11949"/>
                  </a:cubicBezTo>
                  <a:cubicBezTo>
                    <a:pt x="27282" y="11913"/>
                    <a:pt x="27289" y="11876"/>
                    <a:pt x="27296" y="11840"/>
                  </a:cubicBezTo>
                  <a:cubicBezTo>
                    <a:pt x="27303" y="11768"/>
                    <a:pt x="27300" y="11702"/>
                    <a:pt x="27286" y="11641"/>
                  </a:cubicBezTo>
                  <a:cubicBezTo>
                    <a:pt x="27276" y="11615"/>
                    <a:pt x="27268" y="11589"/>
                    <a:pt x="27259" y="11563"/>
                  </a:cubicBezTo>
                  <a:cubicBezTo>
                    <a:pt x="27234" y="11513"/>
                    <a:pt x="27202" y="11481"/>
                    <a:pt x="27162" y="11465"/>
                  </a:cubicBezTo>
                  <a:cubicBezTo>
                    <a:pt x="27148" y="11459"/>
                    <a:pt x="27134" y="11456"/>
                    <a:pt x="27120" y="11456"/>
                  </a:cubicBezTo>
                  <a:close/>
                  <a:moveTo>
                    <a:pt x="22424" y="8871"/>
                  </a:moveTo>
                  <a:cubicBezTo>
                    <a:pt x="22382" y="8871"/>
                    <a:pt x="22339" y="8874"/>
                    <a:pt x="22296" y="8882"/>
                  </a:cubicBezTo>
                  <a:cubicBezTo>
                    <a:pt x="22031" y="8931"/>
                    <a:pt x="21754" y="9142"/>
                    <a:pt x="21530" y="9470"/>
                  </a:cubicBezTo>
                  <a:cubicBezTo>
                    <a:pt x="20804" y="10523"/>
                    <a:pt x="21318" y="11621"/>
                    <a:pt x="21828" y="12048"/>
                  </a:cubicBezTo>
                  <a:cubicBezTo>
                    <a:pt x="21986" y="12181"/>
                    <a:pt x="22167" y="12256"/>
                    <a:pt x="22359" y="12276"/>
                  </a:cubicBezTo>
                  <a:cubicBezTo>
                    <a:pt x="22383" y="12279"/>
                    <a:pt x="22408" y="12280"/>
                    <a:pt x="22433" y="12280"/>
                  </a:cubicBezTo>
                  <a:cubicBezTo>
                    <a:pt x="22596" y="12280"/>
                    <a:pt x="22774" y="12221"/>
                    <a:pt x="22916" y="12021"/>
                  </a:cubicBezTo>
                  <a:cubicBezTo>
                    <a:pt x="22997" y="11910"/>
                    <a:pt x="23058" y="11764"/>
                    <a:pt x="23118" y="11621"/>
                  </a:cubicBezTo>
                  <a:lnTo>
                    <a:pt x="23450" y="10824"/>
                  </a:lnTo>
                  <a:cubicBezTo>
                    <a:pt x="23563" y="10552"/>
                    <a:pt x="23684" y="10245"/>
                    <a:pt x="23668" y="9961"/>
                  </a:cubicBezTo>
                  <a:cubicBezTo>
                    <a:pt x="23653" y="9657"/>
                    <a:pt x="23490" y="9496"/>
                    <a:pt x="23341" y="9365"/>
                  </a:cubicBezTo>
                  <a:cubicBezTo>
                    <a:pt x="23060" y="9121"/>
                    <a:pt x="22765" y="8871"/>
                    <a:pt x="22424" y="8871"/>
                  </a:cubicBezTo>
                  <a:close/>
                  <a:moveTo>
                    <a:pt x="35187" y="8244"/>
                  </a:moveTo>
                  <a:cubicBezTo>
                    <a:pt x="34773" y="8244"/>
                    <a:pt x="34360" y="8352"/>
                    <a:pt x="33961" y="8590"/>
                  </a:cubicBezTo>
                  <a:cubicBezTo>
                    <a:pt x="33736" y="8725"/>
                    <a:pt x="33496" y="8937"/>
                    <a:pt x="33397" y="9382"/>
                  </a:cubicBezTo>
                  <a:cubicBezTo>
                    <a:pt x="33284" y="9883"/>
                    <a:pt x="33404" y="10513"/>
                    <a:pt x="33612" y="10851"/>
                  </a:cubicBezTo>
                  <a:cubicBezTo>
                    <a:pt x="33820" y="11191"/>
                    <a:pt x="34094" y="11294"/>
                    <a:pt x="34357" y="11322"/>
                  </a:cubicBezTo>
                  <a:cubicBezTo>
                    <a:pt x="35199" y="11322"/>
                    <a:pt x="35976" y="11808"/>
                    <a:pt x="36790" y="12223"/>
                  </a:cubicBezTo>
                  <a:cubicBezTo>
                    <a:pt x="36921" y="12289"/>
                    <a:pt x="37052" y="12356"/>
                    <a:pt x="37186" y="12356"/>
                  </a:cubicBezTo>
                  <a:cubicBezTo>
                    <a:pt x="37203" y="12356"/>
                    <a:pt x="37220" y="12355"/>
                    <a:pt x="37238" y="12353"/>
                  </a:cubicBezTo>
                  <a:cubicBezTo>
                    <a:pt x="37500" y="12317"/>
                    <a:pt x="37747" y="11968"/>
                    <a:pt x="37863" y="11470"/>
                  </a:cubicBezTo>
                  <a:cubicBezTo>
                    <a:pt x="37978" y="10973"/>
                    <a:pt x="37957" y="10348"/>
                    <a:pt x="37809" y="9889"/>
                  </a:cubicBezTo>
                  <a:cubicBezTo>
                    <a:pt x="37642" y="9368"/>
                    <a:pt x="37345" y="9107"/>
                    <a:pt x="37062" y="8911"/>
                  </a:cubicBezTo>
                  <a:cubicBezTo>
                    <a:pt x="36458" y="8495"/>
                    <a:pt x="35820" y="8244"/>
                    <a:pt x="35187" y="8244"/>
                  </a:cubicBezTo>
                  <a:close/>
                  <a:moveTo>
                    <a:pt x="32734" y="11689"/>
                  </a:moveTo>
                  <a:cubicBezTo>
                    <a:pt x="32718" y="11689"/>
                    <a:pt x="32701" y="11693"/>
                    <a:pt x="32684" y="11701"/>
                  </a:cubicBezTo>
                  <a:cubicBezTo>
                    <a:pt x="32653" y="11708"/>
                    <a:pt x="32622" y="11726"/>
                    <a:pt x="32592" y="11757"/>
                  </a:cubicBezTo>
                  <a:cubicBezTo>
                    <a:pt x="32561" y="11786"/>
                    <a:pt x="32534" y="11824"/>
                    <a:pt x="32512" y="11869"/>
                  </a:cubicBezTo>
                  <a:cubicBezTo>
                    <a:pt x="32486" y="11912"/>
                    <a:pt x="32467" y="11961"/>
                    <a:pt x="32453" y="12017"/>
                  </a:cubicBezTo>
                  <a:cubicBezTo>
                    <a:pt x="32446" y="12053"/>
                    <a:pt x="32440" y="12090"/>
                    <a:pt x="32432" y="12126"/>
                  </a:cubicBezTo>
                  <a:cubicBezTo>
                    <a:pt x="32425" y="12198"/>
                    <a:pt x="32428" y="12264"/>
                    <a:pt x="32443" y="12325"/>
                  </a:cubicBezTo>
                  <a:cubicBezTo>
                    <a:pt x="32451" y="12351"/>
                    <a:pt x="32460" y="12378"/>
                    <a:pt x="32470" y="12405"/>
                  </a:cubicBezTo>
                  <a:cubicBezTo>
                    <a:pt x="32495" y="12453"/>
                    <a:pt x="32527" y="12485"/>
                    <a:pt x="32566" y="12501"/>
                  </a:cubicBezTo>
                  <a:cubicBezTo>
                    <a:pt x="32580" y="12507"/>
                    <a:pt x="32594" y="12510"/>
                    <a:pt x="32609" y="12510"/>
                  </a:cubicBezTo>
                  <a:cubicBezTo>
                    <a:pt x="32625" y="12510"/>
                    <a:pt x="32642" y="12506"/>
                    <a:pt x="32659" y="12498"/>
                  </a:cubicBezTo>
                  <a:cubicBezTo>
                    <a:pt x="32691" y="12493"/>
                    <a:pt x="32721" y="12474"/>
                    <a:pt x="32751" y="12442"/>
                  </a:cubicBezTo>
                  <a:cubicBezTo>
                    <a:pt x="32782" y="12414"/>
                    <a:pt x="32809" y="12377"/>
                    <a:pt x="32831" y="12330"/>
                  </a:cubicBezTo>
                  <a:cubicBezTo>
                    <a:pt x="32857" y="12288"/>
                    <a:pt x="32878" y="12239"/>
                    <a:pt x="32890" y="12183"/>
                  </a:cubicBezTo>
                  <a:cubicBezTo>
                    <a:pt x="32897" y="12147"/>
                    <a:pt x="32905" y="12109"/>
                    <a:pt x="32911" y="12073"/>
                  </a:cubicBezTo>
                  <a:cubicBezTo>
                    <a:pt x="32918" y="12002"/>
                    <a:pt x="32915" y="11935"/>
                    <a:pt x="32902" y="11875"/>
                  </a:cubicBezTo>
                  <a:cubicBezTo>
                    <a:pt x="32892" y="11848"/>
                    <a:pt x="32883" y="11822"/>
                    <a:pt x="32874" y="11796"/>
                  </a:cubicBezTo>
                  <a:cubicBezTo>
                    <a:pt x="32849" y="11746"/>
                    <a:pt x="32817" y="11714"/>
                    <a:pt x="32777" y="11699"/>
                  </a:cubicBezTo>
                  <a:cubicBezTo>
                    <a:pt x="32763" y="11693"/>
                    <a:pt x="32749" y="11689"/>
                    <a:pt x="32734" y="11689"/>
                  </a:cubicBezTo>
                  <a:close/>
                  <a:moveTo>
                    <a:pt x="9813" y="8115"/>
                  </a:moveTo>
                  <a:cubicBezTo>
                    <a:pt x="9706" y="8115"/>
                    <a:pt x="9600" y="8138"/>
                    <a:pt x="9500" y="8183"/>
                  </a:cubicBezTo>
                  <a:cubicBezTo>
                    <a:pt x="9216" y="8312"/>
                    <a:pt x="8990" y="8598"/>
                    <a:pt x="8844" y="8929"/>
                  </a:cubicBezTo>
                  <a:cubicBezTo>
                    <a:pt x="8647" y="9377"/>
                    <a:pt x="8575" y="9921"/>
                    <a:pt x="8296" y="10296"/>
                  </a:cubicBezTo>
                  <a:cubicBezTo>
                    <a:pt x="8212" y="10410"/>
                    <a:pt x="8109" y="10505"/>
                    <a:pt x="8046" y="10640"/>
                  </a:cubicBezTo>
                  <a:cubicBezTo>
                    <a:pt x="7908" y="10932"/>
                    <a:pt x="8003" y="11325"/>
                    <a:pt x="8192" y="11568"/>
                  </a:cubicBezTo>
                  <a:cubicBezTo>
                    <a:pt x="8380" y="11810"/>
                    <a:pt x="8640" y="11938"/>
                    <a:pt x="8891" y="12063"/>
                  </a:cubicBezTo>
                  <a:cubicBezTo>
                    <a:pt x="9173" y="12204"/>
                    <a:pt x="9395" y="12400"/>
                    <a:pt x="9646" y="12604"/>
                  </a:cubicBezTo>
                  <a:cubicBezTo>
                    <a:pt x="9889" y="12802"/>
                    <a:pt x="10143" y="13036"/>
                    <a:pt x="10440" y="13036"/>
                  </a:cubicBezTo>
                  <a:cubicBezTo>
                    <a:pt x="10467" y="13036"/>
                    <a:pt x="10495" y="13034"/>
                    <a:pt x="10523" y="13030"/>
                  </a:cubicBezTo>
                  <a:cubicBezTo>
                    <a:pt x="10627" y="13015"/>
                    <a:pt x="10725" y="12969"/>
                    <a:pt x="10822" y="12921"/>
                  </a:cubicBezTo>
                  <a:cubicBezTo>
                    <a:pt x="11127" y="12769"/>
                    <a:pt x="11422" y="12586"/>
                    <a:pt x="11703" y="12373"/>
                  </a:cubicBezTo>
                  <a:cubicBezTo>
                    <a:pt x="11801" y="12300"/>
                    <a:pt x="11905" y="12211"/>
                    <a:pt x="11941" y="12074"/>
                  </a:cubicBezTo>
                  <a:cubicBezTo>
                    <a:pt x="11967" y="11979"/>
                    <a:pt x="11954" y="11874"/>
                    <a:pt x="11946" y="11774"/>
                  </a:cubicBezTo>
                  <a:cubicBezTo>
                    <a:pt x="11913" y="11389"/>
                    <a:pt x="11931" y="10995"/>
                    <a:pt x="12003" y="10618"/>
                  </a:cubicBezTo>
                  <a:cubicBezTo>
                    <a:pt x="12037" y="10433"/>
                    <a:pt x="12085" y="10249"/>
                    <a:pt x="12097" y="10059"/>
                  </a:cubicBezTo>
                  <a:cubicBezTo>
                    <a:pt x="12110" y="9868"/>
                    <a:pt x="12081" y="9664"/>
                    <a:pt x="11982" y="9520"/>
                  </a:cubicBezTo>
                  <a:cubicBezTo>
                    <a:pt x="11889" y="9386"/>
                    <a:pt x="11747" y="9322"/>
                    <a:pt x="11609" y="9277"/>
                  </a:cubicBezTo>
                  <a:cubicBezTo>
                    <a:pt x="11422" y="9217"/>
                    <a:pt x="11229" y="9183"/>
                    <a:pt x="11036" y="9177"/>
                  </a:cubicBezTo>
                  <a:cubicBezTo>
                    <a:pt x="10960" y="9173"/>
                    <a:pt x="10880" y="9174"/>
                    <a:pt x="10814" y="9129"/>
                  </a:cubicBezTo>
                  <a:cubicBezTo>
                    <a:pt x="10750" y="9084"/>
                    <a:pt x="10707" y="9005"/>
                    <a:pt x="10669" y="8925"/>
                  </a:cubicBezTo>
                  <a:cubicBezTo>
                    <a:pt x="10573" y="8725"/>
                    <a:pt x="10487" y="8511"/>
                    <a:pt x="10348" y="8355"/>
                  </a:cubicBezTo>
                  <a:cubicBezTo>
                    <a:pt x="10203" y="8193"/>
                    <a:pt x="10008" y="8115"/>
                    <a:pt x="9813" y="8115"/>
                  </a:cubicBezTo>
                  <a:close/>
                  <a:moveTo>
                    <a:pt x="27880" y="13311"/>
                  </a:moveTo>
                  <a:cubicBezTo>
                    <a:pt x="27669" y="13311"/>
                    <a:pt x="27595" y="13504"/>
                    <a:pt x="27866" y="13874"/>
                  </a:cubicBezTo>
                  <a:cubicBezTo>
                    <a:pt x="27978" y="14027"/>
                    <a:pt x="28381" y="14363"/>
                    <a:pt x="28593" y="14363"/>
                  </a:cubicBezTo>
                  <a:cubicBezTo>
                    <a:pt x="28709" y="14363"/>
                    <a:pt x="28767" y="14263"/>
                    <a:pt x="28692" y="13981"/>
                  </a:cubicBezTo>
                  <a:cubicBezTo>
                    <a:pt x="28651" y="13830"/>
                    <a:pt x="28569" y="13703"/>
                    <a:pt x="28457" y="13601"/>
                  </a:cubicBezTo>
                  <a:cubicBezTo>
                    <a:pt x="28245" y="13406"/>
                    <a:pt x="28029" y="13311"/>
                    <a:pt x="27880" y="13311"/>
                  </a:cubicBezTo>
                  <a:close/>
                  <a:moveTo>
                    <a:pt x="16134" y="13724"/>
                  </a:moveTo>
                  <a:cubicBezTo>
                    <a:pt x="16026" y="13724"/>
                    <a:pt x="15911" y="13903"/>
                    <a:pt x="15863" y="14070"/>
                  </a:cubicBezTo>
                  <a:cubicBezTo>
                    <a:pt x="15814" y="14240"/>
                    <a:pt x="15837" y="14482"/>
                    <a:pt x="15926" y="14546"/>
                  </a:cubicBezTo>
                  <a:cubicBezTo>
                    <a:pt x="15979" y="14585"/>
                    <a:pt x="16023" y="14602"/>
                    <a:pt x="16081" y="14615"/>
                  </a:cubicBezTo>
                  <a:cubicBezTo>
                    <a:pt x="16122" y="14623"/>
                    <a:pt x="16162" y="14631"/>
                    <a:pt x="16202" y="14639"/>
                  </a:cubicBezTo>
                  <a:cubicBezTo>
                    <a:pt x="16215" y="14642"/>
                    <a:pt x="16227" y="14643"/>
                    <a:pt x="16239" y="14643"/>
                  </a:cubicBezTo>
                  <a:cubicBezTo>
                    <a:pt x="16354" y="14643"/>
                    <a:pt x="16467" y="14530"/>
                    <a:pt x="16526" y="14321"/>
                  </a:cubicBezTo>
                  <a:cubicBezTo>
                    <a:pt x="16593" y="14095"/>
                    <a:pt x="16522" y="13899"/>
                    <a:pt x="16414" y="13838"/>
                  </a:cubicBezTo>
                  <a:cubicBezTo>
                    <a:pt x="16376" y="13817"/>
                    <a:pt x="16340" y="13796"/>
                    <a:pt x="16303" y="13776"/>
                  </a:cubicBezTo>
                  <a:cubicBezTo>
                    <a:pt x="16250" y="13746"/>
                    <a:pt x="16201" y="13729"/>
                    <a:pt x="16142" y="13724"/>
                  </a:cubicBezTo>
                  <a:cubicBezTo>
                    <a:pt x="16140" y="13724"/>
                    <a:pt x="16137" y="13724"/>
                    <a:pt x="16134" y="13724"/>
                  </a:cubicBezTo>
                  <a:close/>
                  <a:moveTo>
                    <a:pt x="40740" y="12104"/>
                  </a:moveTo>
                  <a:cubicBezTo>
                    <a:pt x="40515" y="12104"/>
                    <a:pt x="40266" y="12219"/>
                    <a:pt x="40023" y="12449"/>
                  </a:cubicBezTo>
                  <a:cubicBezTo>
                    <a:pt x="39740" y="12640"/>
                    <a:pt x="39458" y="12951"/>
                    <a:pt x="39206" y="13438"/>
                  </a:cubicBezTo>
                  <a:cubicBezTo>
                    <a:pt x="39021" y="13797"/>
                    <a:pt x="38956" y="14296"/>
                    <a:pt x="39010" y="14608"/>
                  </a:cubicBezTo>
                  <a:cubicBezTo>
                    <a:pt x="39009" y="14629"/>
                    <a:pt x="39006" y="14649"/>
                    <a:pt x="39006" y="14668"/>
                  </a:cubicBezTo>
                  <a:cubicBezTo>
                    <a:pt x="39004" y="14824"/>
                    <a:pt x="39053" y="14905"/>
                    <a:pt x="39123" y="14905"/>
                  </a:cubicBezTo>
                  <a:cubicBezTo>
                    <a:pt x="39138" y="14905"/>
                    <a:pt x="39154" y="14902"/>
                    <a:pt x="39170" y="14894"/>
                  </a:cubicBezTo>
                  <a:cubicBezTo>
                    <a:pt x="39182" y="14898"/>
                    <a:pt x="39195" y="14900"/>
                    <a:pt x="39208" y="14900"/>
                  </a:cubicBezTo>
                  <a:cubicBezTo>
                    <a:pt x="39250" y="14900"/>
                    <a:pt x="39299" y="14880"/>
                    <a:pt x="39354" y="14839"/>
                  </a:cubicBezTo>
                  <a:cubicBezTo>
                    <a:pt x="39796" y="14666"/>
                    <a:pt x="40248" y="14271"/>
                    <a:pt x="40680" y="14232"/>
                  </a:cubicBezTo>
                  <a:cubicBezTo>
                    <a:pt x="40908" y="14212"/>
                    <a:pt x="41180" y="13714"/>
                    <a:pt x="41272" y="13241"/>
                  </a:cubicBezTo>
                  <a:cubicBezTo>
                    <a:pt x="41379" y="12700"/>
                    <a:pt x="41289" y="12350"/>
                    <a:pt x="41090" y="12213"/>
                  </a:cubicBezTo>
                  <a:cubicBezTo>
                    <a:pt x="40985" y="12140"/>
                    <a:pt x="40866" y="12104"/>
                    <a:pt x="40740" y="12104"/>
                  </a:cubicBezTo>
                  <a:close/>
                  <a:moveTo>
                    <a:pt x="30752" y="11584"/>
                  </a:moveTo>
                  <a:cubicBezTo>
                    <a:pt x="30704" y="11584"/>
                    <a:pt x="30655" y="11589"/>
                    <a:pt x="30606" y="11598"/>
                  </a:cubicBezTo>
                  <a:cubicBezTo>
                    <a:pt x="30303" y="11653"/>
                    <a:pt x="29986" y="11896"/>
                    <a:pt x="29729" y="12269"/>
                  </a:cubicBezTo>
                  <a:cubicBezTo>
                    <a:pt x="28899" y="13474"/>
                    <a:pt x="29488" y="14730"/>
                    <a:pt x="30070" y="15218"/>
                  </a:cubicBezTo>
                  <a:cubicBezTo>
                    <a:pt x="30251" y="15372"/>
                    <a:pt x="30460" y="15457"/>
                    <a:pt x="30677" y="15479"/>
                  </a:cubicBezTo>
                  <a:cubicBezTo>
                    <a:pt x="30706" y="15482"/>
                    <a:pt x="30735" y="15484"/>
                    <a:pt x="30765" y="15484"/>
                  </a:cubicBezTo>
                  <a:cubicBezTo>
                    <a:pt x="30952" y="15484"/>
                    <a:pt x="31153" y="15415"/>
                    <a:pt x="31316" y="15189"/>
                  </a:cubicBezTo>
                  <a:cubicBezTo>
                    <a:pt x="31408" y="15061"/>
                    <a:pt x="31478" y="14893"/>
                    <a:pt x="31546" y="14730"/>
                  </a:cubicBezTo>
                  <a:lnTo>
                    <a:pt x="31926" y="13819"/>
                  </a:lnTo>
                  <a:cubicBezTo>
                    <a:pt x="32055" y="13507"/>
                    <a:pt x="32193" y="13156"/>
                    <a:pt x="32176" y="12831"/>
                  </a:cubicBezTo>
                  <a:cubicBezTo>
                    <a:pt x="32158" y="12484"/>
                    <a:pt x="31973" y="12299"/>
                    <a:pt x="31801" y="12150"/>
                  </a:cubicBezTo>
                  <a:cubicBezTo>
                    <a:pt x="31481" y="11870"/>
                    <a:pt x="31142" y="11584"/>
                    <a:pt x="30752" y="11584"/>
                  </a:cubicBezTo>
                  <a:close/>
                  <a:moveTo>
                    <a:pt x="35132" y="15374"/>
                  </a:moveTo>
                  <a:cubicBezTo>
                    <a:pt x="35115" y="15374"/>
                    <a:pt x="35098" y="15378"/>
                    <a:pt x="35080" y="15386"/>
                  </a:cubicBezTo>
                  <a:cubicBezTo>
                    <a:pt x="35049" y="15391"/>
                    <a:pt x="35018" y="15410"/>
                    <a:pt x="34988" y="15442"/>
                  </a:cubicBezTo>
                  <a:cubicBezTo>
                    <a:pt x="34957" y="15470"/>
                    <a:pt x="34931" y="15507"/>
                    <a:pt x="34910" y="15554"/>
                  </a:cubicBezTo>
                  <a:cubicBezTo>
                    <a:pt x="34883" y="15596"/>
                    <a:pt x="34863" y="15645"/>
                    <a:pt x="34850" y="15701"/>
                  </a:cubicBezTo>
                  <a:cubicBezTo>
                    <a:pt x="34842" y="15737"/>
                    <a:pt x="34836" y="15774"/>
                    <a:pt x="34829" y="15811"/>
                  </a:cubicBezTo>
                  <a:cubicBezTo>
                    <a:pt x="34822" y="15882"/>
                    <a:pt x="34825" y="15948"/>
                    <a:pt x="34839" y="16008"/>
                  </a:cubicBezTo>
                  <a:cubicBezTo>
                    <a:pt x="34849" y="16035"/>
                    <a:pt x="34858" y="16061"/>
                    <a:pt x="34867" y="16088"/>
                  </a:cubicBezTo>
                  <a:cubicBezTo>
                    <a:pt x="34891" y="16138"/>
                    <a:pt x="34923" y="16170"/>
                    <a:pt x="34962" y="16185"/>
                  </a:cubicBezTo>
                  <a:cubicBezTo>
                    <a:pt x="34977" y="16191"/>
                    <a:pt x="34992" y="16194"/>
                    <a:pt x="35007" y="16194"/>
                  </a:cubicBezTo>
                  <a:cubicBezTo>
                    <a:pt x="35023" y="16194"/>
                    <a:pt x="35040" y="16191"/>
                    <a:pt x="35057" y="16182"/>
                  </a:cubicBezTo>
                  <a:cubicBezTo>
                    <a:pt x="35088" y="16176"/>
                    <a:pt x="35119" y="16158"/>
                    <a:pt x="35149" y="16127"/>
                  </a:cubicBezTo>
                  <a:cubicBezTo>
                    <a:pt x="35180" y="16098"/>
                    <a:pt x="35206" y="16060"/>
                    <a:pt x="35228" y="16015"/>
                  </a:cubicBezTo>
                  <a:cubicBezTo>
                    <a:pt x="35254" y="15971"/>
                    <a:pt x="35274" y="15923"/>
                    <a:pt x="35288" y="15867"/>
                  </a:cubicBezTo>
                  <a:cubicBezTo>
                    <a:pt x="35294" y="15830"/>
                    <a:pt x="35301" y="15794"/>
                    <a:pt x="35307" y="15758"/>
                  </a:cubicBezTo>
                  <a:cubicBezTo>
                    <a:pt x="35316" y="15685"/>
                    <a:pt x="35312" y="15619"/>
                    <a:pt x="35298" y="15559"/>
                  </a:cubicBezTo>
                  <a:cubicBezTo>
                    <a:pt x="35289" y="15533"/>
                    <a:pt x="35279" y="15506"/>
                    <a:pt x="35270" y="15479"/>
                  </a:cubicBezTo>
                  <a:cubicBezTo>
                    <a:pt x="35245" y="15431"/>
                    <a:pt x="35214" y="15399"/>
                    <a:pt x="35174" y="15383"/>
                  </a:cubicBezTo>
                  <a:cubicBezTo>
                    <a:pt x="35160" y="15377"/>
                    <a:pt x="35146" y="15374"/>
                    <a:pt x="35132" y="15374"/>
                  </a:cubicBezTo>
                  <a:close/>
                  <a:moveTo>
                    <a:pt x="12947" y="12690"/>
                  </a:moveTo>
                  <a:cubicBezTo>
                    <a:pt x="12728" y="12690"/>
                    <a:pt x="12501" y="12917"/>
                    <a:pt x="12337" y="13408"/>
                  </a:cubicBezTo>
                  <a:cubicBezTo>
                    <a:pt x="12187" y="13859"/>
                    <a:pt x="12170" y="14453"/>
                    <a:pt x="12347" y="14627"/>
                  </a:cubicBezTo>
                  <a:cubicBezTo>
                    <a:pt x="12681" y="14956"/>
                    <a:pt x="12862" y="15592"/>
                    <a:pt x="13140" y="16037"/>
                  </a:cubicBezTo>
                  <a:cubicBezTo>
                    <a:pt x="13173" y="16131"/>
                    <a:pt x="13216" y="16189"/>
                    <a:pt x="13265" y="16209"/>
                  </a:cubicBezTo>
                  <a:cubicBezTo>
                    <a:pt x="13288" y="16250"/>
                    <a:pt x="13318" y="16272"/>
                    <a:pt x="13352" y="16272"/>
                  </a:cubicBezTo>
                  <a:cubicBezTo>
                    <a:pt x="13400" y="16272"/>
                    <a:pt x="13455" y="16229"/>
                    <a:pt x="13507" y="16137"/>
                  </a:cubicBezTo>
                  <a:cubicBezTo>
                    <a:pt x="13516" y="16120"/>
                    <a:pt x="13524" y="16103"/>
                    <a:pt x="13533" y="16086"/>
                  </a:cubicBezTo>
                  <a:cubicBezTo>
                    <a:pt x="13727" y="15868"/>
                    <a:pt x="13914" y="15414"/>
                    <a:pt x="13933" y="14993"/>
                  </a:cubicBezTo>
                  <a:cubicBezTo>
                    <a:pt x="13961" y="14421"/>
                    <a:pt x="13879" y="13971"/>
                    <a:pt x="13739" y="13620"/>
                  </a:cubicBezTo>
                  <a:cubicBezTo>
                    <a:pt x="13601" y="13066"/>
                    <a:pt x="13316" y="12728"/>
                    <a:pt x="12980" y="12691"/>
                  </a:cubicBezTo>
                  <a:cubicBezTo>
                    <a:pt x="12969" y="12690"/>
                    <a:pt x="12958" y="12690"/>
                    <a:pt x="12947" y="12690"/>
                  </a:cubicBezTo>
                  <a:close/>
                  <a:moveTo>
                    <a:pt x="27268" y="14167"/>
                  </a:moveTo>
                  <a:cubicBezTo>
                    <a:pt x="27041" y="14167"/>
                    <a:pt x="26747" y="14436"/>
                    <a:pt x="26538" y="14723"/>
                  </a:cubicBezTo>
                  <a:cubicBezTo>
                    <a:pt x="26428" y="14877"/>
                    <a:pt x="26330" y="15058"/>
                    <a:pt x="26248" y="15254"/>
                  </a:cubicBezTo>
                  <a:cubicBezTo>
                    <a:pt x="26169" y="15441"/>
                    <a:pt x="26103" y="15664"/>
                    <a:pt x="26122" y="15854"/>
                  </a:cubicBezTo>
                  <a:cubicBezTo>
                    <a:pt x="26133" y="15948"/>
                    <a:pt x="26162" y="16025"/>
                    <a:pt x="26191" y="16100"/>
                  </a:cubicBezTo>
                  <a:cubicBezTo>
                    <a:pt x="26245" y="16238"/>
                    <a:pt x="26299" y="16377"/>
                    <a:pt x="26352" y="16516"/>
                  </a:cubicBezTo>
                  <a:cubicBezTo>
                    <a:pt x="26407" y="16658"/>
                    <a:pt x="26472" y="16810"/>
                    <a:pt x="26582" y="16820"/>
                  </a:cubicBezTo>
                  <a:cubicBezTo>
                    <a:pt x="26586" y="16821"/>
                    <a:pt x="26590" y="16821"/>
                    <a:pt x="26594" y="16821"/>
                  </a:cubicBezTo>
                  <a:cubicBezTo>
                    <a:pt x="26707" y="16821"/>
                    <a:pt x="26826" y="16673"/>
                    <a:pt x="26928" y="16535"/>
                  </a:cubicBezTo>
                  <a:cubicBezTo>
                    <a:pt x="27151" y="16233"/>
                    <a:pt x="27384" y="15912"/>
                    <a:pt x="27512" y="15495"/>
                  </a:cubicBezTo>
                  <a:cubicBezTo>
                    <a:pt x="27597" y="15216"/>
                    <a:pt x="27628" y="14911"/>
                    <a:pt x="27596" y="14648"/>
                  </a:cubicBezTo>
                  <a:cubicBezTo>
                    <a:pt x="27554" y="14299"/>
                    <a:pt x="27428" y="14167"/>
                    <a:pt x="27268" y="14167"/>
                  </a:cubicBezTo>
                  <a:close/>
                  <a:moveTo>
                    <a:pt x="42803" y="14967"/>
                  </a:moveTo>
                  <a:cubicBezTo>
                    <a:pt x="42673" y="14967"/>
                    <a:pt x="42545" y="14992"/>
                    <a:pt x="42427" y="15045"/>
                  </a:cubicBezTo>
                  <a:cubicBezTo>
                    <a:pt x="42137" y="15178"/>
                    <a:pt x="41933" y="15506"/>
                    <a:pt x="41994" y="15818"/>
                  </a:cubicBezTo>
                  <a:cubicBezTo>
                    <a:pt x="42017" y="15936"/>
                    <a:pt x="42023" y="16227"/>
                    <a:pt x="42021" y="16347"/>
                  </a:cubicBezTo>
                  <a:cubicBezTo>
                    <a:pt x="42013" y="16841"/>
                    <a:pt x="42477" y="17279"/>
                    <a:pt x="42970" y="17279"/>
                  </a:cubicBezTo>
                  <a:cubicBezTo>
                    <a:pt x="42975" y="17279"/>
                    <a:pt x="42980" y="17279"/>
                    <a:pt x="42984" y="17279"/>
                  </a:cubicBezTo>
                  <a:cubicBezTo>
                    <a:pt x="43482" y="17270"/>
                    <a:pt x="43929" y="16846"/>
                    <a:pt x="43999" y="16352"/>
                  </a:cubicBezTo>
                  <a:cubicBezTo>
                    <a:pt x="44070" y="15859"/>
                    <a:pt x="43785" y="15346"/>
                    <a:pt x="43347" y="15109"/>
                  </a:cubicBezTo>
                  <a:cubicBezTo>
                    <a:pt x="43181" y="15019"/>
                    <a:pt x="42990" y="14967"/>
                    <a:pt x="42803" y="14967"/>
                  </a:cubicBezTo>
                  <a:close/>
                  <a:moveTo>
                    <a:pt x="19088" y="13362"/>
                  </a:moveTo>
                  <a:cubicBezTo>
                    <a:pt x="18950" y="13362"/>
                    <a:pt x="18806" y="13381"/>
                    <a:pt x="18665" y="13402"/>
                  </a:cubicBezTo>
                  <a:cubicBezTo>
                    <a:pt x="18468" y="13430"/>
                    <a:pt x="18244" y="13484"/>
                    <a:pt x="18054" y="13825"/>
                  </a:cubicBezTo>
                  <a:cubicBezTo>
                    <a:pt x="17877" y="14146"/>
                    <a:pt x="17796" y="14605"/>
                    <a:pt x="17731" y="15017"/>
                  </a:cubicBezTo>
                  <a:cubicBezTo>
                    <a:pt x="17666" y="15420"/>
                    <a:pt x="17601" y="15823"/>
                    <a:pt x="17537" y="16226"/>
                  </a:cubicBezTo>
                  <a:cubicBezTo>
                    <a:pt x="17502" y="16443"/>
                    <a:pt x="17468" y="16665"/>
                    <a:pt x="17468" y="16864"/>
                  </a:cubicBezTo>
                  <a:cubicBezTo>
                    <a:pt x="17467" y="17269"/>
                    <a:pt x="17612" y="17496"/>
                    <a:pt x="17771" y="17626"/>
                  </a:cubicBezTo>
                  <a:cubicBezTo>
                    <a:pt x="17914" y="17742"/>
                    <a:pt x="18076" y="17806"/>
                    <a:pt x="18249" y="17806"/>
                  </a:cubicBezTo>
                  <a:cubicBezTo>
                    <a:pt x="18277" y="17806"/>
                    <a:pt x="18304" y="17804"/>
                    <a:pt x="18333" y="17801"/>
                  </a:cubicBezTo>
                  <a:cubicBezTo>
                    <a:pt x="18993" y="17725"/>
                    <a:pt x="20045" y="16870"/>
                    <a:pt x="20069" y="15033"/>
                  </a:cubicBezTo>
                  <a:cubicBezTo>
                    <a:pt x="20077" y="14463"/>
                    <a:pt x="19975" y="13985"/>
                    <a:pt x="19790" y="13707"/>
                  </a:cubicBezTo>
                  <a:cubicBezTo>
                    <a:pt x="19607" y="13434"/>
                    <a:pt x="19356" y="13362"/>
                    <a:pt x="19088" y="13362"/>
                  </a:cubicBezTo>
                  <a:close/>
                  <a:moveTo>
                    <a:pt x="30432" y="16326"/>
                  </a:moveTo>
                  <a:cubicBezTo>
                    <a:pt x="30400" y="16326"/>
                    <a:pt x="30367" y="16334"/>
                    <a:pt x="30332" y="16351"/>
                  </a:cubicBezTo>
                  <a:cubicBezTo>
                    <a:pt x="30101" y="16466"/>
                    <a:pt x="29946" y="16731"/>
                    <a:pt x="29785" y="17052"/>
                  </a:cubicBezTo>
                  <a:cubicBezTo>
                    <a:pt x="29634" y="17355"/>
                    <a:pt x="29535" y="17640"/>
                    <a:pt x="29536" y="17993"/>
                  </a:cubicBezTo>
                  <a:cubicBezTo>
                    <a:pt x="29537" y="18201"/>
                    <a:pt x="29629" y="18296"/>
                    <a:pt x="29738" y="18296"/>
                  </a:cubicBezTo>
                  <a:cubicBezTo>
                    <a:pt x="29790" y="18296"/>
                    <a:pt x="29847" y="18274"/>
                    <a:pt x="29898" y="18231"/>
                  </a:cubicBezTo>
                  <a:cubicBezTo>
                    <a:pt x="30045" y="18110"/>
                    <a:pt x="30133" y="17914"/>
                    <a:pt x="30257" y="17734"/>
                  </a:cubicBezTo>
                  <a:cubicBezTo>
                    <a:pt x="30388" y="17542"/>
                    <a:pt x="30501" y="17420"/>
                    <a:pt x="30619" y="17167"/>
                  </a:cubicBezTo>
                  <a:cubicBezTo>
                    <a:pt x="30808" y="16764"/>
                    <a:pt x="30666" y="16326"/>
                    <a:pt x="30432" y="16326"/>
                  </a:cubicBezTo>
                  <a:close/>
                  <a:moveTo>
                    <a:pt x="19456" y="18158"/>
                  </a:moveTo>
                  <a:cubicBezTo>
                    <a:pt x="19434" y="18158"/>
                    <a:pt x="19412" y="18165"/>
                    <a:pt x="19389" y="18179"/>
                  </a:cubicBezTo>
                  <a:cubicBezTo>
                    <a:pt x="19352" y="18191"/>
                    <a:pt x="19314" y="18218"/>
                    <a:pt x="19278" y="18264"/>
                  </a:cubicBezTo>
                  <a:cubicBezTo>
                    <a:pt x="19240" y="18305"/>
                    <a:pt x="19208" y="18359"/>
                    <a:pt x="19179" y="18425"/>
                  </a:cubicBezTo>
                  <a:cubicBezTo>
                    <a:pt x="19146" y="18485"/>
                    <a:pt x="19120" y="18554"/>
                    <a:pt x="19101" y="18631"/>
                  </a:cubicBezTo>
                  <a:cubicBezTo>
                    <a:pt x="19091" y="18681"/>
                    <a:pt x="19080" y="18732"/>
                    <a:pt x="19071" y="18783"/>
                  </a:cubicBezTo>
                  <a:cubicBezTo>
                    <a:pt x="19058" y="18882"/>
                    <a:pt x="19058" y="18972"/>
                    <a:pt x="19070" y="19053"/>
                  </a:cubicBezTo>
                  <a:cubicBezTo>
                    <a:pt x="19079" y="19088"/>
                    <a:pt x="19089" y="19125"/>
                    <a:pt x="19097" y="19160"/>
                  </a:cubicBezTo>
                  <a:cubicBezTo>
                    <a:pt x="19123" y="19225"/>
                    <a:pt x="19158" y="19267"/>
                    <a:pt x="19204" y="19283"/>
                  </a:cubicBezTo>
                  <a:cubicBezTo>
                    <a:pt x="19217" y="19290"/>
                    <a:pt x="19231" y="19293"/>
                    <a:pt x="19245" y="19293"/>
                  </a:cubicBezTo>
                  <a:cubicBezTo>
                    <a:pt x="19266" y="19293"/>
                    <a:pt x="19289" y="19286"/>
                    <a:pt x="19312" y="19272"/>
                  </a:cubicBezTo>
                  <a:cubicBezTo>
                    <a:pt x="19350" y="19261"/>
                    <a:pt x="19386" y="19232"/>
                    <a:pt x="19423" y="19187"/>
                  </a:cubicBezTo>
                  <a:cubicBezTo>
                    <a:pt x="19460" y="19145"/>
                    <a:pt x="19494" y="19093"/>
                    <a:pt x="19521" y="19027"/>
                  </a:cubicBezTo>
                  <a:cubicBezTo>
                    <a:pt x="19555" y="18966"/>
                    <a:pt x="19582" y="18898"/>
                    <a:pt x="19600" y="18820"/>
                  </a:cubicBezTo>
                  <a:cubicBezTo>
                    <a:pt x="19611" y="18769"/>
                    <a:pt x="19620" y="18720"/>
                    <a:pt x="19630" y="18669"/>
                  </a:cubicBezTo>
                  <a:cubicBezTo>
                    <a:pt x="19644" y="18570"/>
                    <a:pt x="19644" y="18479"/>
                    <a:pt x="19631" y="18399"/>
                  </a:cubicBezTo>
                  <a:cubicBezTo>
                    <a:pt x="19622" y="18362"/>
                    <a:pt x="19613" y="18327"/>
                    <a:pt x="19603" y="18292"/>
                  </a:cubicBezTo>
                  <a:cubicBezTo>
                    <a:pt x="19577" y="18227"/>
                    <a:pt x="19542" y="18185"/>
                    <a:pt x="19498" y="18168"/>
                  </a:cubicBezTo>
                  <a:cubicBezTo>
                    <a:pt x="19484" y="18162"/>
                    <a:pt x="19470" y="18158"/>
                    <a:pt x="19456" y="18158"/>
                  </a:cubicBezTo>
                  <a:close/>
                  <a:moveTo>
                    <a:pt x="24770" y="18828"/>
                  </a:moveTo>
                  <a:cubicBezTo>
                    <a:pt x="24753" y="18828"/>
                    <a:pt x="24736" y="18833"/>
                    <a:pt x="24718" y="18841"/>
                  </a:cubicBezTo>
                  <a:cubicBezTo>
                    <a:pt x="24687" y="18846"/>
                    <a:pt x="24656" y="18865"/>
                    <a:pt x="24626" y="18897"/>
                  </a:cubicBezTo>
                  <a:cubicBezTo>
                    <a:pt x="24595" y="18925"/>
                    <a:pt x="24569" y="18962"/>
                    <a:pt x="24546" y="19009"/>
                  </a:cubicBezTo>
                  <a:cubicBezTo>
                    <a:pt x="24520" y="19051"/>
                    <a:pt x="24501" y="19100"/>
                    <a:pt x="24487" y="19156"/>
                  </a:cubicBezTo>
                  <a:cubicBezTo>
                    <a:pt x="24480" y="19192"/>
                    <a:pt x="24474" y="19229"/>
                    <a:pt x="24467" y="19265"/>
                  </a:cubicBezTo>
                  <a:cubicBezTo>
                    <a:pt x="24459" y="19337"/>
                    <a:pt x="24462" y="19403"/>
                    <a:pt x="24477" y="19463"/>
                  </a:cubicBezTo>
                  <a:cubicBezTo>
                    <a:pt x="24486" y="19490"/>
                    <a:pt x="24496" y="19516"/>
                    <a:pt x="24504" y="19543"/>
                  </a:cubicBezTo>
                  <a:cubicBezTo>
                    <a:pt x="24529" y="19593"/>
                    <a:pt x="24561" y="19625"/>
                    <a:pt x="24600" y="19639"/>
                  </a:cubicBezTo>
                  <a:cubicBezTo>
                    <a:pt x="24615" y="19646"/>
                    <a:pt x="24629" y="19649"/>
                    <a:pt x="24644" y="19649"/>
                  </a:cubicBezTo>
                  <a:cubicBezTo>
                    <a:pt x="24660" y="19649"/>
                    <a:pt x="24677" y="19645"/>
                    <a:pt x="24693" y="19637"/>
                  </a:cubicBezTo>
                  <a:cubicBezTo>
                    <a:pt x="24725" y="19631"/>
                    <a:pt x="24755" y="19612"/>
                    <a:pt x="24787" y="19581"/>
                  </a:cubicBezTo>
                  <a:cubicBezTo>
                    <a:pt x="24817" y="19552"/>
                    <a:pt x="24843" y="19515"/>
                    <a:pt x="24865" y="19470"/>
                  </a:cubicBezTo>
                  <a:cubicBezTo>
                    <a:pt x="24891" y="19426"/>
                    <a:pt x="24912" y="19377"/>
                    <a:pt x="24925" y="19321"/>
                  </a:cubicBezTo>
                  <a:cubicBezTo>
                    <a:pt x="24931" y="19285"/>
                    <a:pt x="24939" y="19249"/>
                    <a:pt x="24945" y="19213"/>
                  </a:cubicBezTo>
                  <a:cubicBezTo>
                    <a:pt x="24953" y="19140"/>
                    <a:pt x="24949" y="19074"/>
                    <a:pt x="24936" y="19014"/>
                  </a:cubicBezTo>
                  <a:cubicBezTo>
                    <a:pt x="24926" y="18988"/>
                    <a:pt x="24917" y="18961"/>
                    <a:pt x="24908" y="18934"/>
                  </a:cubicBezTo>
                  <a:cubicBezTo>
                    <a:pt x="24883" y="18885"/>
                    <a:pt x="24851" y="18853"/>
                    <a:pt x="24811" y="18838"/>
                  </a:cubicBezTo>
                  <a:cubicBezTo>
                    <a:pt x="24798" y="18832"/>
                    <a:pt x="24784" y="18828"/>
                    <a:pt x="24770" y="18828"/>
                  </a:cubicBezTo>
                  <a:close/>
                  <a:moveTo>
                    <a:pt x="5107" y="15591"/>
                  </a:moveTo>
                  <a:cubicBezTo>
                    <a:pt x="5053" y="15591"/>
                    <a:pt x="4999" y="15596"/>
                    <a:pt x="4946" y="15604"/>
                  </a:cubicBezTo>
                  <a:cubicBezTo>
                    <a:pt x="3739" y="15778"/>
                    <a:pt x="2758" y="16943"/>
                    <a:pt x="2791" y="18162"/>
                  </a:cubicBezTo>
                  <a:cubicBezTo>
                    <a:pt x="2796" y="18321"/>
                    <a:pt x="3164" y="18818"/>
                    <a:pt x="3227" y="19045"/>
                  </a:cubicBezTo>
                  <a:cubicBezTo>
                    <a:pt x="3364" y="19541"/>
                    <a:pt x="3886" y="19832"/>
                    <a:pt x="4404" y="19832"/>
                  </a:cubicBezTo>
                  <a:cubicBezTo>
                    <a:pt x="4587" y="19832"/>
                    <a:pt x="4769" y="19796"/>
                    <a:pt x="4934" y="19720"/>
                  </a:cubicBezTo>
                  <a:cubicBezTo>
                    <a:pt x="5566" y="19429"/>
                    <a:pt x="5922" y="18717"/>
                    <a:pt x="5969" y="18023"/>
                  </a:cubicBezTo>
                  <a:cubicBezTo>
                    <a:pt x="6017" y="17328"/>
                    <a:pt x="5808" y="16643"/>
                    <a:pt x="5575" y="15988"/>
                  </a:cubicBezTo>
                  <a:cubicBezTo>
                    <a:pt x="5533" y="15870"/>
                    <a:pt x="5486" y="15745"/>
                    <a:pt x="5386" y="15670"/>
                  </a:cubicBezTo>
                  <a:cubicBezTo>
                    <a:pt x="5307" y="15610"/>
                    <a:pt x="5208" y="15591"/>
                    <a:pt x="5107" y="15591"/>
                  </a:cubicBezTo>
                  <a:close/>
                  <a:moveTo>
                    <a:pt x="23322" y="17597"/>
                  </a:moveTo>
                  <a:cubicBezTo>
                    <a:pt x="23055" y="17597"/>
                    <a:pt x="22731" y="17935"/>
                    <a:pt x="22487" y="18246"/>
                  </a:cubicBezTo>
                  <a:cubicBezTo>
                    <a:pt x="22194" y="18621"/>
                    <a:pt x="21940" y="19001"/>
                    <a:pt x="21840" y="19581"/>
                  </a:cubicBezTo>
                  <a:cubicBezTo>
                    <a:pt x="21796" y="19843"/>
                    <a:pt x="21925" y="20060"/>
                    <a:pt x="22066" y="20060"/>
                  </a:cubicBezTo>
                  <a:cubicBezTo>
                    <a:pt x="22072" y="20060"/>
                    <a:pt x="22078" y="20060"/>
                    <a:pt x="22085" y="20059"/>
                  </a:cubicBezTo>
                  <a:cubicBezTo>
                    <a:pt x="22376" y="20018"/>
                    <a:pt x="22640" y="19692"/>
                    <a:pt x="22928" y="19532"/>
                  </a:cubicBezTo>
                  <a:cubicBezTo>
                    <a:pt x="23112" y="19429"/>
                    <a:pt x="23327" y="19298"/>
                    <a:pt x="23487" y="19057"/>
                  </a:cubicBezTo>
                  <a:cubicBezTo>
                    <a:pt x="23705" y="18727"/>
                    <a:pt x="23790" y="18204"/>
                    <a:pt x="23658" y="17887"/>
                  </a:cubicBezTo>
                  <a:cubicBezTo>
                    <a:pt x="23571" y="17679"/>
                    <a:pt x="23453" y="17597"/>
                    <a:pt x="23322" y="17597"/>
                  </a:cubicBezTo>
                  <a:close/>
                  <a:moveTo>
                    <a:pt x="48309" y="19484"/>
                  </a:moveTo>
                  <a:cubicBezTo>
                    <a:pt x="48293" y="19484"/>
                    <a:pt x="48276" y="19488"/>
                    <a:pt x="48259" y="19496"/>
                  </a:cubicBezTo>
                  <a:cubicBezTo>
                    <a:pt x="48227" y="19502"/>
                    <a:pt x="48197" y="19520"/>
                    <a:pt x="48166" y="19552"/>
                  </a:cubicBezTo>
                  <a:cubicBezTo>
                    <a:pt x="48135" y="19580"/>
                    <a:pt x="48108" y="19618"/>
                    <a:pt x="48087" y="19664"/>
                  </a:cubicBezTo>
                  <a:cubicBezTo>
                    <a:pt x="48061" y="19707"/>
                    <a:pt x="48040" y="19755"/>
                    <a:pt x="48028" y="19811"/>
                  </a:cubicBezTo>
                  <a:cubicBezTo>
                    <a:pt x="48020" y="19848"/>
                    <a:pt x="48013" y="19885"/>
                    <a:pt x="48007" y="19921"/>
                  </a:cubicBezTo>
                  <a:cubicBezTo>
                    <a:pt x="48000" y="19992"/>
                    <a:pt x="48003" y="20059"/>
                    <a:pt x="48016" y="20119"/>
                  </a:cubicBezTo>
                  <a:cubicBezTo>
                    <a:pt x="48026" y="20146"/>
                    <a:pt x="48035" y="20172"/>
                    <a:pt x="48044" y="20199"/>
                  </a:cubicBezTo>
                  <a:cubicBezTo>
                    <a:pt x="48069" y="20248"/>
                    <a:pt x="48101" y="20280"/>
                    <a:pt x="48141" y="20295"/>
                  </a:cubicBezTo>
                  <a:cubicBezTo>
                    <a:pt x="48155" y="20301"/>
                    <a:pt x="48169" y="20305"/>
                    <a:pt x="48184" y="20305"/>
                  </a:cubicBezTo>
                  <a:cubicBezTo>
                    <a:pt x="48200" y="20305"/>
                    <a:pt x="48217" y="20301"/>
                    <a:pt x="48234" y="20293"/>
                  </a:cubicBezTo>
                  <a:cubicBezTo>
                    <a:pt x="48265" y="20287"/>
                    <a:pt x="48296" y="20268"/>
                    <a:pt x="48326" y="20237"/>
                  </a:cubicBezTo>
                  <a:cubicBezTo>
                    <a:pt x="48357" y="20208"/>
                    <a:pt x="48384" y="20171"/>
                    <a:pt x="48406" y="20125"/>
                  </a:cubicBezTo>
                  <a:cubicBezTo>
                    <a:pt x="48432" y="20082"/>
                    <a:pt x="48451" y="20033"/>
                    <a:pt x="48465" y="19977"/>
                  </a:cubicBezTo>
                  <a:cubicBezTo>
                    <a:pt x="48472" y="19941"/>
                    <a:pt x="48478" y="19904"/>
                    <a:pt x="48485" y="19868"/>
                  </a:cubicBezTo>
                  <a:cubicBezTo>
                    <a:pt x="48493" y="19796"/>
                    <a:pt x="48490" y="19729"/>
                    <a:pt x="48476" y="19669"/>
                  </a:cubicBezTo>
                  <a:cubicBezTo>
                    <a:pt x="48467" y="19642"/>
                    <a:pt x="48457" y="19617"/>
                    <a:pt x="48448" y="19590"/>
                  </a:cubicBezTo>
                  <a:cubicBezTo>
                    <a:pt x="48423" y="19541"/>
                    <a:pt x="48391" y="19509"/>
                    <a:pt x="48352" y="19493"/>
                  </a:cubicBezTo>
                  <a:cubicBezTo>
                    <a:pt x="48338" y="19487"/>
                    <a:pt x="48324" y="19484"/>
                    <a:pt x="48309" y="19484"/>
                  </a:cubicBezTo>
                  <a:close/>
                  <a:moveTo>
                    <a:pt x="7982" y="16679"/>
                  </a:moveTo>
                  <a:cubicBezTo>
                    <a:pt x="7876" y="16679"/>
                    <a:pt x="7780" y="16728"/>
                    <a:pt x="7694" y="16842"/>
                  </a:cubicBezTo>
                  <a:cubicBezTo>
                    <a:pt x="7609" y="16956"/>
                    <a:pt x="7638" y="17126"/>
                    <a:pt x="7689" y="17254"/>
                  </a:cubicBezTo>
                  <a:cubicBezTo>
                    <a:pt x="7937" y="17889"/>
                    <a:pt x="8665" y="18283"/>
                    <a:pt x="9100" y="18770"/>
                  </a:cubicBezTo>
                  <a:cubicBezTo>
                    <a:pt x="9511" y="19233"/>
                    <a:pt x="9677" y="19848"/>
                    <a:pt x="10062" y="20311"/>
                  </a:cubicBezTo>
                  <a:cubicBezTo>
                    <a:pt x="10068" y="20319"/>
                    <a:pt x="10076" y="20322"/>
                    <a:pt x="10084" y="20322"/>
                  </a:cubicBezTo>
                  <a:cubicBezTo>
                    <a:pt x="10091" y="20322"/>
                    <a:pt x="10097" y="20319"/>
                    <a:pt x="10103" y="20315"/>
                  </a:cubicBezTo>
                  <a:cubicBezTo>
                    <a:pt x="10747" y="19733"/>
                    <a:pt x="10032" y="18536"/>
                    <a:pt x="9592" y="18001"/>
                  </a:cubicBezTo>
                  <a:cubicBezTo>
                    <a:pt x="9250" y="17585"/>
                    <a:pt x="8737" y="17064"/>
                    <a:pt x="8296" y="16790"/>
                  </a:cubicBezTo>
                  <a:cubicBezTo>
                    <a:pt x="8185" y="16721"/>
                    <a:pt x="8079" y="16679"/>
                    <a:pt x="7982" y="16679"/>
                  </a:cubicBezTo>
                  <a:close/>
                  <a:moveTo>
                    <a:pt x="42480" y="18759"/>
                  </a:moveTo>
                  <a:cubicBezTo>
                    <a:pt x="42084" y="18759"/>
                    <a:pt x="41653" y="18816"/>
                    <a:pt x="41317" y="18891"/>
                  </a:cubicBezTo>
                  <a:cubicBezTo>
                    <a:pt x="40700" y="19025"/>
                    <a:pt x="39541" y="19512"/>
                    <a:pt x="39789" y="20433"/>
                  </a:cubicBezTo>
                  <a:cubicBezTo>
                    <a:pt x="39794" y="20447"/>
                    <a:pt x="39806" y="20458"/>
                    <a:pt x="39819" y="20458"/>
                  </a:cubicBezTo>
                  <a:cubicBezTo>
                    <a:pt x="39821" y="20458"/>
                    <a:pt x="39823" y="20458"/>
                    <a:pt x="39825" y="20457"/>
                  </a:cubicBezTo>
                  <a:cubicBezTo>
                    <a:pt x="40363" y="20344"/>
                    <a:pt x="40792" y="19955"/>
                    <a:pt x="41351" y="19860"/>
                  </a:cubicBezTo>
                  <a:cubicBezTo>
                    <a:pt x="41940" y="19759"/>
                    <a:pt x="42724" y="19940"/>
                    <a:pt x="43233" y="19592"/>
                  </a:cubicBezTo>
                  <a:cubicBezTo>
                    <a:pt x="43335" y="19521"/>
                    <a:pt x="43441" y="19402"/>
                    <a:pt x="43425" y="19250"/>
                  </a:cubicBezTo>
                  <a:cubicBezTo>
                    <a:pt x="43395" y="18957"/>
                    <a:pt x="43217" y="18835"/>
                    <a:pt x="42957" y="18793"/>
                  </a:cubicBezTo>
                  <a:cubicBezTo>
                    <a:pt x="42811" y="18769"/>
                    <a:pt x="42649" y="18759"/>
                    <a:pt x="42480" y="18759"/>
                  </a:cubicBezTo>
                  <a:close/>
                  <a:moveTo>
                    <a:pt x="15174" y="20458"/>
                  </a:moveTo>
                  <a:cubicBezTo>
                    <a:pt x="15149" y="20458"/>
                    <a:pt x="15123" y="20463"/>
                    <a:pt x="15096" y="20471"/>
                  </a:cubicBezTo>
                  <a:cubicBezTo>
                    <a:pt x="15076" y="20480"/>
                    <a:pt x="15056" y="20490"/>
                    <a:pt x="15035" y="20499"/>
                  </a:cubicBezTo>
                  <a:cubicBezTo>
                    <a:pt x="14995" y="20523"/>
                    <a:pt x="14961" y="20555"/>
                    <a:pt x="14933" y="20593"/>
                  </a:cubicBezTo>
                  <a:cubicBezTo>
                    <a:pt x="14920" y="20615"/>
                    <a:pt x="14909" y="20636"/>
                    <a:pt x="14896" y="20656"/>
                  </a:cubicBezTo>
                  <a:cubicBezTo>
                    <a:pt x="14881" y="20689"/>
                    <a:pt x="14874" y="20723"/>
                    <a:pt x="14875" y="20754"/>
                  </a:cubicBezTo>
                  <a:cubicBezTo>
                    <a:pt x="14871" y="20786"/>
                    <a:pt x="14874" y="20816"/>
                    <a:pt x="14886" y="20843"/>
                  </a:cubicBezTo>
                  <a:cubicBezTo>
                    <a:pt x="14895" y="20871"/>
                    <a:pt x="14912" y="20893"/>
                    <a:pt x="14935" y="20909"/>
                  </a:cubicBezTo>
                  <a:cubicBezTo>
                    <a:pt x="14953" y="20931"/>
                    <a:pt x="14979" y="20944"/>
                    <a:pt x="15009" y="20949"/>
                  </a:cubicBezTo>
                  <a:cubicBezTo>
                    <a:pt x="15025" y="20953"/>
                    <a:pt x="15040" y="20955"/>
                    <a:pt x="15056" y="20955"/>
                  </a:cubicBezTo>
                  <a:cubicBezTo>
                    <a:pt x="15082" y="20955"/>
                    <a:pt x="15108" y="20950"/>
                    <a:pt x="15135" y="20942"/>
                  </a:cubicBezTo>
                  <a:cubicBezTo>
                    <a:pt x="15154" y="20933"/>
                    <a:pt x="15175" y="20924"/>
                    <a:pt x="15196" y="20914"/>
                  </a:cubicBezTo>
                  <a:cubicBezTo>
                    <a:pt x="15236" y="20890"/>
                    <a:pt x="15270" y="20858"/>
                    <a:pt x="15298" y="20820"/>
                  </a:cubicBezTo>
                  <a:cubicBezTo>
                    <a:pt x="15311" y="20799"/>
                    <a:pt x="15322" y="20777"/>
                    <a:pt x="15334" y="20757"/>
                  </a:cubicBezTo>
                  <a:cubicBezTo>
                    <a:pt x="15350" y="20724"/>
                    <a:pt x="15357" y="20691"/>
                    <a:pt x="15356" y="20658"/>
                  </a:cubicBezTo>
                  <a:cubicBezTo>
                    <a:pt x="15360" y="20626"/>
                    <a:pt x="15356" y="20597"/>
                    <a:pt x="15345" y="20570"/>
                  </a:cubicBezTo>
                  <a:cubicBezTo>
                    <a:pt x="15336" y="20542"/>
                    <a:pt x="15319" y="20520"/>
                    <a:pt x="15296" y="20504"/>
                  </a:cubicBezTo>
                  <a:cubicBezTo>
                    <a:pt x="15276" y="20482"/>
                    <a:pt x="15252" y="20469"/>
                    <a:pt x="15221" y="20464"/>
                  </a:cubicBezTo>
                  <a:cubicBezTo>
                    <a:pt x="15205" y="20460"/>
                    <a:pt x="15190" y="20458"/>
                    <a:pt x="15174" y="20458"/>
                  </a:cubicBezTo>
                  <a:close/>
                  <a:moveTo>
                    <a:pt x="32998" y="18335"/>
                  </a:moveTo>
                  <a:cubicBezTo>
                    <a:pt x="32526" y="18335"/>
                    <a:pt x="32047" y="18500"/>
                    <a:pt x="31681" y="18801"/>
                  </a:cubicBezTo>
                  <a:cubicBezTo>
                    <a:pt x="31538" y="18918"/>
                    <a:pt x="31402" y="19067"/>
                    <a:pt x="31373" y="19250"/>
                  </a:cubicBezTo>
                  <a:cubicBezTo>
                    <a:pt x="31345" y="19433"/>
                    <a:pt x="31466" y="19648"/>
                    <a:pt x="31652" y="19657"/>
                  </a:cubicBezTo>
                  <a:cubicBezTo>
                    <a:pt x="31733" y="20119"/>
                    <a:pt x="32166" y="20926"/>
                    <a:pt x="32539" y="21211"/>
                  </a:cubicBezTo>
                  <a:cubicBezTo>
                    <a:pt x="32757" y="21378"/>
                    <a:pt x="33022" y="21454"/>
                    <a:pt x="33292" y="21454"/>
                  </a:cubicBezTo>
                  <a:cubicBezTo>
                    <a:pt x="33816" y="21454"/>
                    <a:pt x="34356" y="21166"/>
                    <a:pt x="34596" y="20691"/>
                  </a:cubicBezTo>
                  <a:cubicBezTo>
                    <a:pt x="34960" y="19971"/>
                    <a:pt x="34632" y="19007"/>
                    <a:pt x="33941" y="18588"/>
                  </a:cubicBezTo>
                  <a:cubicBezTo>
                    <a:pt x="33657" y="18416"/>
                    <a:pt x="33329" y="18335"/>
                    <a:pt x="32998" y="18335"/>
                  </a:cubicBezTo>
                  <a:close/>
                  <a:moveTo>
                    <a:pt x="35557" y="21001"/>
                  </a:moveTo>
                  <a:cubicBezTo>
                    <a:pt x="35541" y="21001"/>
                    <a:pt x="35524" y="21005"/>
                    <a:pt x="35506" y="21013"/>
                  </a:cubicBezTo>
                  <a:cubicBezTo>
                    <a:pt x="35475" y="21019"/>
                    <a:pt x="35444" y="21037"/>
                    <a:pt x="35414" y="21069"/>
                  </a:cubicBezTo>
                  <a:cubicBezTo>
                    <a:pt x="35383" y="21097"/>
                    <a:pt x="35357" y="21135"/>
                    <a:pt x="35335" y="21180"/>
                  </a:cubicBezTo>
                  <a:cubicBezTo>
                    <a:pt x="35308" y="21224"/>
                    <a:pt x="35289" y="21273"/>
                    <a:pt x="35275" y="21328"/>
                  </a:cubicBezTo>
                  <a:cubicBezTo>
                    <a:pt x="35269" y="21365"/>
                    <a:pt x="35262" y="21401"/>
                    <a:pt x="35256" y="21438"/>
                  </a:cubicBezTo>
                  <a:cubicBezTo>
                    <a:pt x="35247" y="21510"/>
                    <a:pt x="35250" y="21576"/>
                    <a:pt x="35265" y="21636"/>
                  </a:cubicBezTo>
                  <a:cubicBezTo>
                    <a:pt x="35274" y="21662"/>
                    <a:pt x="35283" y="21689"/>
                    <a:pt x="35293" y="21716"/>
                  </a:cubicBezTo>
                  <a:cubicBezTo>
                    <a:pt x="35317" y="21764"/>
                    <a:pt x="35349" y="21797"/>
                    <a:pt x="35388" y="21812"/>
                  </a:cubicBezTo>
                  <a:cubicBezTo>
                    <a:pt x="35402" y="21818"/>
                    <a:pt x="35416" y="21821"/>
                    <a:pt x="35431" y="21821"/>
                  </a:cubicBezTo>
                  <a:cubicBezTo>
                    <a:pt x="35447" y="21821"/>
                    <a:pt x="35465" y="21817"/>
                    <a:pt x="35482" y="21809"/>
                  </a:cubicBezTo>
                  <a:cubicBezTo>
                    <a:pt x="35513" y="21804"/>
                    <a:pt x="35544" y="21785"/>
                    <a:pt x="35574" y="21753"/>
                  </a:cubicBezTo>
                  <a:cubicBezTo>
                    <a:pt x="35606" y="21725"/>
                    <a:pt x="35631" y="21688"/>
                    <a:pt x="35653" y="21641"/>
                  </a:cubicBezTo>
                  <a:cubicBezTo>
                    <a:pt x="35680" y="21599"/>
                    <a:pt x="35700" y="21550"/>
                    <a:pt x="35713" y="21494"/>
                  </a:cubicBezTo>
                  <a:cubicBezTo>
                    <a:pt x="35720" y="21458"/>
                    <a:pt x="35727" y="21421"/>
                    <a:pt x="35734" y="21384"/>
                  </a:cubicBezTo>
                  <a:cubicBezTo>
                    <a:pt x="35741" y="21313"/>
                    <a:pt x="35738" y="21247"/>
                    <a:pt x="35724" y="21187"/>
                  </a:cubicBezTo>
                  <a:cubicBezTo>
                    <a:pt x="35714" y="21160"/>
                    <a:pt x="35705" y="21134"/>
                    <a:pt x="35696" y="21107"/>
                  </a:cubicBezTo>
                  <a:cubicBezTo>
                    <a:pt x="35672" y="21057"/>
                    <a:pt x="35640" y="21025"/>
                    <a:pt x="35600" y="21011"/>
                  </a:cubicBezTo>
                  <a:cubicBezTo>
                    <a:pt x="35586" y="21004"/>
                    <a:pt x="35572" y="21001"/>
                    <a:pt x="35557" y="21001"/>
                  </a:cubicBezTo>
                  <a:close/>
                  <a:moveTo>
                    <a:pt x="25978" y="19409"/>
                  </a:moveTo>
                  <a:cubicBezTo>
                    <a:pt x="25690" y="19409"/>
                    <a:pt x="25473" y="19661"/>
                    <a:pt x="25353" y="20029"/>
                  </a:cubicBezTo>
                  <a:cubicBezTo>
                    <a:pt x="25169" y="20596"/>
                    <a:pt x="25137" y="21259"/>
                    <a:pt x="25277" y="21809"/>
                  </a:cubicBezTo>
                  <a:cubicBezTo>
                    <a:pt x="25334" y="22245"/>
                    <a:pt x="25467" y="22643"/>
                    <a:pt x="25712" y="22936"/>
                  </a:cubicBezTo>
                  <a:cubicBezTo>
                    <a:pt x="25799" y="23039"/>
                    <a:pt x="25910" y="23085"/>
                    <a:pt x="26025" y="23085"/>
                  </a:cubicBezTo>
                  <a:cubicBezTo>
                    <a:pt x="26152" y="23085"/>
                    <a:pt x="26282" y="23030"/>
                    <a:pt x="26388" y="22933"/>
                  </a:cubicBezTo>
                  <a:cubicBezTo>
                    <a:pt x="26400" y="22928"/>
                    <a:pt x="26412" y="22925"/>
                    <a:pt x="26424" y="22920"/>
                  </a:cubicBezTo>
                  <a:cubicBezTo>
                    <a:pt x="26540" y="22870"/>
                    <a:pt x="26603" y="22719"/>
                    <a:pt x="26596" y="22571"/>
                  </a:cubicBezTo>
                  <a:cubicBezTo>
                    <a:pt x="26616" y="22478"/>
                    <a:pt x="26619" y="22375"/>
                    <a:pt x="26601" y="22267"/>
                  </a:cubicBezTo>
                  <a:cubicBezTo>
                    <a:pt x="26586" y="21553"/>
                    <a:pt x="26437" y="20883"/>
                    <a:pt x="26504" y="20146"/>
                  </a:cubicBezTo>
                  <a:cubicBezTo>
                    <a:pt x="26539" y="19756"/>
                    <a:pt x="26290" y="19432"/>
                    <a:pt x="26020" y="19410"/>
                  </a:cubicBezTo>
                  <a:cubicBezTo>
                    <a:pt x="26006" y="19409"/>
                    <a:pt x="25992" y="19409"/>
                    <a:pt x="25978" y="19409"/>
                  </a:cubicBezTo>
                  <a:close/>
                  <a:moveTo>
                    <a:pt x="12715" y="18542"/>
                  </a:moveTo>
                  <a:cubicBezTo>
                    <a:pt x="12649" y="18542"/>
                    <a:pt x="12581" y="18553"/>
                    <a:pt x="12510" y="18578"/>
                  </a:cubicBezTo>
                  <a:cubicBezTo>
                    <a:pt x="12226" y="18676"/>
                    <a:pt x="11914" y="18998"/>
                    <a:pt x="11647" y="19470"/>
                  </a:cubicBezTo>
                  <a:cubicBezTo>
                    <a:pt x="10785" y="20989"/>
                    <a:pt x="11237" y="22414"/>
                    <a:pt x="11740" y="22931"/>
                  </a:cubicBezTo>
                  <a:cubicBezTo>
                    <a:pt x="11897" y="23092"/>
                    <a:pt x="12083" y="23171"/>
                    <a:pt x="12284" y="23174"/>
                  </a:cubicBezTo>
                  <a:cubicBezTo>
                    <a:pt x="12288" y="23174"/>
                    <a:pt x="12292" y="23174"/>
                    <a:pt x="12297" y="23174"/>
                  </a:cubicBezTo>
                  <a:cubicBezTo>
                    <a:pt x="12486" y="23174"/>
                    <a:pt x="12708" y="23085"/>
                    <a:pt x="12898" y="22760"/>
                  </a:cubicBezTo>
                  <a:cubicBezTo>
                    <a:pt x="12993" y="22597"/>
                    <a:pt x="13071" y="22392"/>
                    <a:pt x="13146" y="22190"/>
                  </a:cubicBezTo>
                  <a:lnTo>
                    <a:pt x="13568" y="21069"/>
                  </a:lnTo>
                  <a:cubicBezTo>
                    <a:pt x="13712" y="20685"/>
                    <a:pt x="13865" y="20253"/>
                    <a:pt x="13874" y="19869"/>
                  </a:cubicBezTo>
                  <a:cubicBezTo>
                    <a:pt x="13884" y="19460"/>
                    <a:pt x="13726" y="19260"/>
                    <a:pt x="13578" y="19102"/>
                  </a:cubicBezTo>
                  <a:cubicBezTo>
                    <a:pt x="13320" y="18824"/>
                    <a:pt x="13047" y="18542"/>
                    <a:pt x="12715" y="18542"/>
                  </a:cubicBezTo>
                  <a:close/>
                  <a:moveTo>
                    <a:pt x="20308" y="20696"/>
                  </a:moveTo>
                  <a:cubicBezTo>
                    <a:pt x="20032" y="20696"/>
                    <a:pt x="19741" y="20794"/>
                    <a:pt x="19466" y="20992"/>
                  </a:cubicBezTo>
                  <a:cubicBezTo>
                    <a:pt x="19100" y="21166"/>
                    <a:pt x="18745" y="21470"/>
                    <a:pt x="18444" y="21967"/>
                  </a:cubicBezTo>
                  <a:cubicBezTo>
                    <a:pt x="18223" y="22333"/>
                    <a:pt x="18175" y="22864"/>
                    <a:pt x="18271" y="23207"/>
                  </a:cubicBezTo>
                  <a:cubicBezTo>
                    <a:pt x="18273" y="23229"/>
                    <a:pt x="18271" y="23250"/>
                    <a:pt x="18273" y="23271"/>
                  </a:cubicBezTo>
                  <a:cubicBezTo>
                    <a:pt x="18281" y="23447"/>
                    <a:pt x="18360" y="23540"/>
                    <a:pt x="18459" y="23540"/>
                  </a:cubicBezTo>
                  <a:cubicBezTo>
                    <a:pt x="18475" y="23540"/>
                    <a:pt x="18492" y="23537"/>
                    <a:pt x="18509" y="23532"/>
                  </a:cubicBezTo>
                  <a:cubicBezTo>
                    <a:pt x="18531" y="23540"/>
                    <a:pt x="18555" y="23544"/>
                    <a:pt x="18581" y="23544"/>
                  </a:cubicBezTo>
                  <a:cubicBezTo>
                    <a:pt x="18633" y="23544"/>
                    <a:pt x="18690" y="23527"/>
                    <a:pt x="18753" y="23494"/>
                  </a:cubicBezTo>
                  <a:cubicBezTo>
                    <a:pt x="19325" y="23359"/>
                    <a:pt x="19899" y="22987"/>
                    <a:pt x="20470" y="22987"/>
                  </a:cubicBezTo>
                  <a:cubicBezTo>
                    <a:pt x="20476" y="22987"/>
                    <a:pt x="20481" y="22987"/>
                    <a:pt x="20487" y="22987"/>
                  </a:cubicBezTo>
                  <a:cubicBezTo>
                    <a:pt x="20488" y="22987"/>
                    <a:pt x="20489" y="22988"/>
                    <a:pt x="20489" y="22988"/>
                  </a:cubicBezTo>
                  <a:cubicBezTo>
                    <a:pt x="20793" y="22988"/>
                    <a:pt x="21118" y="22483"/>
                    <a:pt x="21204" y="21986"/>
                  </a:cubicBezTo>
                  <a:cubicBezTo>
                    <a:pt x="21305" y="21414"/>
                    <a:pt x="21158" y="21027"/>
                    <a:pt x="20880" y="20856"/>
                  </a:cubicBezTo>
                  <a:cubicBezTo>
                    <a:pt x="20706" y="20750"/>
                    <a:pt x="20511" y="20696"/>
                    <a:pt x="20308" y="20696"/>
                  </a:cubicBezTo>
                  <a:close/>
                  <a:moveTo>
                    <a:pt x="8872" y="21800"/>
                  </a:moveTo>
                  <a:cubicBezTo>
                    <a:pt x="8790" y="21800"/>
                    <a:pt x="8685" y="21923"/>
                    <a:pt x="8705" y="22080"/>
                  </a:cubicBezTo>
                  <a:cubicBezTo>
                    <a:pt x="8812" y="22943"/>
                    <a:pt x="9333" y="23368"/>
                    <a:pt x="9825" y="23518"/>
                  </a:cubicBezTo>
                  <a:cubicBezTo>
                    <a:pt x="10011" y="23574"/>
                    <a:pt x="10311" y="23688"/>
                    <a:pt x="10605" y="23688"/>
                  </a:cubicBezTo>
                  <a:cubicBezTo>
                    <a:pt x="10900" y="23688"/>
                    <a:pt x="11190" y="23574"/>
                    <a:pt x="11353" y="23172"/>
                  </a:cubicBezTo>
                  <a:cubicBezTo>
                    <a:pt x="11392" y="23072"/>
                    <a:pt x="11386" y="22974"/>
                    <a:pt x="11342" y="22919"/>
                  </a:cubicBezTo>
                  <a:cubicBezTo>
                    <a:pt x="11054" y="22557"/>
                    <a:pt x="10527" y="22680"/>
                    <a:pt x="10155" y="22587"/>
                  </a:cubicBezTo>
                  <a:cubicBezTo>
                    <a:pt x="9676" y="22468"/>
                    <a:pt x="9324" y="22148"/>
                    <a:pt x="8919" y="21816"/>
                  </a:cubicBezTo>
                  <a:cubicBezTo>
                    <a:pt x="8905" y="21805"/>
                    <a:pt x="8889" y="21800"/>
                    <a:pt x="8872" y="21800"/>
                  </a:cubicBezTo>
                  <a:close/>
                  <a:moveTo>
                    <a:pt x="27113" y="23551"/>
                  </a:moveTo>
                  <a:cubicBezTo>
                    <a:pt x="27097" y="23551"/>
                    <a:pt x="27080" y="23555"/>
                    <a:pt x="27064" y="23563"/>
                  </a:cubicBezTo>
                  <a:cubicBezTo>
                    <a:pt x="27032" y="23570"/>
                    <a:pt x="27002" y="23588"/>
                    <a:pt x="26972" y="23619"/>
                  </a:cubicBezTo>
                  <a:cubicBezTo>
                    <a:pt x="26941" y="23648"/>
                    <a:pt x="26914" y="23685"/>
                    <a:pt x="26892" y="23731"/>
                  </a:cubicBezTo>
                  <a:cubicBezTo>
                    <a:pt x="26866" y="23774"/>
                    <a:pt x="26845" y="23823"/>
                    <a:pt x="26833" y="23879"/>
                  </a:cubicBezTo>
                  <a:cubicBezTo>
                    <a:pt x="26826" y="23915"/>
                    <a:pt x="26818" y="23952"/>
                    <a:pt x="26812" y="23988"/>
                  </a:cubicBezTo>
                  <a:cubicBezTo>
                    <a:pt x="26805" y="24060"/>
                    <a:pt x="26808" y="24126"/>
                    <a:pt x="26821" y="24187"/>
                  </a:cubicBezTo>
                  <a:cubicBezTo>
                    <a:pt x="26831" y="24213"/>
                    <a:pt x="26840" y="24240"/>
                    <a:pt x="26849" y="24266"/>
                  </a:cubicBezTo>
                  <a:cubicBezTo>
                    <a:pt x="26874" y="24315"/>
                    <a:pt x="26906" y="24347"/>
                    <a:pt x="26946" y="24363"/>
                  </a:cubicBezTo>
                  <a:cubicBezTo>
                    <a:pt x="26959" y="24369"/>
                    <a:pt x="26973" y="24372"/>
                    <a:pt x="26987" y="24372"/>
                  </a:cubicBezTo>
                  <a:cubicBezTo>
                    <a:pt x="27004" y="24372"/>
                    <a:pt x="27021" y="24368"/>
                    <a:pt x="27039" y="24360"/>
                  </a:cubicBezTo>
                  <a:cubicBezTo>
                    <a:pt x="27070" y="24354"/>
                    <a:pt x="27101" y="24336"/>
                    <a:pt x="27131" y="24304"/>
                  </a:cubicBezTo>
                  <a:cubicBezTo>
                    <a:pt x="27162" y="24276"/>
                    <a:pt x="27189" y="24239"/>
                    <a:pt x="27211" y="24192"/>
                  </a:cubicBezTo>
                  <a:cubicBezTo>
                    <a:pt x="27237" y="24149"/>
                    <a:pt x="27256" y="24101"/>
                    <a:pt x="27270" y="24045"/>
                  </a:cubicBezTo>
                  <a:cubicBezTo>
                    <a:pt x="27277" y="24009"/>
                    <a:pt x="27283" y="23971"/>
                    <a:pt x="27291" y="23935"/>
                  </a:cubicBezTo>
                  <a:cubicBezTo>
                    <a:pt x="27298" y="23864"/>
                    <a:pt x="27295" y="23797"/>
                    <a:pt x="27281" y="23737"/>
                  </a:cubicBezTo>
                  <a:cubicBezTo>
                    <a:pt x="27272" y="23710"/>
                    <a:pt x="27263" y="23683"/>
                    <a:pt x="27253" y="23658"/>
                  </a:cubicBezTo>
                  <a:cubicBezTo>
                    <a:pt x="27228" y="23608"/>
                    <a:pt x="27196" y="23576"/>
                    <a:pt x="27157" y="23561"/>
                  </a:cubicBezTo>
                  <a:cubicBezTo>
                    <a:pt x="27143" y="23555"/>
                    <a:pt x="27128" y="23551"/>
                    <a:pt x="27113" y="23551"/>
                  </a:cubicBezTo>
                  <a:close/>
                  <a:moveTo>
                    <a:pt x="13207" y="23666"/>
                  </a:moveTo>
                  <a:cubicBezTo>
                    <a:pt x="13182" y="23666"/>
                    <a:pt x="13156" y="23673"/>
                    <a:pt x="13130" y="23687"/>
                  </a:cubicBezTo>
                  <a:cubicBezTo>
                    <a:pt x="13109" y="23702"/>
                    <a:pt x="13088" y="23718"/>
                    <a:pt x="13069" y="23733"/>
                  </a:cubicBezTo>
                  <a:cubicBezTo>
                    <a:pt x="13028" y="23772"/>
                    <a:pt x="12994" y="23824"/>
                    <a:pt x="12966" y="23888"/>
                  </a:cubicBezTo>
                  <a:cubicBezTo>
                    <a:pt x="12954" y="23923"/>
                    <a:pt x="12942" y="23957"/>
                    <a:pt x="12930" y="23992"/>
                  </a:cubicBezTo>
                  <a:cubicBezTo>
                    <a:pt x="12914" y="24047"/>
                    <a:pt x="12907" y="24101"/>
                    <a:pt x="12908" y="24154"/>
                  </a:cubicBezTo>
                  <a:cubicBezTo>
                    <a:pt x="12904" y="24206"/>
                    <a:pt x="12907" y="24255"/>
                    <a:pt x="12919" y="24300"/>
                  </a:cubicBezTo>
                  <a:cubicBezTo>
                    <a:pt x="12929" y="24346"/>
                    <a:pt x="12945" y="24382"/>
                    <a:pt x="12968" y="24409"/>
                  </a:cubicBezTo>
                  <a:cubicBezTo>
                    <a:pt x="12987" y="24444"/>
                    <a:pt x="13013" y="24466"/>
                    <a:pt x="13043" y="24476"/>
                  </a:cubicBezTo>
                  <a:cubicBezTo>
                    <a:pt x="13058" y="24481"/>
                    <a:pt x="13073" y="24484"/>
                    <a:pt x="13089" y="24484"/>
                  </a:cubicBezTo>
                  <a:cubicBezTo>
                    <a:pt x="13115" y="24484"/>
                    <a:pt x="13141" y="24477"/>
                    <a:pt x="13168" y="24462"/>
                  </a:cubicBezTo>
                  <a:cubicBezTo>
                    <a:pt x="13188" y="24448"/>
                    <a:pt x="13208" y="24432"/>
                    <a:pt x="13229" y="24417"/>
                  </a:cubicBezTo>
                  <a:cubicBezTo>
                    <a:pt x="13268" y="24377"/>
                    <a:pt x="13304" y="24326"/>
                    <a:pt x="13332" y="24261"/>
                  </a:cubicBezTo>
                  <a:cubicBezTo>
                    <a:pt x="13343" y="24227"/>
                    <a:pt x="13355" y="24192"/>
                    <a:pt x="13367" y="24158"/>
                  </a:cubicBezTo>
                  <a:cubicBezTo>
                    <a:pt x="13383" y="24103"/>
                    <a:pt x="13391" y="24049"/>
                    <a:pt x="13390" y="23996"/>
                  </a:cubicBezTo>
                  <a:cubicBezTo>
                    <a:pt x="13394" y="23943"/>
                    <a:pt x="13390" y="23895"/>
                    <a:pt x="13378" y="23850"/>
                  </a:cubicBezTo>
                  <a:cubicBezTo>
                    <a:pt x="13369" y="23804"/>
                    <a:pt x="13352" y="23767"/>
                    <a:pt x="13330" y="23740"/>
                  </a:cubicBezTo>
                  <a:cubicBezTo>
                    <a:pt x="13310" y="23705"/>
                    <a:pt x="13285" y="23683"/>
                    <a:pt x="13254" y="23674"/>
                  </a:cubicBezTo>
                  <a:cubicBezTo>
                    <a:pt x="13239" y="23668"/>
                    <a:pt x="13223" y="23666"/>
                    <a:pt x="13207" y="23666"/>
                  </a:cubicBezTo>
                  <a:close/>
                  <a:moveTo>
                    <a:pt x="19981" y="24760"/>
                  </a:moveTo>
                  <a:cubicBezTo>
                    <a:pt x="19956" y="24760"/>
                    <a:pt x="19930" y="24765"/>
                    <a:pt x="19904" y="24773"/>
                  </a:cubicBezTo>
                  <a:cubicBezTo>
                    <a:pt x="19883" y="24782"/>
                    <a:pt x="19863" y="24792"/>
                    <a:pt x="19843" y="24801"/>
                  </a:cubicBezTo>
                  <a:cubicBezTo>
                    <a:pt x="19802" y="24825"/>
                    <a:pt x="19768" y="24857"/>
                    <a:pt x="19740" y="24895"/>
                  </a:cubicBezTo>
                  <a:cubicBezTo>
                    <a:pt x="19728" y="24917"/>
                    <a:pt x="19716" y="24938"/>
                    <a:pt x="19704" y="24958"/>
                  </a:cubicBezTo>
                  <a:cubicBezTo>
                    <a:pt x="19688" y="24991"/>
                    <a:pt x="19681" y="25025"/>
                    <a:pt x="19682" y="25057"/>
                  </a:cubicBezTo>
                  <a:cubicBezTo>
                    <a:pt x="19678" y="25089"/>
                    <a:pt x="19682" y="25118"/>
                    <a:pt x="19693" y="25145"/>
                  </a:cubicBezTo>
                  <a:cubicBezTo>
                    <a:pt x="19703" y="25174"/>
                    <a:pt x="19719" y="25195"/>
                    <a:pt x="19742" y="25211"/>
                  </a:cubicBezTo>
                  <a:cubicBezTo>
                    <a:pt x="19762" y="25233"/>
                    <a:pt x="19787" y="25246"/>
                    <a:pt x="19817" y="25251"/>
                  </a:cubicBezTo>
                  <a:cubicBezTo>
                    <a:pt x="19833" y="25255"/>
                    <a:pt x="19849" y="25257"/>
                    <a:pt x="19866" y="25257"/>
                  </a:cubicBezTo>
                  <a:cubicBezTo>
                    <a:pt x="19891" y="25257"/>
                    <a:pt x="19916" y="25253"/>
                    <a:pt x="19942" y="25244"/>
                  </a:cubicBezTo>
                  <a:cubicBezTo>
                    <a:pt x="19963" y="25235"/>
                    <a:pt x="19982" y="25225"/>
                    <a:pt x="20003" y="25216"/>
                  </a:cubicBezTo>
                  <a:cubicBezTo>
                    <a:pt x="20043" y="25192"/>
                    <a:pt x="20078" y="25160"/>
                    <a:pt x="20106" y="25122"/>
                  </a:cubicBezTo>
                  <a:cubicBezTo>
                    <a:pt x="20118" y="25101"/>
                    <a:pt x="20129" y="25079"/>
                    <a:pt x="20142" y="25059"/>
                  </a:cubicBezTo>
                  <a:cubicBezTo>
                    <a:pt x="20157" y="25026"/>
                    <a:pt x="20165" y="24993"/>
                    <a:pt x="20164" y="24961"/>
                  </a:cubicBezTo>
                  <a:cubicBezTo>
                    <a:pt x="20168" y="24928"/>
                    <a:pt x="20164" y="24899"/>
                    <a:pt x="20152" y="24872"/>
                  </a:cubicBezTo>
                  <a:cubicBezTo>
                    <a:pt x="20143" y="24844"/>
                    <a:pt x="20126" y="24822"/>
                    <a:pt x="20103" y="24806"/>
                  </a:cubicBezTo>
                  <a:cubicBezTo>
                    <a:pt x="20084" y="24784"/>
                    <a:pt x="20059" y="24771"/>
                    <a:pt x="20028" y="24766"/>
                  </a:cubicBezTo>
                  <a:cubicBezTo>
                    <a:pt x="20013" y="24762"/>
                    <a:pt x="19997" y="24760"/>
                    <a:pt x="19981" y="24760"/>
                  </a:cubicBezTo>
                  <a:close/>
                  <a:moveTo>
                    <a:pt x="42604" y="21652"/>
                  </a:moveTo>
                  <a:cubicBezTo>
                    <a:pt x="42479" y="21652"/>
                    <a:pt x="42344" y="21711"/>
                    <a:pt x="42203" y="21848"/>
                  </a:cubicBezTo>
                  <a:cubicBezTo>
                    <a:pt x="41096" y="22931"/>
                    <a:pt x="41858" y="25042"/>
                    <a:pt x="42475" y="25532"/>
                  </a:cubicBezTo>
                  <a:cubicBezTo>
                    <a:pt x="42564" y="25603"/>
                    <a:pt x="42662" y="25639"/>
                    <a:pt x="42764" y="25639"/>
                  </a:cubicBezTo>
                  <a:cubicBezTo>
                    <a:pt x="42951" y="25639"/>
                    <a:pt x="43148" y="25516"/>
                    <a:pt x="43312" y="25261"/>
                  </a:cubicBezTo>
                  <a:cubicBezTo>
                    <a:pt x="43320" y="25262"/>
                    <a:pt x="43329" y="25262"/>
                    <a:pt x="43337" y="25262"/>
                  </a:cubicBezTo>
                  <a:cubicBezTo>
                    <a:pt x="43596" y="25262"/>
                    <a:pt x="43867" y="24749"/>
                    <a:pt x="43846" y="24323"/>
                  </a:cubicBezTo>
                  <a:cubicBezTo>
                    <a:pt x="43807" y="23537"/>
                    <a:pt x="43497" y="22929"/>
                    <a:pt x="43267" y="22330"/>
                  </a:cubicBezTo>
                  <a:cubicBezTo>
                    <a:pt x="43124" y="21959"/>
                    <a:pt x="42890" y="21652"/>
                    <a:pt x="42604" y="21652"/>
                  </a:cubicBezTo>
                  <a:close/>
                  <a:moveTo>
                    <a:pt x="17419" y="24820"/>
                  </a:moveTo>
                  <a:cubicBezTo>
                    <a:pt x="17394" y="24820"/>
                    <a:pt x="17368" y="24827"/>
                    <a:pt x="17342" y="24841"/>
                  </a:cubicBezTo>
                  <a:cubicBezTo>
                    <a:pt x="17321" y="24857"/>
                    <a:pt x="17301" y="24872"/>
                    <a:pt x="17280" y="24888"/>
                  </a:cubicBezTo>
                  <a:cubicBezTo>
                    <a:pt x="17240" y="24927"/>
                    <a:pt x="17206" y="24979"/>
                    <a:pt x="17178" y="25043"/>
                  </a:cubicBezTo>
                  <a:cubicBezTo>
                    <a:pt x="17165" y="25077"/>
                    <a:pt x="17154" y="25112"/>
                    <a:pt x="17142" y="25147"/>
                  </a:cubicBezTo>
                  <a:cubicBezTo>
                    <a:pt x="17126" y="25202"/>
                    <a:pt x="17119" y="25255"/>
                    <a:pt x="17120" y="25308"/>
                  </a:cubicBezTo>
                  <a:cubicBezTo>
                    <a:pt x="17116" y="25361"/>
                    <a:pt x="17120" y="25410"/>
                    <a:pt x="17131" y="25454"/>
                  </a:cubicBezTo>
                  <a:cubicBezTo>
                    <a:pt x="17141" y="25501"/>
                    <a:pt x="17157" y="25537"/>
                    <a:pt x="17180" y="25564"/>
                  </a:cubicBezTo>
                  <a:cubicBezTo>
                    <a:pt x="17200" y="25598"/>
                    <a:pt x="17224" y="25621"/>
                    <a:pt x="17256" y="25630"/>
                  </a:cubicBezTo>
                  <a:cubicBezTo>
                    <a:pt x="17271" y="25636"/>
                    <a:pt x="17286" y="25639"/>
                    <a:pt x="17302" y="25639"/>
                  </a:cubicBezTo>
                  <a:cubicBezTo>
                    <a:pt x="17327" y="25639"/>
                    <a:pt x="17353" y="25632"/>
                    <a:pt x="17380" y="25617"/>
                  </a:cubicBezTo>
                  <a:cubicBezTo>
                    <a:pt x="17401" y="25602"/>
                    <a:pt x="17420" y="25587"/>
                    <a:pt x="17441" y="25571"/>
                  </a:cubicBezTo>
                  <a:cubicBezTo>
                    <a:pt x="17481" y="25532"/>
                    <a:pt x="17515" y="25480"/>
                    <a:pt x="17543" y="25416"/>
                  </a:cubicBezTo>
                  <a:cubicBezTo>
                    <a:pt x="17556" y="25382"/>
                    <a:pt x="17567" y="25347"/>
                    <a:pt x="17580" y="25312"/>
                  </a:cubicBezTo>
                  <a:cubicBezTo>
                    <a:pt x="17595" y="25258"/>
                    <a:pt x="17602" y="25204"/>
                    <a:pt x="17601" y="25151"/>
                  </a:cubicBezTo>
                  <a:cubicBezTo>
                    <a:pt x="17606" y="25098"/>
                    <a:pt x="17602" y="25049"/>
                    <a:pt x="17590" y="25005"/>
                  </a:cubicBezTo>
                  <a:cubicBezTo>
                    <a:pt x="17581" y="24958"/>
                    <a:pt x="17564" y="24922"/>
                    <a:pt x="17541" y="24895"/>
                  </a:cubicBezTo>
                  <a:cubicBezTo>
                    <a:pt x="17523" y="24860"/>
                    <a:pt x="17497" y="24838"/>
                    <a:pt x="17467" y="24829"/>
                  </a:cubicBezTo>
                  <a:cubicBezTo>
                    <a:pt x="17451" y="24823"/>
                    <a:pt x="17435" y="24820"/>
                    <a:pt x="17419" y="24820"/>
                  </a:cubicBezTo>
                  <a:close/>
                  <a:moveTo>
                    <a:pt x="4030" y="21687"/>
                  </a:moveTo>
                  <a:cubicBezTo>
                    <a:pt x="3876" y="21687"/>
                    <a:pt x="3720" y="21727"/>
                    <a:pt x="3572" y="21775"/>
                  </a:cubicBezTo>
                  <a:cubicBezTo>
                    <a:pt x="2567" y="22100"/>
                    <a:pt x="0" y="24058"/>
                    <a:pt x="988" y="25361"/>
                  </a:cubicBezTo>
                  <a:cubicBezTo>
                    <a:pt x="1215" y="25661"/>
                    <a:pt x="1492" y="25784"/>
                    <a:pt x="1792" y="25784"/>
                  </a:cubicBezTo>
                  <a:cubicBezTo>
                    <a:pt x="2872" y="25784"/>
                    <a:pt x="4242" y="24179"/>
                    <a:pt x="4586" y="23458"/>
                  </a:cubicBezTo>
                  <a:cubicBezTo>
                    <a:pt x="4733" y="23150"/>
                    <a:pt x="4846" y="22812"/>
                    <a:pt x="4809" y="22475"/>
                  </a:cubicBezTo>
                  <a:cubicBezTo>
                    <a:pt x="4772" y="22136"/>
                    <a:pt x="4554" y="21801"/>
                    <a:pt x="4225" y="21712"/>
                  </a:cubicBezTo>
                  <a:cubicBezTo>
                    <a:pt x="4161" y="21695"/>
                    <a:pt x="4096" y="21687"/>
                    <a:pt x="4030" y="21687"/>
                  </a:cubicBezTo>
                  <a:close/>
                  <a:moveTo>
                    <a:pt x="29021" y="22587"/>
                  </a:moveTo>
                  <a:cubicBezTo>
                    <a:pt x="28970" y="22587"/>
                    <a:pt x="28920" y="22588"/>
                    <a:pt x="28870" y="22589"/>
                  </a:cubicBezTo>
                  <a:cubicBezTo>
                    <a:pt x="28686" y="22593"/>
                    <a:pt x="28475" y="22614"/>
                    <a:pt x="28317" y="22851"/>
                  </a:cubicBezTo>
                  <a:cubicBezTo>
                    <a:pt x="28168" y="23073"/>
                    <a:pt x="28119" y="23407"/>
                    <a:pt x="28081" y="23708"/>
                  </a:cubicBezTo>
                  <a:cubicBezTo>
                    <a:pt x="28045" y="24001"/>
                    <a:pt x="28008" y="24295"/>
                    <a:pt x="27971" y="24589"/>
                  </a:cubicBezTo>
                  <a:cubicBezTo>
                    <a:pt x="27951" y="24747"/>
                    <a:pt x="27932" y="24909"/>
                    <a:pt x="27943" y="25056"/>
                  </a:cubicBezTo>
                  <a:cubicBezTo>
                    <a:pt x="27968" y="25357"/>
                    <a:pt x="28119" y="25538"/>
                    <a:pt x="28278" y="25648"/>
                  </a:cubicBezTo>
                  <a:cubicBezTo>
                    <a:pt x="28443" y="25763"/>
                    <a:pt x="28628" y="25827"/>
                    <a:pt x="28822" y="25827"/>
                  </a:cubicBezTo>
                  <a:cubicBezTo>
                    <a:pt x="28823" y="25827"/>
                    <a:pt x="28823" y="25827"/>
                    <a:pt x="28824" y="25827"/>
                  </a:cubicBezTo>
                  <a:cubicBezTo>
                    <a:pt x="29445" y="25827"/>
                    <a:pt x="30391" y="25284"/>
                    <a:pt x="30302" y="23923"/>
                  </a:cubicBezTo>
                  <a:cubicBezTo>
                    <a:pt x="30275" y="23500"/>
                    <a:pt x="30150" y="23137"/>
                    <a:pt x="29957" y="22914"/>
                  </a:cubicBezTo>
                  <a:cubicBezTo>
                    <a:pt x="29705" y="22624"/>
                    <a:pt x="29362" y="22587"/>
                    <a:pt x="29021" y="22587"/>
                  </a:cubicBezTo>
                  <a:close/>
                  <a:moveTo>
                    <a:pt x="16254" y="25588"/>
                  </a:moveTo>
                  <a:cubicBezTo>
                    <a:pt x="16228" y="25588"/>
                    <a:pt x="16202" y="25592"/>
                    <a:pt x="16175" y="25600"/>
                  </a:cubicBezTo>
                  <a:cubicBezTo>
                    <a:pt x="16156" y="25610"/>
                    <a:pt x="16135" y="25619"/>
                    <a:pt x="16115" y="25628"/>
                  </a:cubicBezTo>
                  <a:cubicBezTo>
                    <a:pt x="16075" y="25653"/>
                    <a:pt x="16040" y="25684"/>
                    <a:pt x="16012" y="25723"/>
                  </a:cubicBezTo>
                  <a:cubicBezTo>
                    <a:pt x="16000" y="25744"/>
                    <a:pt x="15988" y="25765"/>
                    <a:pt x="15976" y="25786"/>
                  </a:cubicBezTo>
                  <a:cubicBezTo>
                    <a:pt x="15960" y="25819"/>
                    <a:pt x="15953" y="25852"/>
                    <a:pt x="15954" y="25884"/>
                  </a:cubicBezTo>
                  <a:cubicBezTo>
                    <a:pt x="15950" y="25916"/>
                    <a:pt x="15954" y="25945"/>
                    <a:pt x="15965" y="25972"/>
                  </a:cubicBezTo>
                  <a:cubicBezTo>
                    <a:pt x="15974" y="26001"/>
                    <a:pt x="15991" y="26023"/>
                    <a:pt x="16014" y="26039"/>
                  </a:cubicBezTo>
                  <a:cubicBezTo>
                    <a:pt x="16034" y="26060"/>
                    <a:pt x="16058" y="26074"/>
                    <a:pt x="16089" y="26080"/>
                  </a:cubicBezTo>
                  <a:cubicBezTo>
                    <a:pt x="16105" y="26083"/>
                    <a:pt x="16120" y="26085"/>
                    <a:pt x="16136" y="26085"/>
                  </a:cubicBezTo>
                  <a:cubicBezTo>
                    <a:pt x="16161" y="26085"/>
                    <a:pt x="16187" y="26080"/>
                    <a:pt x="16214" y="26072"/>
                  </a:cubicBezTo>
                  <a:cubicBezTo>
                    <a:pt x="16234" y="26062"/>
                    <a:pt x="16255" y="26053"/>
                    <a:pt x="16275" y="26044"/>
                  </a:cubicBezTo>
                  <a:cubicBezTo>
                    <a:pt x="16315" y="26020"/>
                    <a:pt x="16349" y="25989"/>
                    <a:pt x="16377" y="25949"/>
                  </a:cubicBezTo>
                  <a:cubicBezTo>
                    <a:pt x="16390" y="25929"/>
                    <a:pt x="16402" y="25908"/>
                    <a:pt x="16414" y="25886"/>
                  </a:cubicBezTo>
                  <a:cubicBezTo>
                    <a:pt x="16429" y="25853"/>
                    <a:pt x="16436" y="25821"/>
                    <a:pt x="16435" y="25789"/>
                  </a:cubicBezTo>
                  <a:cubicBezTo>
                    <a:pt x="16439" y="25757"/>
                    <a:pt x="16436" y="25727"/>
                    <a:pt x="16424" y="25700"/>
                  </a:cubicBezTo>
                  <a:cubicBezTo>
                    <a:pt x="16415" y="25672"/>
                    <a:pt x="16399" y="25649"/>
                    <a:pt x="16375" y="25633"/>
                  </a:cubicBezTo>
                  <a:cubicBezTo>
                    <a:pt x="16357" y="25612"/>
                    <a:pt x="16332" y="25598"/>
                    <a:pt x="16301" y="25593"/>
                  </a:cubicBezTo>
                  <a:cubicBezTo>
                    <a:pt x="16285" y="25589"/>
                    <a:pt x="16270" y="25588"/>
                    <a:pt x="16254" y="25588"/>
                  </a:cubicBezTo>
                  <a:close/>
                  <a:moveTo>
                    <a:pt x="38579" y="21277"/>
                  </a:moveTo>
                  <a:cubicBezTo>
                    <a:pt x="38567" y="21277"/>
                    <a:pt x="38555" y="21278"/>
                    <a:pt x="38543" y="21279"/>
                  </a:cubicBezTo>
                  <a:cubicBezTo>
                    <a:pt x="37776" y="21355"/>
                    <a:pt x="35952" y="23272"/>
                    <a:pt x="36185" y="25507"/>
                  </a:cubicBezTo>
                  <a:cubicBezTo>
                    <a:pt x="36237" y="26001"/>
                    <a:pt x="36413" y="26191"/>
                    <a:pt x="36635" y="26191"/>
                  </a:cubicBezTo>
                  <a:cubicBezTo>
                    <a:pt x="36835" y="26191"/>
                    <a:pt x="37072" y="26039"/>
                    <a:pt x="37294" y="25816"/>
                  </a:cubicBezTo>
                  <a:cubicBezTo>
                    <a:pt x="37823" y="25282"/>
                    <a:pt x="38418" y="24806"/>
                    <a:pt x="38907" y="23890"/>
                  </a:cubicBezTo>
                  <a:cubicBezTo>
                    <a:pt x="39180" y="23375"/>
                    <a:pt x="39265" y="22486"/>
                    <a:pt x="39037" y="22307"/>
                  </a:cubicBezTo>
                  <a:cubicBezTo>
                    <a:pt x="39068" y="21647"/>
                    <a:pt x="38873" y="21277"/>
                    <a:pt x="38579" y="21277"/>
                  </a:cubicBezTo>
                  <a:close/>
                  <a:moveTo>
                    <a:pt x="23195" y="23750"/>
                  </a:moveTo>
                  <a:cubicBezTo>
                    <a:pt x="23096" y="23750"/>
                    <a:pt x="22982" y="23818"/>
                    <a:pt x="22854" y="23981"/>
                  </a:cubicBezTo>
                  <a:cubicBezTo>
                    <a:pt x="22703" y="24174"/>
                    <a:pt x="22581" y="24446"/>
                    <a:pt x="22517" y="24732"/>
                  </a:cubicBezTo>
                  <a:cubicBezTo>
                    <a:pt x="22422" y="25161"/>
                    <a:pt x="22458" y="25585"/>
                    <a:pt x="22497" y="25985"/>
                  </a:cubicBezTo>
                  <a:cubicBezTo>
                    <a:pt x="22514" y="26175"/>
                    <a:pt x="22541" y="26385"/>
                    <a:pt x="22643" y="26457"/>
                  </a:cubicBezTo>
                  <a:cubicBezTo>
                    <a:pt x="22668" y="26475"/>
                    <a:pt x="22695" y="26482"/>
                    <a:pt x="22723" y="26482"/>
                  </a:cubicBezTo>
                  <a:cubicBezTo>
                    <a:pt x="22803" y="26482"/>
                    <a:pt x="22893" y="26424"/>
                    <a:pt x="22977" y="26367"/>
                  </a:cubicBezTo>
                  <a:cubicBezTo>
                    <a:pt x="23087" y="26290"/>
                    <a:pt x="23198" y="26213"/>
                    <a:pt x="23309" y="26137"/>
                  </a:cubicBezTo>
                  <a:cubicBezTo>
                    <a:pt x="23368" y="26096"/>
                    <a:pt x="23429" y="26054"/>
                    <a:pt x="23482" y="25984"/>
                  </a:cubicBezTo>
                  <a:cubicBezTo>
                    <a:pt x="23589" y="25841"/>
                    <a:pt x="23642" y="25614"/>
                    <a:pt x="23668" y="25406"/>
                  </a:cubicBezTo>
                  <a:cubicBezTo>
                    <a:pt x="23695" y="25189"/>
                    <a:pt x="23701" y="24973"/>
                    <a:pt x="23684" y="24772"/>
                  </a:cubicBezTo>
                  <a:cubicBezTo>
                    <a:pt x="23643" y="24296"/>
                    <a:pt x="23477" y="23750"/>
                    <a:pt x="23195" y="23750"/>
                  </a:cubicBezTo>
                  <a:close/>
                  <a:moveTo>
                    <a:pt x="24689" y="26992"/>
                  </a:moveTo>
                  <a:cubicBezTo>
                    <a:pt x="24664" y="26992"/>
                    <a:pt x="24637" y="26996"/>
                    <a:pt x="24610" y="27005"/>
                  </a:cubicBezTo>
                  <a:cubicBezTo>
                    <a:pt x="24591" y="27014"/>
                    <a:pt x="24570" y="27023"/>
                    <a:pt x="24550" y="27033"/>
                  </a:cubicBezTo>
                  <a:cubicBezTo>
                    <a:pt x="24510" y="27056"/>
                    <a:pt x="24476" y="27087"/>
                    <a:pt x="24447" y="27127"/>
                  </a:cubicBezTo>
                  <a:cubicBezTo>
                    <a:pt x="24435" y="27148"/>
                    <a:pt x="24423" y="27169"/>
                    <a:pt x="24412" y="27190"/>
                  </a:cubicBezTo>
                  <a:cubicBezTo>
                    <a:pt x="24395" y="27223"/>
                    <a:pt x="24388" y="27255"/>
                    <a:pt x="24389" y="27287"/>
                  </a:cubicBezTo>
                  <a:cubicBezTo>
                    <a:pt x="24385" y="27319"/>
                    <a:pt x="24389" y="27349"/>
                    <a:pt x="24400" y="27376"/>
                  </a:cubicBezTo>
                  <a:cubicBezTo>
                    <a:pt x="24411" y="27404"/>
                    <a:pt x="24426" y="27427"/>
                    <a:pt x="24449" y="27443"/>
                  </a:cubicBezTo>
                  <a:cubicBezTo>
                    <a:pt x="24469" y="27464"/>
                    <a:pt x="24493" y="27478"/>
                    <a:pt x="24525" y="27483"/>
                  </a:cubicBezTo>
                  <a:cubicBezTo>
                    <a:pt x="24540" y="27487"/>
                    <a:pt x="24555" y="27488"/>
                    <a:pt x="24571" y="27488"/>
                  </a:cubicBezTo>
                  <a:cubicBezTo>
                    <a:pt x="24596" y="27488"/>
                    <a:pt x="24622" y="27484"/>
                    <a:pt x="24649" y="27476"/>
                  </a:cubicBezTo>
                  <a:cubicBezTo>
                    <a:pt x="24669" y="27467"/>
                    <a:pt x="24690" y="27457"/>
                    <a:pt x="24710" y="27448"/>
                  </a:cubicBezTo>
                  <a:cubicBezTo>
                    <a:pt x="24750" y="27423"/>
                    <a:pt x="24784" y="27392"/>
                    <a:pt x="24813" y="27354"/>
                  </a:cubicBezTo>
                  <a:cubicBezTo>
                    <a:pt x="24825" y="27332"/>
                    <a:pt x="24837" y="27311"/>
                    <a:pt x="24849" y="27290"/>
                  </a:cubicBezTo>
                  <a:cubicBezTo>
                    <a:pt x="24864" y="27257"/>
                    <a:pt x="24871" y="27224"/>
                    <a:pt x="24870" y="27192"/>
                  </a:cubicBezTo>
                  <a:cubicBezTo>
                    <a:pt x="24875" y="27160"/>
                    <a:pt x="24871" y="27131"/>
                    <a:pt x="24859" y="27104"/>
                  </a:cubicBezTo>
                  <a:cubicBezTo>
                    <a:pt x="24850" y="27075"/>
                    <a:pt x="24834" y="27053"/>
                    <a:pt x="24811" y="27037"/>
                  </a:cubicBezTo>
                  <a:cubicBezTo>
                    <a:pt x="24792" y="27016"/>
                    <a:pt x="24767" y="27003"/>
                    <a:pt x="24736" y="26996"/>
                  </a:cubicBezTo>
                  <a:cubicBezTo>
                    <a:pt x="24721" y="26993"/>
                    <a:pt x="24705" y="26992"/>
                    <a:pt x="24689" y="26992"/>
                  </a:cubicBezTo>
                  <a:close/>
                  <a:moveTo>
                    <a:pt x="31053" y="27571"/>
                  </a:moveTo>
                  <a:cubicBezTo>
                    <a:pt x="31015" y="27571"/>
                    <a:pt x="30977" y="27575"/>
                    <a:pt x="30938" y="27585"/>
                  </a:cubicBezTo>
                  <a:cubicBezTo>
                    <a:pt x="30876" y="27600"/>
                    <a:pt x="30823" y="27676"/>
                    <a:pt x="30809" y="27783"/>
                  </a:cubicBezTo>
                  <a:cubicBezTo>
                    <a:pt x="30730" y="28362"/>
                    <a:pt x="31068" y="28686"/>
                    <a:pt x="31410" y="28887"/>
                  </a:cubicBezTo>
                  <a:lnTo>
                    <a:pt x="31410" y="28887"/>
                  </a:lnTo>
                  <a:cubicBezTo>
                    <a:pt x="31375" y="28910"/>
                    <a:pt x="31344" y="28939"/>
                    <a:pt x="31319" y="28974"/>
                  </a:cubicBezTo>
                  <a:cubicBezTo>
                    <a:pt x="31307" y="28995"/>
                    <a:pt x="31295" y="29016"/>
                    <a:pt x="31283" y="29038"/>
                  </a:cubicBezTo>
                  <a:cubicBezTo>
                    <a:pt x="31267" y="29071"/>
                    <a:pt x="31260" y="29103"/>
                    <a:pt x="31261" y="29135"/>
                  </a:cubicBezTo>
                  <a:cubicBezTo>
                    <a:pt x="31257" y="29167"/>
                    <a:pt x="31260" y="29197"/>
                    <a:pt x="31273" y="29224"/>
                  </a:cubicBezTo>
                  <a:cubicBezTo>
                    <a:pt x="31282" y="29252"/>
                    <a:pt x="31298" y="29275"/>
                    <a:pt x="31321" y="29290"/>
                  </a:cubicBezTo>
                  <a:cubicBezTo>
                    <a:pt x="31340" y="29311"/>
                    <a:pt x="31366" y="29324"/>
                    <a:pt x="31396" y="29331"/>
                  </a:cubicBezTo>
                  <a:cubicBezTo>
                    <a:pt x="31411" y="29334"/>
                    <a:pt x="31427" y="29336"/>
                    <a:pt x="31442" y="29336"/>
                  </a:cubicBezTo>
                  <a:cubicBezTo>
                    <a:pt x="31468" y="29336"/>
                    <a:pt x="31494" y="29331"/>
                    <a:pt x="31521" y="29322"/>
                  </a:cubicBezTo>
                  <a:cubicBezTo>
                    <a:pt x="31541" y="29313"/>
                    <a:pt x="31561" y="29305"/>
                    <a:pt x="31582" y="29295"/>
                  </a:cubicBezTo>
                  <a:cubicBezTo>
                    <a:pt x="31623" y="29271"/>
                    <a:pt x="31657" y="29239"/>
                    <a:pt x="31685" y="29200"/>
                  </a:cubicBezTo>
                  <a:cubicBezTo>
                    <a:pt x="31697" y="29179"/>
                    <a:pt x="31709" y="29159"/>
                    <a:pt x="31721" y="29138"/>
                  </a:cubicBezTo>
                  <a:cubicBezTo>
                    <a:pt x="31734" y="29109"/>
                    <a:pt x="31742" y="29081"/>
                    <a:pt x="31743" y="29053"/>
                  </a:cubicBezTo>
                  <a:lnTo>
                    <a:pt x="31743" y="29053"/>
                  </a:lnTo>
                  <a:cubicBezTo>
                    <a:pt x="31798" y="29078"/>
                    <a:pt x="31849" y="29099"/>
                    <a:pt x="31893" y="29119"/>
                  </a:cubicBezTo>
                  <a:cubicBezTo>
                    <a:pt x="32071" y="29201"/>
                    <a:pt x="32272" y="29253"/>
                    <a:pt x="32479" y="29253"/>
                  </a:cubicBezTo>
                  <a:cubicBezTo>
                    <a:pt x="32823" y="29253"/>
                    <a:pt x="33186" y="29109"/>
                    <a:pt x="33499" y="28714"/>
                  </a:cubicBezTo>
                  <a:cubicBezTo>
                    <a:pt x="33609" y="28577"/>
                    <a:pt x="33547" y="28352"/>
                    <a:pt x="33450" y="28351"/>
                  </a:cubicBezTo>
                  <a:cubicBezTo>
                    <a:pt x="32960" y="28343"/>
                    <a:pt x="32517" y="28362"/>
                    <a:pt x="32068" y="28130"/>
                  </a:cubicBezTo>
                  <a:cubicBezTo>
                    <a:pt x="31753" y="27967"/>
                    <a:pt x="31417" y="27571"/>
                    <a:pt x="31053" y="27571"/>
                  </a:cubicBezTo>
                  <a:close/>
                  <a:moveTo>
                    <a:pt x="23077" y="29320"/>
                  </a:moveTo>
                  <a:cubicBezTo>
                    <a:pt x="23052" y="29320"/>
                    <a:pt x="23026" y="29327"/>
                    <a:pt x="22999" y="29341"/>
                  </a:cubicBezTo>
                  <a:cubicBezTo>
                    <a:pt x="22979" y="29357"/>
                    <a:pt x="22959" y="29372"/>
                    <a:pt x="22939" y="29388"/>
                  </a:cubicBezTo>
                  <a:cubicBezTo>
                    <a:pt x="22899" y="29427"/>
                    <a:pt x="22864" y="29479"/>
                    <a:pt x="22835" y="29543"/>
                  </a:cubicBezTo>
                  <a:cubicBezTo>
                    <a:pt x="22824" y="29577"/>
                    <a:pt x="22812" y="29611"/>
                    <a:pt x="22800" y="29646"/>
                  </a:cubicBezTo>
                  <a:cubicBezTo>
                    <a:pt x="22784" y="29700"/>
                    <a:pt x="22776" y="29755"/>
                    <a:pt x="22777" y="29808"/>
                  </a:cubicBezTo>
                  <a:cubicBezTo>
                    <a:pt x="22773" y="29861"/>
                    <a:pt x="22777" y="29910"/>
                    <a:pt x="22789" y="29954"/>
                  </a:cubicBezTo>
                  <a:cubicBezTo>
                    <a:pt x="22799" y="30001"/>
                    <a:pt x="22815" y="30037"/>
                    <a:pt x="22837" y="30063"/>
                  </a:cubicBezTo>
                  <a:cubicBezTo>
                    <a:pt x="22857" y="30098"/>
                    <a:pt x="22882" y="30121"/>
                    <a:pt x="22913" y="30130"/>
                  </a:cubicBezTo>
                  <a:cubicBezTo>
                    <a:pt x="22928" y="30136"/>
                    <a:pt x="22944" y="30139"/>
                    <a:pt x="22959" y="30139"/>
                  </a:cubicBezTo>
                  <a:cubicBezTo>
                    <a:pt x="22985" y="30139"/>
                    <a:pt x="23011" y="30131"/>
                    <a:pt x="23037" y="30117"/>
                  </a:cubicBezTo>
                  <a:cubicBezTo>
                    <a:pt x="23058" y="30102"/>
                    <a:pt x="23079" y="30087"/>
                    <a:pt x="23098" y="30071"/>
                  </a:cubicBezTo>
                  <a:cubicBezTo>
                    <a:pt x="23139" y="30032"/>
                    <a:pt x="23173" y="29980"/>
                    <a:pt x="23202" y="29916"/>
                  </a:cubicBezTo>
                  <a:cubicBezTo>
                    <a:pt x="23213" y="29881"/>
                    <a:pt x="23226" y="29846"/>
                    <a:pt x="23237" y="29812"/>
                  </a:cubicBezTo>
                  <a:cubicBezTo>
                    <a:pt x="23253" y="29757"/>
                    <a:pt x="23260" y="29703"/>
                    <a:pt x="23259" y="29651"/>
                  </a:cubicBezTo>
                  <a:cubicBezTo>
                    <a:pt x="23263" y="29598"/>
                    <a:pt x="23260" y="29549"/>
                    <a:pt x="23248" y="29505"/>
                  </a:cubicBezTo>
                  <a:cubicBezTo>
                    <a:pt x="23238" y="29458"/>
                    <a:pt x="23223" y="29422"/>
                    <a:pt x="23200" y="29395"/>
                  </a:cubicBezTo>
                  <a:cubicBezTo>
                    <a:pt x="23180" y="29360"/>
                    <a:pt x="23155" y="29338"/>
                    <a:pt x="23124" y="29329"/>
                  </a:cubicBezTo>
                  <a:cubicBezTo>
                    <a:pt x="23109" y="29323"/>
                    <a:pt x="23093" y="29320"/>
                    <a:pt x="23077" y="29320"/>
                  </a:cubicBezTo>
                  <a:close/>
                  <a:moveTo>
                    <a:pt x="42159" y="30126"/>
                  </a:moveTo>
                  <a:cubicBezTo>
                    <a:pt x="42134" y="30126"/>
                    <a:pt x="42108" y="30131"/>
                    <a:pt x="42081" y="30139"/>
                  </a:cubicBezTo>
                  <a:cubicBezTo>
                    <a:pt x="42061" y="30149"/>
                    <a:pt x="42040" y="30158"/>
                    <a:pt x="42020" y="30167"/>
                  </a:cubicBezTo>
                  <a:cubicBezTo>
                    <a:pt x="41980" y="30191"/>
                    <a:pt x="41946" y="30222"/>
                    <a:pt x="41917" y="30262"/>
                  </a:cubicBezTo>
                  <a:cubicBezTo>
                    <a:pt x="41905" y="30282"/>
                    <a:pt x="41893" y="30303"/>
                    <a:pt x="41881" y="30325"/>
                  </a:cubicBezTo>
                  <a:cubicBezTo>
                    <a:pt x="41866" y="30358"/>
                    <a:pt x="41859" y="30390"/>
                    <a:pt x="41860" y="30422"/>
                  </a:cubicBezTo>
                  <a:cubicBezTo>
                    <a:pt x="41855" y="30454"/>
                    <a:pt x="41859" y="30484"/>
                    <a:pt x="41871" y="30511"/>
                  </a:cubicBezTo>
                  <a:cubicBezTo>
                    <a:pt x="41880" y="30539"/>
                    <a:pt x="41896" y="30562"/>
                    <a:pt x="41919" y="30577"/>
                  </a:cubicBezTo>
                  <a:cubicBezTo>
                    <a:pt x="41938" y="30598"/>
                    <a:pt x="41963" y="30612"/>
                    <a:pt x="41994" y="30618"/>
                  </a:cubicBezTo>
                  <a:cubicBezTo>
                    <a:pt x="42009" y="30621"/>
                    <a:pt x="42025" y="30623"/>
                    <a:pt x="42040" y="30623"/>
                  </a:cubicBezTo>
                  <a:cubicBezTo>
                    <a:pt x="42066" y="30623"/>
                    <a:pt x="42092" y="30619"/>
                    <a:pt x="42120" y="30610"/>
                  </a:cubicBezTo>
                  <a:cubicBezTo>
                    <a:pt x="42139" y="30600"/>
                    <a:pt x="42160" y="30592"/>
                    <a:pt x="42180" y="30583"/>
                  </a:cubicBezTo>
                  <a:cubicBezTo>
                    <a:pt x="42220" y="30558"/>
                    <a:pt x="42254" y="30527"/>
                    <a:pt x="42283" y="30487"/>
                  </a:cubicBezTo>
                  <a:cubicBezTo>
                    <a:pt x="42295" y="30467"/>
                    <a:pt x="42307" y="30446"/>
                    <a:pt x="42318" y="30425"/>
                  </a:cubicBezTo>
                  <a:cubicBezTo>
                    <a:pt x="42335" y="30392"/>
                    <a:pt x="42342" y="30359"/>
                    <a:pt x="42341" y="30327"/>
                  </a:cubicBezTo>
                  <a:cubicBezTo>
                    <a:pt x="42345" y="30295"/>
                    <a:pt x="42341" y="30265"/>
                    <a:pt x="42330" y="30238"/>
                  </a:cubicBezTo>
                  <a:cubicBezTo>
                    <a:pt x="42320" y="30210"/>
                    <a:pt x="42304" y="30188"/>
                    <a:pt x="42281" y="30172"/>
                  </a:cubicBezTo>
                  <a:cubicBezTo>
                    <a:pt x="42261" y="30151"/>
                    <a:pt x="42237" y="30137"/>
                    <a:pt x="42205" y="30131"/>
                  </a:cubicBezTo>
                  <a:cubicBezTo>
                    <a:pt x="42190" y="30128"/>
                    <a:pt x="42175" y="30126"/>
                    <a:pt x="42159" y="30126"/>
                  </a:cubicBezTo>
                  <a:close/>
                  <a:moveTo>
                    <a:pt x="13334" y="27798"/>
                  </a:moveTo>
                  <a:cubicBezTo>
                    <a:pt x="13119" y="27798"/>
                    <a:pt x="12907" y="27837"/>
                    <a:pt x="12708" y="27926"/>
                  </a:cubicBezTo>
                  <a:cubicBezTo>
                    <a:pt x="12588" y="27980"/>
                    <a:pt x="12471" y="28057"/>
                    <a:pt x="12407" y="28172"/>
                  </a:cubicBezTo>
                  <a:cubicBezTo>
                    <a:pt x="12282" y="28392"/>
                    <a:pt x="12395" y="28686"/>
                    <a:pt x="12593" y="28845"/>
                  </a:cubicBezTo>
                  <a:cubicBezTo>
                    <a:pt x="13038" y="29203"/>
                    <a:pt x="13736" y="29301"/>
                    <a:pt x="14256" y="29497"/>
                  </a:cubicBezTo>
                  <a:cubicBezTo>
                    <a:pt x="14912" y="29745"/>
                    <a:pt x="15506" y="30130"/>
                    <a:pt x="16157" y="30391"/>
                  </a:cubicBezTo>
                  <a:cubicBezTo>
                    <a:pt x="16548" y="30548"/>
                    <a:pt x="16976" y="30658"/>
                    <a:pt x="17395" y="30658"/>
                  </a:cubicBezTo>
                  <a:cubicBezTo>
                    <a:pt x="17671" y="30658"/>
                    <a:pt x="17943" y="30610"/>
                    <a:pt x="18198" y="30498"/>
                  </a:cubicBezTo>
                  <a:cubicBezTo>
                    <a:pt x="18278" y="30463"/>
                    <a:pt x="18368" y="30401"/>
                    <a:pt x="18361" y="30313"/>
                  </a:cubicBezTo>
                  <a:cubicBezTo>
                    <a:pt x="18357" y="30275"/>
                    <a:pt x="18335" y="30240"/>
                    <a:pt x="18312" y="30209"/>
                  </a:cubicBezTo>
                  <a:cubicBezTo>
                    <a:pt x="17825" y="29551"/>
                    <a:pt x="16908" y="29436"/>
                    <a:pt x="16162" y="29099"/>
                  </a:cubicBezTo>
                  <a:cubicBezTo>
                    <a:pt x="15585" y="28838"/>
                    <a:pt x="15090" y="28425"/>
                    <a:pt x="14530" y="28131"/>
                  </a:cubicBezTo>
                  <a:cubicBezTo>
                    <a:pt x="14163" y="27938"/>
                    <a:pt x="13742" y="27798"/>
                    <a:pt x="13334" y="27798"/>
                  </a:cubicBezTo>
                  <a:close/>
                  <a:moveTo>
                    <a:pt x="27751" y="33524"/>
                  </a:moveTo>
                  <a:cubicBezTo>
                    <a:pt x="27718" y="33524"/>
                    <a:pt x="27684" y="33532"/>
                    <a:pt x="27649" y="33547"/>
                  </a:cubicBezTo>
                  <a:cubicBezTo>
                    <a:pt x="27624" y="33560"/>
                    <a:pt x="27599" y="33574"/>
                    <a:pt x="27575" y="33588"/>
                  </a:cubicBezTo>
                  <a:cubicBezTo>
                    <a:pt x="27526" y="33623"/>
                    <a:pt x="27482" y="33668"/>
                    <a:pt x="27446" y="33723"/>
                  </a:cubicBezTo>
                  <a:cubicBezTo>
                    <a:pt x="27429" y="33752"/>
                    <a:pt x="27414" y="33781"/>
                    <a:pt x="27398" y="33811"/>
                  </a:cubicBezTo>
                  <a:cubicBezTo>
                    <a:pt x="27377" y="33856"/>
                    <a:pt x="27364" y="33902"/>
                    <a:pt x="27363" y="33945"/>
                  </a:cubicBezTo>
                  <a:cubicBezTo>
                    <a:pt x="27355" y="33990"/>
                    <a:pt x="27356" y="34030"/>
                    <a:pt x="27367" y="34066"/>
                  </a:cubicBezTo>
                  <a:cubicBezTo>
                    <a:pt x="27376" y="34105"/>
                    <a:pt x="27392" y="34134"/>
                    <a:pt x="27417" y="34155"/>
                  </a:cubicBezTo>
                  <a:cubicBezTo>
                    <a:pt x="27438" y="34182"/>
                    <a:pt x="27466" y="34200"/>
                    <a:pt x="27500" y="34206"/>
                  </a:cubicBezTo>
                  <a:cubicBezTo>
                    <a:pt x="27514" y="34210"/>
                    <a:pt x="27529" y="34211"/>
                    <a:pt x="27544" y="34211"/>
                  </a:cubicBezTo>
                  <a:cubicBezTo>
                    <a:pt x="27576" y="34211"/>
                    <a:pt x="27610" y="34204"/>
                    <a:pt x="27646" y="34189"/>
                  </a:cubicBezTo>
                  <a:cubicBezTo>
                    <a:pt x="27671" y="34175"/>
                    <a:pt x="27696" y="34162"/>
                    <a:pt x="27719" y="34147"/>
                  </a:cubicBezTo>
                  <a:cubicBezTo>
                    <a:pt x="27769" y="34112"/>
                    <a:pt x="27813" y="34068"/>
                    <a:pt x="27849" y="34013"/>
                  </a:cubicBezTo>
                  <a:cubicBezTo>
                    <a:pt x="27865" y="33984"/>
                    <a:pt x="27881" y="33955"/>
                    <a:pt x="27896" y="33925"/>
                  </a:cubicBezTo>
                  <a:cubicBezTo>
                    <a:pt x="27918" y="33879"/>
                    <a:pt x="27931" y="33833"/>
                    <a:pt x="27933" y="33790"/>
                  </a:cubicBezTo>
                  <a:cubicBezTo>
                    <a:pt x="27940" y="33745"/>
                    <a:pt x="27939" y="33705"/>
                    <a:pt x="27928" y="33669"/>
                  </a:cubicBezTo>
                  <a:cubicBezTo>
                    <a:pt x="27919" y="33630"/>
                    <a:pt x="27903" y="33601"/>
                    <a:pt x="27878" y="33581"/>
                  </a:cubicBezTo>
                  <a:cubicBezTo>
                    <a:pt x="27857" y="33553"/>
                    <a:pt x="27830" y="33535"/>
                    <a:pt x="27795" y="33529"/>
                  </a:cubicBezTo>
                  <a:cubicBezTo>
                    <a:pt x="27781" y="33526"/>
                    <a:pt x="27766" y="33524"/>
                    <a:pt x="27751" y="33524"/>
                  </a:cubicBezTo>
                  <a:close/>
                  <a:moveTo>
                    <a:pt x="6892" y="27679"/>
                  </a:moveTo>
                  <a:cubicBezTo>
                    <a:pt x="6445" y="27679"/>
                    <a:pt x="5977" y="27755"/>
                    <a:pt x="5636" y="28201"/>
                  </a:cubicBezTo>
                  <a:cubicBezTo>
                    <a:pt x="5261" y="28691"/>
                    <a:pt x="5178" y="29454"/>
                    <a:pt x="5122" y="30142"/>
                  </a:cubicBezTo>
                  <a:cubicBezTo>
                    <a:pt x="5067" y="30813"/>
                    <a:pt x="5013" y="31485"/>
                    <a:pt x="4959" y="32156"/>
                  </a:cubicBezTo>
                  <a:cubicBezTo>
                    <a:pt x="4929" y="32518"/>
                    <a:pt x="4900" y="32888"/>
                    <a:pt x="4956" y="33230"/>
                  </a:cubicBezTo>
                  <a:cubicBezTo>
                    <a:pt x="5071" y="33928"/>
                    <a:pt x="5517" y="34370"/>
                    <a:pt x="5974" y="34651"/>
                  </a:cubicBezTo>
                  <a:cubicBezTo>
                    <a:pt x="6449" y="34942"/>
                    <a:pt x="6968" y="35119"/>
                    <a:pt x="7503" y="35150"/>
                  </a:cubicBezTo>
                  <a:cubicBezTo>
                    <a:pt x="7574" y="35154"/>
                    <a:pt x="7646" y="35156"/>
                    <a:pt x="7719" y="35156"/>
                  </a:cubicBezTo>
                  <a:cubicBezTo>
                    <a:pt x="9421" y="35156"/>
                    <a:pt x="11728" y="34016"/>
                    <a:pt x="11285" y="30989"/>
                  </a:cubicBezTo>
                  <a:cubicBezTo>
                    <a:pt x="11141" y="30010"/>
                    <a:pt x="10739" y="29149"/>
                    <a:pt x="10172" y="28607"/>
                  </a:cubicBezTo>
                  <a:cubicBezTo>
                    <a:pt x="9322" y="27794"/>
                    <a:pt x="8194" y="27727"/>
                    <a:pt x="7122" y="27684"/>
                  </a:cubicBezTo>
                  <a:cubicBezTo>
                    <a:pt x="7047" y="27681"/>
                    <a:pt x="6970" y="27679"/>
                    <a:pt x="6892" y="27679"/>
                  </a:cubicBezTo>
                  <a:close/>
                  <a:moveTo>
                    <a:pt x="22612" y="33275"/>
                  </a:moveTo>
                  <a:cubicBezTo>
                    <a:pt x="22423" y="33275"/>
                    <a:pt x="22223" y="33347"/>
                    <a:pt x="22117" y="33488"/>
                  </a:cubicBezTo>
                  <a:cubicBezTo>
                    <a:pt x="21816" y="33881"/>
                    <a:pt x="21374" y="34151"/>
                    <a:pt x="21020" y="34500"/>
                  </a:cubicBezTo>
                  <a:cubicBezTo>
                    <a:pt x="20953" y="34547"/>
                    <a:pt x="20905" y="34599"/>
                    <a:pt x="20878" y="34653"/>
                  </a:cubicBezTo>
                  <a:cubicBezTo>
                    <a:pt x="20801" y="34724"/>
                    <a:pt x="20781" y="34826"/>
                    <a:pt x="20851" y="34898"/>
                  </a:cubicBezTo>
                  <a:cubicBezTo>
                    <a:pt x="20858" y="34906"/>
                    <a:pt x="20867" y="34913"/>
                    <a:pt x="20875" y="34919"/>
                  </a:cubicBezTo>
                  <a:cubicBezTo>
                    <a:pt x="20944" y="35079"/>
                    <a:pt x="21132" y="35208"/>
                    <a:pt x="21353" y="35208"/>
                  </a:cubicBezTo>
                  <a:cubicBezTo>
                    <a:pt x="21377" y="35208"/>
                    <a:pt x="21401" y="35207"/>
                    <a:pt x="21426" y="35204"/>
                  </a:cubicBezTo>
                  <a:cubicBezTo>
                    <a:pt x="21768" y="35160"/>
                    <a:pt x="22066" y="35018"/>
                    <a:pt x="22323" y="34826"/>
                  </a:cubicBezTo>
                  <a:cubicBezTo>
                    <a:pt x="22701" y="34612"/>
                    <a:pt x="22992" y="34268"/>
                    <a:pt x="23114" y="33910"/>
                  </a:cubicBezTo>
                  <a:cubicBezTo>
                    <a:pt x="23196" y="33667"/>
                    <a:pt x="23130" y="33441"/>
                    <a:pt x="22864" y="33324"/>
                  </a:cubicBezTo>
                  <a:cubicBezTo>
                    <a:pt x="22790" y="33291"/>
                    <a:pt x="22702" y="33275"/>
                    <a:pt x="22612" y="33275"/>
                  </a:cubicBezTo>
                  <a:close/>
                  <a:moveTo>
                    <a:pt x="23103" y="36580"/>
                  </a:moveTo>
                  <a:cubicBezTo>
                    <a:pt x="23036" y="36580"/>
                    <a:pt x="22961" y="36604"/>
                    <a:pt x="22877" y="36659"/>
                  </a:cubicBezTo>
                  <a:cubicBezTo>
                    <a:pt x="22616" y="36826"/>
                    <a:pt x="22435" y="37313"/>
                    <a:pt x="22455" y="37734"/>
                  </a:cubicBezTo>
                  <a:cubicBezTo>
                    <a:pt x="22471" y="38040"/>
                    <a:pt x="22583" y="38297"/>
                    <a:pt x="22685" y="38507"/>
                  </a:cubicBezTo>
                  <a:cubicBezTo>
                    <a:pt x="22845" y="38838"/>
                    <a:pt x="22904" y="39286"/>
                    <a:pt x="23122" y="39520"/>
                  </a:cubicBezTo>
                  <a:cubicBezTo>
                    <a:pt x="23155" y="39555"/>
                    <a:pt x="23198" y="39572"/>
                    <a:pt x="23245" y="39572"/>
                  </a:cubicBezTo>
                  <a:cubicBezTo>
                    <a:pt x="23355" y="39572"/>
                    <a:pt x="23486" y="39477"/>
                    <a:pt x="23551" y="39297"/>
                  </a:cubicBezTo>
                  <a:cubicBezTo>
                    <a:pt x="23748" y="38755"/>
                    <a:pt x="23722" y="38268"/>
                    <a:pt x="23662" y="37759"/>
                  </a:cubicBezTo>
                  <a:cubicBezTo>
                    <a:pt x="23599" y="37231"/>
                    <a:pt x="23453" y="36580"/>
                    <a:pt x="23103" y="36580"/>
                  </a:cubicBezTo>
                  <a:close/>
                  <a:moveTo>
                    <a:pt x="25993" y="36271"/>
                  </a:moveTo>
                  <a:cubicBezTo>
                    <a:pt x="25716" y="36271"/>
                    <a:pt x="25449" y="36494"/>
                    <a:pt x="25275" y="36980"/>
                  </a:cubicBezTo>
                  <a:cubicBezTo>
                    <a:pt x="25108" y="37447"/>
                    <a:pt x="25131" y="38087"/>
                    <a:pt x="25382" y="38293"/>
                  </a:cubicBezTo>
                  <a:cubicBezTo>
                    <a:pt x="25857" y="38685"/>
                    <a:pt x="26150" y="39392"/>
                    <a:pt x="26558" y="39902"/>
                  </a:cubicBezTo>
                  <a:cubicBezTo>
                    <a:pt x="26610" y="40007"/>
                    <a:pt x="26671" y="40074"/>
                    <a:pt x="26740" y="40102"/>
                  </a:cubicBezTo>
                  <a:cubicBezTo>
                    <a:pt x="26776" y="40152"/>
                    <a:pt x="26823" y="40179"/>
                    <a:pt x="26873" y="40179"/>
                  </a:cubicBezTo>
                  <a:cubicBezTo>
                    <a:pt x="26934" y="40179"/>
                    <a:pt x="27000" y="40139"/>
                    <a:pt x="27059" y="40051"/>
                  </a:cubicBezTo>
                  <a:cubicBezTo>
                    <a:pt x="27069" y="40035"/>
                    <a:pt x="27079" y="40016"/>
                    <a:pt x="27090" y="39998"/>
                  </a:cubicBezTo>
                  <a:cubicBezTo>
                    <a:pt x="27333" y="39784"/>
                    <a:pt x="27548" y="39317"/>
                    <a:pt x="27542" y="38866"/>
                  </a:cubicBezTo>
                  <a:cubicBezTo>
                    <a:pt x="27535" y="38251"/>
                    <a:pt x="27391" y="37758"/>
                    <a:pt x="27175" y="37364"/>
                  </a:cubicBezTo>
                  <a:cubicBezTo>
                    <a:pt x="26947" y="36752"/>
                    <a:pt x="26537" y="36355"/>
                    <a:pt x="26082" y="36279"/>
                  </a:cubicBezTo>
                  <a:cubicBezTo>
                    <a:pt x="26052" y="36274"/>
                    <a:pt x="26023" y="36271"/>
                    <a:pt x="25993" y="36271"/>
                  </a:cubicBezTo>
                  <a:close/>
                  <a:moveTo>
                    <a:pt x="31873" y="31374"/>
                  </a:moveTo>
                  <a:cubicBezTo>
                    <a:pt x="31243" y="31374"/>
                    <a:pt x="30789" y="31910"/>
                    <a:pt x="30703" y="33373"/>
                  </a:cubicBezTo>
                  <a:cubicBezTo>
                    <a:pt x="30623" y="34725"/>
                    <a:pt x="31772" y="36247"/>
                    <a:pt x="32539" y="36948"/>
                  </a:cubicBezTo>
                  <a:cubicBezTo>
                    <a:pt x="33678" y="37985"/>
                    <a:pt x="35254" y="39103"/>
                    <a:pt x="36453" y="39934"/>
                  </a:cubicBezTo>
                  <a:cubicBezTo>
                    <a:pt x="36914" y="40255"/>
                    <a:pt x="37414" y="40285"/>
                    <a:pt x="37894" y="40309"/>
                  </a:cubicBezTo>
                  <a:cubicBezTo>
                    <a:pt x="38251" y="40327"/>
                    <a:pt x="38611" y="40344"/>
                    <a:pt x="38967" y="40344"/>
                  </a:cubicBezTo>
                  <a:cubicBezTo>
                    <a:pt x="39678" y="40344"/>
                    <a:pt x="40378" y="40276"/>
                    <a:pt x="41029" y="40007"/>
                  </a:cubicBezTo>
                  <a:cubicBezTo>
                    <a:pt x="41443" y="39836"/>
                    <a:pt x="41849" y="39565"/>
                    <a:pt x="42074" y="39063"/>
                  </a:cubicBezTo>
                  <a:cubicBezTo>
                    <a:pt x="42300" y="38562"/>
                    <a:pt x="42292" y="37782"/>
                    <a:pt x="41956" y="37268"/>
                  </a:cubicBezTo>
                  <a:cubicBezTo>
                    <a:pt x="41718" y="36904"/>
                    <a:pt x="41374" y="36742"/>
                    <a:pt x="41051" y="36638"/>
                  </a:cubicBezTo>
                  <a:cubicBezTo>
                    <a:pt x="39628" y="36174"/>
                    <a:pt x="38118" y="36393"/>
                    <a:pt x="36818" y="35266"/>
                  </a:cubicBezTo>
                  <a:cubicBezTo>
                    <a:pt x="35951" y="34513"/>
                    <a:pt x="33397" y="31374"/>
                    <a:pt x="31873" y="31374"/>
                  </a:cubicBezTo>
                  <a:close/>
                  <a:moveTo>
                    <a:pt x="33313" y="40939"/>
                  </a:moveTo>
                  <a:cubicBezTo>
                    <a:pt x="33296" y="40939"/>
                    <a:pt x="33279" y="40943"/>
                    <a:pt x="33261" y="40951"/>
                  </a:cubicBezTo>
                  <a:cubicBezTo>
                    <a:pt x="33230" y="40956"/>
                    <a:pt x="33199" y="40975"/>
                    <a:pt x="33169" y="41007"/>
                  </a:cubicBezTo>
                  <a:cubicBezTo>
                    <a:pt x="33138" y="41035"/>
                    <a:pt x="33112" y="41072"/>
                    <a:pt x="33090" y="41119"/>
                  </a:cubicBezTo>
                  <a:cubicBezTo>
                    <a:pt x="33063" y="41161"/>
                    <a:pt x="33043" y="41210"/>
                    <a:pt x="33030" y="41266"/>
                  </a:cubicBezTo>
                  <a:cubicBezTo>
                    <a:pt x="33024" y="41302"/>
                    <a:pt x="33017" y="41340"/>
                    <a:pt x="33010" y="41376"/>
                  </a:cubicBezTo>
                  <a:cubicBezTo>
                    <a:pt x="33002" y="41447"/>
                    <a:pt x="33005" y="41514"/>
                    <a:pt x="33020" y="41574"/>
                  </a:cubicBezTo>
                  <a:cubicBezTo>
                    <a:pt x="33029" y="41601"/>
                    <a:pt x="33038" y="41626"/>
                    <a:pt x="33048" y="41653"/>
                  </a:cubicBezTo>
                  <a:cubicBezTo>
                    <a:pt x="33071" y="41702"/>
                    <a:pt x="33104" y="41735"/>
                    <a:pt x="33143" y="41750"/>
                  </a:cubicBezTo>
                  <a:cubicBezTo>
                    <a:pt x="33157" y="41756"/>
                    <a:pt x="33171" y="41759"/>
                    <a:pt x="33186" y="41759"/>
                  </a:cubicBezTo>
                  <a:cubicBezTo>
                    <a:pt x="33203" y="41759"/>
                    <a:pt x="33220" y="41755"/>
                    <a:pt x="33237" y="41748"/>
                  </a:cubicBezTo>
                  <a:cubicBezTo>
                    <a:pt x="33268" y="41741"/>
                    <a:pt x="33299" y="41723"/>
                    <a:pt x="33329" y="41691"/>
                  </a:cubicBezTo>
                  <a:cubicBezTo>
                    <a:pt x="33360" y="41663"/>
                    <a:pt x="33386" y="41625"/>
                    <a:pt x="33408" y="41579"/>
                  </a:cubicBezTo>
                  <a:cubicBezTo>
                    <a:pt x="33435" y="41536"/>
                    <a:pt x="33455" y="41488"/>
                    <a:pt x="33468" y="41432"/>
                  </a:cubicBezTo>
                  <a:cubicBezTo>
                    <a:pt x="33475" y="41396"/>
                    <a:pt x="33482" y="41359"/>
                    <a:pt x="33489" y="41322"/>
                  </a:cubicBezTo>
                  <a:cubicBezTo>
                    <a:pt x="33496" y="41251"/>
                    <a:pt x="33493" y="41184"/>
                    <a:pt x="33478" y="41124"/>
                  </a:cubicBezTo>
                  <a:cubicBezTo>
                    <a:pt x="33469" y="41097"/>
                    <a:pt x="33460" y="41071"/>
                    <a:pt x="33450" y="41044"/>
                  </a:cubicBezTo>
                  <a:cubicBezTo>
                    <a:pt x="33427" y="40996"/>
                    <a:pt x="33395" y="40964"/>
                    <a:pt x="33355" y="40948"/>
                  </a:cubicBezTo>
                  <a:cubicBezTo>
                    <a:pt x="33341" y="40942"/>
                    <a:pt x="33327" y="40939"/>
                    <a:pt x="33313" y="40939"/>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1"/>
            <p:cNvSpPr/>
            <p:nvPr/>
          </p:nvSpPr>
          <p:spPr>
            <a:xfrm>
              <a:off x="8513400" y="4515400"/>
              <a:ext cx="792250" cy="740650"/>
            </a:xfrm>
            <a:custGeom>
              <a:avLst/>
              <a:gdLst/>
              <a:ahLst/>
              <a:cxnLst/>
              <a:rect l="l" t="t" r="r" b="b"/>
              <a:pathLst>
                <a:path w="31690" h="29626" extrusionOk="0">
                  <a:moveTo>
                    <a:pt x="5989" y="0"/>
                  </a:moveTo>
                  <a:lnTo>
                    <a:pt x="5989" y="0"/>
                  </a:lnTo>
                  <a:cubicBezTo>
                    <a:pt x="6046" y="613"/>
                    <a:pt x="7218" y="2299"/>
                    <a:pt x="7211" y="2914"/>
                  </a:cubicBezTo>
                  <a:cubicBezTo>
                    <a:pt x="7186" y="5136"/>
                    <a:pt x="7155" y="7395"/>
                    <a:pt x="6501" y="9519"/>
                  </a:cubicBezTo>
                  <a:cubicBezTo>
                    <a:pt x="6017" y="11093"/>
                    <a:pt x="5206" y="12543"/>
                    <a:pt x="4339" y="13942"/>
                  </a:cubicBezTo>
                  <a:cubicBezTo>
                    <a:pt x="2973" y="16147"/>
                    <a:pt x="1657" y="18237"/>
                    <a:pt x="0" y="20233"/>
                  </a:cubicBezTo>
                  <a:cubicBezTo>
                    <a:pt x="5442" y="23595"/>
                    <a:pt x="11236" y="26722"/>
                    <a:pt x="16976" y="29626"/>
                  </a:cubicBezTo>
                  <a:cubicBezTo>
                    <a:pt x="21397" y="26802"/>
                    <a:pt x="25139" y="22759"/>
                    <a:pt x="27796" y="18119"/>
                  </a:cubicBezTo>
                  <a:cubicBezTo>
                    <a:pt x="29498" y="15146"/>
                    <a:pt x="30782" y="11950"/>
                    <a:pt x="31690" y="8631"/>
                  </a:cubicBezTo>
                  <a:cubicBezTo>
                    <a:pt x="23084" y="6050"/>
                    <a:pt x="14410" y="3123"/>
                    <a:pt x="5989" y="0"/>
                  </a:cubicBezTo>
                  <a:close/>
                </a:path>
              </a:pathLst>
            </a:custGeom>
            <a:solidFill>
              <a:srgbClr val="FFC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1"/>
            <p:cNvSpPr/>
            <p:nvPr/>
          </p:nvSpPr>
          <p:spPr>
            <a:xfrm>
              <a:off x="6679675" y="3937400"/>
              <a:ext cx="2052675" cy="1115275"/>
            </a:xfrm>
            <a:custGeom>
              <a:avLst/>
              <a:gdLst/>
              <a:ahLst/>
              <a:cxnLst/>
              <a:rect l="l" t="t" r="r" b="b"/>
              <a:pathLst>
                <a:path w="82107" h="44611" extrusionOk="0">
                  <a:moveTo>
                    <a:pt x="28749" y="1"/>
                  </a:moveTo>
                  <a:cubicBezTo>
                    <a:pt x="28297" y="1"/>
                    <a:pt x="27838" y="68"/>
                    <a:pt x="27388" y="135"/>
                  </a:cubicBezTo>
                  <a:lnTo>
                    <a:pt x="22484" y="872"/>
                  </a:lnTo>
                  <a:cubicBezTo>
                    <a:pt x="21240" y="1059"/>
                    <a:pt x="20011" y="1349"/>
                    <a:pt x="18829" y="1781"/>
                  </a:cubicBezTo>
                  <a:cubicBezTo>
                    <a:pt x="17086" y="2415"/>
                    <a:pt x="15357" y="3302"/>
                    <a:pt x="14304" y="4832"/>
                  </a:cubicBezTo>
                  <a:cubicBezTo>
                    <a:pt x="12313" y="5499"/>
                    <a:pt x="10320" y="6166"/>
                    <a:pt x="8329" y="6832"/>
                  </a:cubicBezTo>
                  <a:cubicBezTo>
                    <a:pt x="7689" y="7047"/>
                    <a:pt x="7044" y="7263"/>
                    <a:pt x="6459" y="7598"/>
                  </a:cubicBezTo>
                  <a:cubicBezTo>
                    <a:pt x="5468" y="8164"/>
                    <a:pt x="4767" y="9027"/>
                    <a:pt x="4337" y="10083"/>
                  </a:cubicBezTo>
                  <a:cubicBezTo>
                    <a:pt x="3067" y="10568"/>
                    <a:pt x="1790" y="11186"/>
                    <a:pt x="934" y="12243"/>
                  </a:cubicBezTo>
                  <a:cubicBezTo>
                    <a:pt x="87" y="13288"/>
                    <a:pt x="1" y="14495"/>
                    <a:pt x="729" y="15617"/>
                  </a:cubicBezTo>
                  <a:cubicBezTo>
                    <a:pt x="1093" y="16178"/>
                    <a:pt x="1658" y="16595"/>
                    <a:pt x="2298" y="16791"/>
                  </a:cubicBezTo>
                  <a:cubicBezTo>
                    <a:pt x="2742" y="16928"/>
                    <a:pt x="3184" y="16985"/>
                    <a:pt x="3622" y="16985"/>
                  </a:cubicBezTo>
                  <a:cubicBezTo>
                    <a:pt x="4586" y="16985"/>
                    <a:pt x="5534" y="16711"/>
                    <a:pt x="6457" y="16422"/>
                  </a:cubicBezTo>
                  <a:cubicBezTo>
                    <a:pt x="10067" y="15288"/>
                    <a:pt x="13576" y="14243"/>
                    <a:pt x="16961" y="12561"/>
                  </a:cubicBezTo>
                  <a:lnTo>
                    <a:pt x="16961" y="12561"/>
                  </a:lnTo>
                  <a:cubicBezTo>
                    <a:pt x="13717" y="14186"/>
                    <a:pt x="10718" y="16299"/>
                    <a:pt x="8097" y="18807"/>
                  </a:cubicBezTo>
                  <a:cubicBezTo>
                    <a:pt x="7338" y="19533"/>
                    <a:pt x="6589" y="20324"/>
                    <a:pt x="6343" y="21376"/>
                  </a:cubicBezTo>
                  <a:cubicBezTo>
                    <a:pt x="6165" y="22140"/>
                    <a:pt x="6335" y="22955"/>
                    <a:pt x="6904" y="23494"/>
                  </a:cubicBezTo>
                  <a:cubicBezTo>
                    <a:pt x="7441" y="24002"/>
                    <a:pt x="8173" y="24180"/>
                    <a:pt x="8949" y="24180"/>
                  </a:cubicBezTo>
                  <a:cubicBezTo>
                    <a:pt x="9688" y="24180"/>
                    <a:pt x="10467" y="24019"/>
                    <a:pt x="11157" y="23829"/>
                  </a:cubicBezTo>
                  <a:cubicBezTo>
                    <a:pt x="12619" y="23424"/>
                    <a:pt x="13934" y="22588"/>
                    <a:pt x="15077" y="21590"/>
                  </a:cubicBezTo>
                  <a:cubicBezTo>
                    <a:pt x="15599" y="21134"/>
                    <a:pt x="16096" y="20638"/>
                    <a:pt x="16696" y="20290"/>
                  </a:cubicBezTo>
                  <a:cubicBezTo>
                    <a:pt x="17570" y="19784"/>
                    <a:pt x="18599" y="19626"/>
                    <a:pt x="19534" y="19246"/>
                  </a:cubicBezTo>
                  <a:cubicBezTo>
                    <a:pt x="21087" y="18613"/>
                    <a:pt x="22343" y="17379"/>
                    <a:pt x="23913" y="16792"/>
                  </a:cubicBezTo>
                  <a:cubicBezTo>
                    <a:pt x="24983" y="16392"/>
                    <a:pt x="26134" y="16316"/>
                    <a:pt x="27284" y="16316"/>
                  </a:cubicBezTo>
                  <a:cubicBezTo>
                    <a:pt x="27621" y="16316"/>
                    <a:pt x="27959" y="16323"/>
                    <a:pt x="28294" y="16330"/>
                  </a:cubicBezTo>
                  <a:cubicBezTo>
                    <a:pt x="30276" y="16371"/>
                    <a:pt x="32262" y="16412"/>
                    <a:pt x="34233" y="16620"/>
                  </a:cubicBezTo>
                  <a:cubicBezTo>
                    <a:pt x="34513" y="16649"/>
                    <a:pt x="34745" y="16862"/>
                    <a:pt x="34796" y="17140"/>
                  </a:cubicBezTo>
                  <a:cubicBezTo>
                    <a:pt x="35127" y="18954"/>
                    <a:pt x="36444" y="20645"/>
                    <a:pt x="35477" y="22419"/>
                  </a:cubicBezTo>
                  <a:cubicBezTo>
                    <a:pt x="35237" y="22861"/>
                    <a:pt x="34868" y="23219"/>
                    <a:pt x="34450" y="23498"/>
                  </a:cubicBezTo>
                  <a:cubicBezTo>
                    <a:pt x="31666" y="25346"/>
                    <a:pt x="27533" y="25767"/>
                    <a:pt x="24260" y="26776"/>
                  </a:cubicBezTo>
                  <a:cubicBezTo>
                    <a:pt x="21336" y="27679"/>
                    <a:pt x="18665" y="28613"/>
                    <a:pt x="17504" y="31978"/>
                  </a:cubicBezTo>
                  <a:cubicBezTo>
                    <a:pt x="17420" y="32219"/>
                    <a:pt x="17285" y="32447"/>
                    <a:pt x="17267" y="32702"/>
                  </a:cubicBezTo>
                  <a:cubicBezTo>
                    <a:pt x="17227" y="33275"/>
                    <a:pt x="17631" y="33793"/>
                    <a:pt x="18107" y="34114"/>
                  </a:cubicBezTo>
                  <a:cubicBezTo>
                    <a:pt x="18912" y="34657"/>
                    <a:pt x="19896" y="34781"/>
                    <a:pt x="20884" y="34781"/>
                  </a:cubicBezTo>
                  <a:cubicBezTo>
                    <a:pt x="21225" y="34781"/>
                    <a:pt x="21567" y="34766"/>
                    <a:pt x="21901" y="34749"/>
                  </a:cubicBezTo>
                  <a:cubicBezTo>
                    <a:pt x="23430" y="34668"/>
                    <a:pt x="24957" y="34569"/>
                    <a:pt x="26485" y="34484"/>
                  </a:cubicBezTo>
                  <a:cubicBezTo>
                    <a:pt x="30296" y="34275"/>
                    <a:pt x="34114" y="34163"/>
                    <a:pt x="37931" y="34151"/>
                  </a:cubicBezTo>
                  <a:cubicBezTo>
                    <a:pt x="37942" y="34151"/>
                    <a:pt x="37953" y="34151"/>
                    <a:pt x="37964" y="34151"/>
                  </a:cubicBezTo>
                  <a:cubicBezTo>
                    <a:pt x="38132" y="34151"/>
                    <a:pt x="38309" y="34160"/>
                    <a:pt x="38465" y="34208"/>
                  </a:cubicBezTo>
                  <a:cubicBezTo>
                    <a:pt x="39118" y="34412"/>
                    <a:pt x="39785" y="34559"/>
                    <a:pt x="40457" y="34559"/>
                  </a:cubicBezTo>
                  <a:cubicBezTo>
                    <a:pt x="40681" y="34559"/>
                    <a:pt x="40905" y="34542"/>
                    <a:pt x="41130" y="34506"/>
                  </a:cubicBezTo>
                  <a:cubicBezTo>
                    <a:pt x="41321" y="34476"/>
                    <a:pt x="41511" y="34462"/>
                    <a:pt x="41700" y="34462"/>
                  </a:cubicBezTo>
                  <a:cubicBezTo>
                    <a:pt x="42374" y="34462"/>
                    <a:pt x="43032" y="34630"/>
                    <a:pt x="43691" y="34765"/>
                  </a:cubicBezTo>
                  <a:cubicBezTo>
                    <a:pt x="45087" y="35053"/>
                    <a:pt x="46512" y="35196"/>
                    <a:pt x="47938" y="35196"/>
                  </a:cubicBezTo>
                  <a:cubicBezTo>
                    <a:pt x="49816" y="35196"/>
                    <a:pt x="51693" y="34947"/>
                    <a:pt x="53505" y="34453"/>
                  </a:cubicBezTo>
                  <a:cubicBezTo>
                    <a:pt x="55012" y="35432"/>
                    <a:pt x="56810" y="35911"/>
                    <a:pt x="58607" y="35911"/>
                  </a:cubicBezTo>
                  <a:cubicBezTo>
                    <a:pt x="58815" y="35911"/>
                    <a:pt x="59023" y="35904"/>
                    <a:pt x="59230" y="35891"/>
                  </a:cubicBezTo>
                  <a:cubicBezTo>
                    <a:pt x="59428" y="35879"/>
                    <a:pt x="59629" y="35861"/>
                    <a:pt x="59828" y="35861"/>
                  </a:cubicBezTo>
                  <a:cubicBezTo>
                    <a:pt x="59994" y="35861"/>
                    <a:pt x="60159" y="35874"/>
                    <a:pt x="60321" y="35913"/>
                  </a:cubicBezTo>
                  <a:cubicBezTo>
                    <a:pt x="61206" y="36130"/>
                    <a:pt x="61694" y="37043"/>
                    <a:pt x="62182" y="37812"/>
                  </a:cubicBezTo>
                  <a:cubicBezTo>
                    <a:pt x="63045" y="39172"/>
                    <a:pt x="64229" y="40328"/>
                    <a:pt x="65608" y="41159"/>
                  </a:cubicBezTo>
                  <a:cubicBezTo>
                    <a:pt x="66113" y="41464"/>
                    <a:pt x="66647" y="41728"/>
                    <a:pt x="67091" y="42114"/>
                  </a:cubicBezTo>
                  <a:cubicBezTo>
                    <a:pt x="67726" y="42664"/>
                    <a:pt x="68148" y="43436"/>
                    <a:pt x="68808" y="43956"/>
                  </a:cubicBezTo>
                  <a:cubicBezTo>
                    <a:pt x="69348" y="44382"/>
                    <a:pt x="70035" y="44610"/>
                    <a:pt x="70722" y="44610"/>
                  </a:cubicBezTo>
                  <a:cubicBezTo>
                    <a:pt x="70980" y="44610"/>
                    <a:pt x="71237" y="44578"/>
                    <a:pt x="71487" y="44512"/>
                  </a:cubicBezTo>
                  <a:cubicBezTo>
                    <a:pt x="73490" y="43982"/>
                    <a:pt x="75189" y="42628"/>
                    <a:pt x="76621" y="41132"/>
                  </a:cubicBezTo>
                  <a:cubicBezTo>
                    <a:pt x="77796" y="39906"/>
                    <a:pt x="78783" y="38513"/>
                    <a:pt x="79622" y="37037"/>
                  </a:cubicBezTo>
                  <a:cubicBezTo>
                    <a:pt x="80486" y="35516"/>
                    <a:pt x="81425" y="33949"/>
                    <a:pt x="81789" y="32214"/>
                  </a:cubicBezTo>
                  <a:cubicBezTo>
                    <a:pt x="82106" y="30699"/>
                    <a:pt x="81970" y="29128"/>
                    <a:pt x="81756" y="27594"/>
                  </a:cubicBezTo>
                  <a:cubicBezTo>
                    <a:pt x="81611" y="26538"/>
                    <a:pt x="81423" y="25473"/>
                    <a:pt x="80957" y="24510"/>
                  </a:cubicBezTo>
                  <a:cubicBezTo>
                    <a:pt x="80482" y="23530"/>
                    <a:pt x="79262" y="22504"/>
                    <a:pt x="78218" y="22195"/>
                  </a:cubicBezTo>
                  <a:lnTo>
                    <a:pt x="78217" y="22195"/>
                  </a:lnTo>
                  <a:cubicBezTo>
                    <a:pt x="76574" y="21707"/>
                    <a:pt x="74804" y="21872"/>
                    <a:pt x="73176" y="21179"/>
                  </a:cubicBezTo>
                  <a:cubicBezTo>
                    <a:pt x="72435" y="20863"/>
                    <a:pt x="71803" y="20303"/>
                    <a:pt x="71027" y="20082"/>
                  </a:cubicBezTo>
                  <a:cubicBezTo>
                    <a:pt x="70267" y="19865"/>
                    <a:pt x="69403" y="19984"/>
                    <a:pt x="68725" y="19575"/>
                  </a:cubicBezTo>
                  <a:cubicBezTo>
                    <a:pt x="68145" y="19225"/>
                    <a:pt x="67781" y="18526"/>
                    <a:pt x="67127" y="18345"/>
                  </a:cubicBezTo>
                  <a:cubicBezTo>
                    <a:pt x="67005" y="18311"/>
                    <a:pt x="66881" y="18298"/>
                    <a:pt x="66756" y="18298"/>
                  </a:cubicBezTo>
                  <a:cubicBezTo>
                    <a:pt x="66328" y="18298"/>
                    <a:pt x="65886" y="18451"/>
                    <a:pt x="65458" y="18451"/>
                  </a:cubicBezTo>
                  <a:cubicBezTo>
                    <a:pt x="65332" y="18451"/>
                    <a:pt x="65207" y="18437"/>
                    <a:pt x="65084" y="18403"/>
                  </a:cubicBezTo>
                  <a:cubicBezTo>
                    <a:pt x="64692" y="18294"/>
                    <a:pt x="64390" y="17989"/>
                    <a:pt x="64030" y="17802"/>
                  </a:cubicBezTo>
                  <a:cubicBezTo>
                    <a:pt x="63469" y="17509"/>
                    <a:pt x="62806" y="17515"/>
                    <a:pt x="62176" y="17455"/>
                  </a:cubicBezTo>
                  <a:cubicBezTo>
                    <a:pt x="60404" y="17284"/>
                    <a:pt x="58694" y="16510"/>
                    <a:pt x="57397" y="15289"/>
                  </a:cubicBezTo>
                  <a:cubicBezTo>
                    <a:pt x="57134" y="15042"/>
                    <a:pt x="56882" y="14774"/>
                    <a:pt x="56567" y="14597"/>
                  </a:cubicBezTo>
                  <a:cubicBezTo>
                    <a:pt x="56051" y="14309"/>
                    <a:pt x="55400" y="14288"/>
                    <a:pt x="54939" y="13919"/>
                  </a:cubicBezTo>
                  <a:cubicBezTo>
                    <a:pt x="54366" y="13459"/>
                    <a:pt x="54228" y="12568"/>
                    <a:pt x="53590" y="12204"/>
                  </a:cubicBezTo>
                  <a:cubicBezTo>
                    <a:pt x="53285" y="12029"/>
                    <a:pt x="52921" y="12009"/>
                    <a:pt x="52581" y="11919"/>
                  </a:cubicBezTo>
                  <a:cubicBezTo>
                    <a:pt x="51894" y="11736"/>
                    <a:pt x="51326" y="11265"/>
                    <a:pt x="50781" y="10807"/>
                  </a:cubicBezTo>
                  <a:cubicBezTo>
                    <a:pt x="48371" y="8780"/>
                    <a:pt x="45778" y="7179"/>
                    <a:pt x="43552" y="4951"/>
                  </a:cubicBezTo>
                  <a:cubicBezTo>
                    <a:pt x="43065" y="4464"/>
                    <a:pt x="42578" y="3976"/>
                    <a:pt x="42090" y="3489"/>
                  </a:cubicBezTo>
                  <a:cubicBezTo>
                    <a:pt x="41504" y="2902"/>
                    <a:pt x="40888" y="2296"/>
                    <a:pt x="40101" y="2034"/>
                  </a:cubicBezTo>
                  <a:cubicBezTo>
                    <a:pt x="39744" y="1916"/>
                    <a:pt x="39376" y="1875"/>
                    <a:pt x="39003" y="1875"/>
                  </a:cubicBezTo>
                  <a:cubicBezTo>
                    <a:pt x="38385" y="1875"/>
                    <a:pt x="37753" y="1987"/>
                    <a:pt x="37133" y="2047"/>
                  </a:cubicBezTo>
                  <a:cubicBezTo>
                    <a:pt x="36809" y="2078"/>
                    <a:pt x="36483" y="2093"/>
                    <a:pt x="36157" y="2093"/>
                  </a:cubicBezTo>
                  <a:cubicBezTo>
                    <a:pt x="34418" y="2093"/>
                    <a:pt x="32679" y="1658"/>
                    <a:pt x="31149" y="830"/>
                  </a:cubicBezTo>
                  <a:cubicBezTo>
                    <a:pt x="30661" y="567"/>
                    <a:pt x="30188" y="261"/>
                    <a:pt x="29654" y="113"/>
                  </a:cubicBezTo>
                  <a:cubicBezTo>
                    <a:pt x="29359" y="31"/>
                    <a:pt x="29055" y="1"/>
                    <a:pt x="287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1"/>
            <p:cNvSpPr/>
            <p:nvPr/>
          </p:nvSpPr>
          <p:spPr>
            <a:xfrm>
              <a:off x="9278425" y="3566025"/>
              <a:ext cx="535700" cy="507225"/>
            </a:xfrm>
            <a:custGeom>
              <a:avLst/>
              <a:gdLst/>
              <a:ahLst/>
              <a:cxnLst/>
              <a:rect l="l" t="t" r="r" b="b"/>
              <a:pathLst>
                <a:path w="21428" h="20289" extrusionOk="0">
                  <a:moveTo>
                    <a:pt x="8542" y="1"/>
                  </a:moveTo>
                  <a:cubicBezTo>
                    <a:pt x="7211" y="1"/>
                    <a:pt x="5970" y="313"/>
                    <a:pt x="4984" y="1061"/>
                  </a:cubicBezTo>
                  <a:cubicBezTo>
                    <a:pt x="1" y="4842"/>
                    <a:pt x="2871" y="12051"/>
                    <a:pt x="6101" y="15809"/>
                  </a:cubicBezTo>
                  <a:cubicBezTo>
                    <a:pt x="7387" y="17306"/>
                    <a:pt x="8870" y="18681"/>
                    <a:pt x="10657" y="19517"/>
                  </a:cubicBezTo>
                  <a:cubicBezTo>
                    <a:pt x="11702" y="20004"/>
                    <a:pt x="12865" y="20289"/>
                    <a:pt x="14013" y="20289"/>
                  </a:cubicBezTo>
                  <a:cubicBezTo>
                    <a:pt x="14831" y="20289"/>
                    <a:pt x="15641" y="20145"/>
                    <a:pt x="16397" y="19827"/>
                  </a:cubicBezTo>
                  <a:cubicBezTo>
                    <a:pt x="18568" y="18915"/>
                    <a:pt x="19982" y="16713"/>
                    <a:pt x="20542" y="14427"/>
                  </a:cubicBezTo>
                  <a:cubicBezTo>
                    <a:pt x="21428" y="10805"/>
                    <a:pt x="20371" y="6767"/>
                    <a:pt x="17824" y="4043"/>
                  </a:cubicBezTo>
                  <a:cubicBezTo>
                    <a:pt x="15958" y="2048"/>
                    <a:pt x="11952" y="1"/>
                    <a:pt x="8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1"/>
            <p:cNvSpPr/>
            <p:nvPr/>
          </p:nvSpPr>
          <p:spPr>
            <a:xfrm>
              <a:off x="5058325" y="4430450"/>
              <a:ext cx="644400" cy="887325"/>
            </a:xfrm>
            <a:custGeom>
              <a:avLst/>
              <a:gdLst/>
              <a:ahLst/>
              <a:cxnLst/>
              <a:rect l="l" t="t" r="r" b="b"/>
              <a:pathLst>
                <a:path w="25776" h="35493" extrusionOk="0">
                  <a:moveTo>
                    <a:pt x="13583" y="1"/>
                  </a:moveTo>
                  <a:cubicBezTo>
                    <a:pt x="7285" y="1"/>
                    <a:pt x="0" y="12011"/>
                    <a:pt x="447" y="18496"/>
                  </a:cubicBezTo>
                  <a:cubicBezTo>
                    <a:pt x="970" y="26077"/>
                    <a:pt x="6676" y="33024"/>
                    <a:pt x="14010" y="35008"/>
                  </a:cubicBezTo>
                  <a:cubicBezTo>
                    <a:pt x="15129" y="35310"/>
                    <a:pt x="16316" y="35492"/>
                    <a:pt x="17487" y="35492"/>
                  </a:cubicBezTo>
                  <a:cubicBezTo>
                    <a:pt x="19324" y="35492"/>
                    <a:pt x="21119" y="35045"/>
                    <a:pt x="22540" y="33912"/>
                  </a:cubicBezTo>
                  <a:cubicBezTo>
                    <a:pt x="25276" y="31732"/>
                    <a:pt x="25776" y="27695"/>
                    <a:pt x="25049" y="24273"/>
                  </a:cubicBezTo>
                  <a:cubicBezTo>
                    <a:pt x="24322" y="20849"/>
                    <a:pt x="22621" y="17709"/>
                    <a:pt x="21713" y="14330"/>
                  </a:cubicBezTo>
                  <a:cubicBezTo>
                    <a:pt x="20919" y="11376"/>
                    <a:pt x="20734" y="8250"/>
                    <a:pt x="19566" y="5421"/>
                  </a:cubicBezTo>
                  <a:cubicBezTo>
                    <a:pt x="17965" y="1540"/>
                    <a:pt x="15837" y="1"/>
                    <a:pt x="13583" y="1"/>
                  </a:cubicBezTo>
                  <a:close/>
                </a:path>
              </a:pathLst>
            </a:custGeom>
            <a:solidFill>
              <a:srgbClr val="FFC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1"/>
            <p:cNvSpPr/>
            <p:nvPr/>
          </p:nvSpPr>
          <p:spPr>
            <a:xfrm>
              <a:off x="9634150" y="4127725"/>
              <a:ext cx="259525" cy="190400"/>
            </a:xfrm>
            <a:custGeom>
              <a:avLst/>
              <a:gdLst/>
              <a:ahLst/>
              <a:cxnLst/>
              <a:rect l="l" t="t" r="r" b="b"/>
              <a:pathLst>
                <a:path w="10381" h="7616" extrusionOk="0">
                  <a:moveTo>
                    <a:pt x="5608" y="1"/>
                  </a:moveTo>
                  <a:cubicBezTo>
                    <a:pt x="5304" y="1"/>
                    <a:pt x="4979" y="28"/>
                    <a:pt x="4634" y="87"/>
                  </a:cubicBezTo>
                  <a:cubicBezTo>
                    <a:pt x="3191" y="331"/>
                    <a:pt x="1957" y="1306"/>
                    <a:pt x="1077" y="2476"/>
                  </a:cubicBezTo>
                  <a:cubicBezTo>
                    <a:pt x="479" y="3272"/>
                    <a:pt x="1" y="4253"/>
                    <a:pt x="173" y="5232"/>
                  </a:cubicBezTo>
                  <a:cubicBezTo>
                    <a:pt x="343" y="6195"/>
                    <a:pt x="1135" y="6966"/>
                    <a:pt x="2046" y="7320"/>
                  </a:cubicBezTo>
                  <a:cubicBezTo>
                    <a:pt x="2596" y="7534"/>
                    <a:pt x="3185" y="7616"/>
                    <a:pt x="3778" y="7616"/>
                  </a:cubicBezTo>
                  <a:cubicBezTo>
                    <a:pt x="4165" y="7616"/>
                    <a:pt x="4555" y="7581"/>
                    <a:pt x="4937" y="7526"/>
                  </a:cubicBezTo>
                  <a:cubicBezTo>
                    <a:pt x="10091" y="6787"/>
                    <a:pt x="10380" y="1"/>
                    <a:pt x="5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1"/>
            <p:cNvSpPr/>
            <p:nvPr/>
          </p:nvSpPr>
          <p:spPr>
            <a:xfrm>
              <a:off x="5816725" y="4234850"/>
              <a:ext cx="473450" cy="252575"/>
            </a:xfrm>
            <a:custGeom>
              <a:avLst/>
              <a:gdLst/>
              <a:ahLst/>
              <a:cxnLst/>
              <a:rect l="l" t="t" r="r" b="b"/>
              <a:pathLst>
                <a:path w="18938" h="10103" fill="none" extrusionOk="0">
                  <a:moveTo>
                    <a:pt x="18937" y="0"/>
                  </a:moveTo>
                  <a:cubicBezTo>
                    <a:pt x="18937" y="0"/>
                    <a:pt x="4384" y="2261"/>
                    <a:pt x="0" y="10102"/>
                  </a:cubicBezTo>
                </a:path>
              </a:pathLst>
            </a:custGeom>
            <a:noFill/>
            <a:ln w="19275" cap="rnd" cmpd="sng">
              <a:solidFill>
                <a:srgbClr val="B07C5C"/>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1"/>
            <p:cNvSpPr/>
            <p:nvPr/>
          </p:nvSpPr>
          <p:spPr>
            <a:xfrm>
              <a:off x="7119325" y="5317750"/>
              <a:ext cx="76350" cy="313275"/>
            </a:xfrm>
            <a:custGeom>
              <a:avLst/>
              <a:gdLst/>
              <a:ahLst/>
              <a:cxnLst/>
              <a:rect l="l" t="t" r="r" b="b"/>
              <a:pathLst>
                <a:path w="3054" h="12531" fill="none" extrusionOk="0">
                  <a:moveTo>
                    <a:pt x="1" y="12531"/>
                  </a:moveTo>
                  <a:cubicBezTo>
                    <a:pt x="1" y="12531"/>
                    <a:pt x="1" y="8908"/>
                    <a:pt x="3053" y="0"/>
                  </a:cubicBezTo>
                </a:path>
              </a:pathLst>
            </a:custGeom>
            <a:noFill/>
            <a:ln w="19275" cap="rnd" cmpd="sng">
              <a:solidFill>
                <a:srgbClr val="B07C5C"/>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7068400" y="3963750"/>
              <a:ext cx="308525" cy="81450"/>
            </a:xfrm>
            <a:custGeom>
              <a:avLst/>
              <a:gdLst/>
              <a:ahLst/>
              <a:cxnLst/>
              <a:rect l="l" t="t" r="r" b="b"/>
              <a:pathLst>
                <a:path w="12341" h="3258" fill="none" extrusionOk="0">
                  <a:moveTo>
                    <a:pt x="12340" y="307"/>
                  </a:moveTo>
                  <a:cubicBezTo>
                    <a:pt x="12340" y="307"/>
                    <a:pt x="7421" y="0"/>
                    <a:pt x="1" y="3258"/>
                  </a:cubicBezTo>
                </a:path>
              </a:pathLst>
            </a:custGeom>
            <a:noFill/>
            <a:ln w="19275" cap="rnd" cmpd="sng">
              <a:solidFill>
                <a:schemeClr val="accent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7088350" y="4146750"/>
              <a:ext cx="320800" cy="113600"/>
            </a:xfrm>
            <a:custGeom>
              <a:avLst/>
              <a:gdLst/>
              <a:ahLst/>
              <a:cxnLst/>
              <a:rect l="l" t="t" r="r" b="b"/>
              <a:pathLst>
                <a:path w="12832" h="4544" fill="none" extrusionOk="0">
                  <a:moveTo>
                    <a:pt x="12831" y="1"/>
                  </a:moveTo>
                  <a:cubicBezTo>
                    <a:pt x="12831" y="1"/>
                    <a:pt x="5962" y="1"/>
                    <a:pt x="1" y="4544"/>
                  </a:cubicBezTo>
                </a:path>
              </a:pathLst>
            </a:custGeom>
            <a:noFill/>
            <a:ln w="19275" cap="rnd" cmpd="sng">
              <a:solidFill>
                <a:schemeClr val="accent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7542875" y="4321925"/>
              <a:ext cx="105750" cy="217125"/>
            </a:xfrm>
            <a:custGeom>
              <a:avLst/>
              <a:gdLst/>
              <a:ahLst/>
              <a:cxnLst/>
              <a:rect l="l" t="t" r="r" b="b"/>
              <a:pathLst>
                <a:path w="4230" h="8685" fill="none" extrusionOk="0">
                  <a:moveTo>
                    <a:pt x="1188" y="8684"/>
                  </a:moveTo>
                  <a:cubicBezTo>
                    <a:pt x="1188" y="8684"/>
                    <a:pt x="4229" y="4343"/>
                    <a:pt x="1" y="0"/>
                  </a:cubicBezTo>
                </a:path>
              </a:pathLst>
            </a:custGeom>
            <a:noFill/>
            <a:ln w="13225" cap="rnd" cmpd="sng">
              <a:solidFill>
                <a:schemeClr val="accent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8531275" y="4703600"/>
              <a:ext cx="180250" cy="288675"/>
            </a:xfrm>
            <a:custGeom>
              <a:avLst/>
              <a:gdLst/>
              <a:ahLst/>
              <a:cxnLst/>
              <a:rect l="l" t="t" r="r" b="b"/>
              <a:pathLst>
                <a:path w="7210" h="11547" fill="none" extrusionOk="0">
                  <a:moveTo>
                    <a:pt x="0" y="11546"/>
                  </a:moveTo>
                  <a:cubicBezTo>
                    <a:pt x="0" y="11546"/>
                    <a:pt x="5374" y="7268"/>
                    <a:pt x="7209" y="1"/>
                  </a:cubicBezTo>
                </a:path>
              </a:pathLst>
            </a:custGeom>
            <a:noFill/>
            <a:ln w="19275" cap="rnd" cmpd="sng">
              <a:solidFill>
                <a:schemeClr val="accent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6788100" y="3937025"/>
              <a:ext cx="754800" cy="248725"/>
            </a:xfrm>
            <a:custGeom>
              <a:avLst/>
              <a:gdLst/>
              <a:ahLst/>
              <a:cxnLst/>
              <a:rect l="l" t="t" r="r" b="b"/>
              <a:pathLst>
                <a:path w="30192" h="9949" fill="none" extrusionOk="0">
                  <a:moveTo>
                    <a:pt x="30192" y="3412"/>
                  </a:moveTo>
                  <a:cubicBezTo>
                    <a:pt x="30192" y="3412"/>
                    <a:pt x="23052" y="1"/>
                    <a:pt x="0" y="9948"/>
                  </a:cubicBezTo>
                </a:path>
              </a:pathLst>
            </a:custGeom>
            <a:noFill/>
            <a:ln w="19275" cap="rnd" cmpd="sng">
              <a:solidFill>
                <a:schemeClr val="accent6"/>
              </a:solidFill>
              <a:prstDash val="solid"/>
              <a:miter lim="10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1" name="Google Shape;1781;p51"/>
          <p:cNvSpPr/>
          <p:nvPr/>
        </p:nvSpPr>
        <p:spPr>
          <a:xfrm rot="8100000">
            <a:off x="8495592" y="2710611"/>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rot="5400000">
            <a:off x="8700824" y="2211916"/>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3" name="Google Shape;1783;p51"/>
          <p:cNvGrpSpPr/>
          <p:nvPr/>
        </p:nvGrpSpPr>
        <p:grpSpPr>
          <a:xfrm>
            <a:off x="-173882" y="135952"/>
            <a:ext cx="822107" cy="798079"/>
            <a:chOff x="4497775" y="375075"/>
            <a:chExt cx="1161825" cy="1120425"/>
          </a:xfrm>
        </p:grpSpPr>
        <p:sp>
          <p:nvSpPr>
            <p:cNvPr id="1784" name="Google Shape;1784;p51"/>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grpSp>
        <p:nvGrpSpPr>
          <p:cNvPr id="1286" name="Google Shape;1286;p47"/>
          <p:cNvGrpSpPr/>
          <p:nvPr/>
        </p:nvGrpSpPr>
        <p:grpSpPr>
          <a:xfrm>
            <a:off x="-2204188" y="-202701"/>
            <a:ext cx="6849802" cy="5797855"/>
            <a:chOff x="-7253706" y="714388"/>
            <a:chExt cx="6849802" cy="5797855"/>
          </a:xfrm>
        </p:grpSpPr>
        <p:grpSp>
          <p:nvGrpSpPr>
            <p:cNvPr id="1287" name="Google Shape;1287;p47"/>
            <p:cNvGrpSpPr/>
            <p:nvPr/>
          </p:nvGrpSpPr>
          <p:grpSpPr>
            <a:xfrm>
              <a:off x="-7253706" y="714388"/>
              <a:ext cx="6849802" cy="5797855"/>
              <a:chOff x="1707425" y="970050"/>
              <a:chExt cx="4250575" cy="3597800"/>
            </a:xfrm>
          </p:grpSpPr>
          <p:sp>
            <p:nvSpPr>
              <p:cNvPr id="1288" name="Google Shape;1288;p47"/>
              <p:cNvSpPr/>
              <p:nvPr/>
            </p:nvSpPr>
            <p:spPr>
              <a:xfrm>
                <a:off x="1998273" y="2174741"/>
                <a:ext cx="538150" cy="527350"/>
              </a:xfrm>
              <a:custGeom>
                <a:avLst/>
                <a:gdLst/>
                <a:ahLst/>
                <a:cxnLst/>
                <a:rect l="l" t="t" r="r" b="b"/>
                <a:pathLst>
                  <a:path w="21526" h="21094" extrusionOk="0">
                    <a:moveTo>
                      <a:pt x="13735" y="1"/>
                    </a:moveTo>
                    <a:cubicBezTo>
                      <a:pt x="12446" y="1"/>
                      <a:pt x="11147" y="273"/>
                      <a:pt x="9950" y="757"/>
                    </a:cubicBezTo>
                    <a:cubicBezTo>
                      <a:pt x="3826" y="3230"/>
                      <a:pt x="0" y="12885"/>
                      <a:pt x="4581" y="18400"/>
                    </a:cubicBezTo>
                    <a:cubicBezTo>
                      <a:pt x="6019" y="20132"/>
                      <a:pt x="8299" y="21094"/>
                      <a:pt x="10531" y="21094"/>
                    </a:cubicBezTo>
                    <a:cubicBezTo>
                      <a:pt x="12095" y="21094"/>
                      <a:pt x="13636" y="20622"/>
                      <a:pt x="14846" y="19610"/>
                    </a:cubicBezTo>
                    <a:cubicBezTo>
                      <a:pt x="16595" y="18150"/>
                      <a:pt x="17465" y="15927"/>
                      <a:pt x="18470" y="13881"/>
                    </a:cubicBezTo>
                    <a:cubicBezTo>
                      <a:pt x="19798" y="11177"/>
                      <a:pt x="21526" y="8334"/>
                      <a:pt x="20954" y="5376"/>
                    </a:cubicBezTo>
                    <a:cubicBezTo>
                      <a:pt x="20524" y="3142"/>
                      <a:pt x="18746" y="1291"/>
                      <a:pt x="16613" y="500"/>
                    </a:cubicBezTo>
                    <a:cubicBezTo>
                      <a:pt x="15692" y="158"/>
                      <a:pt x="14716" y="1"/>
                      <a:pt x="13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5782625" y="3872725"/>
                <a:ext cx="175375" cy="225900"/>
              </a:xfrm>
              <a:custGeom>
                <a:avLst/>
                <a:gdLst/>
                <a:ahLst/>
                <a:cxnLst/>
                <a:rect l="l" t="t" r="r" b="b"/>
                <a:pathLst>
                  <a:path w="7015" h="9036" extrusionOk="0">
                    <a:moveTo>
                      <a:pt x="2912" y="0"/>
                    </a:moveTo>
                    <a:cubicBezTo>
                      <a:pt x="1869" y="0"/>
                      <a:pt x="918" y="588"/>
                      <a:pt x="532" y="2015"/>
                    </a:cubicBezTo>
                    <a:cubicBezTo>
                      <a:pt x="1" y="3971"/>
                      <a:pt x="1162" y="9035"/>
                      <a:pt x="3657" y="9035"/>
                    </a:cubicBezTo>
                    <a:cubicBezTo>
                      <a:pt x="4095" y="9035"/>
                      <a:pt x="4575" y="8879"/>
                      <a:pt x="5093" y="8522"/>
                    </a:cubicBezTo>
                    <a:cubicBezTo>
                      <a:pt x="5566" y="8198"/>
                      <a:pt x="5879" y="7690"/>
                      <a:pt x="6123" y="7171"/>
                    </a:cubicBezTo>
                    <a:cubicBezTo>
                      <a:pt x="6770" y="5796"/>
                      <a:pt x="7015" y="4184"/>
                      <a:pt x="6533" y="2743"/>
                    </a:cubicBezTo>
                    <a:cubicBezTo>
                      <a:pt x="5996" y="1140"/>
                      <a:pt x="4365" y="0"/>
                      <a:pt x="29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5560550" y="1668000"/>
                <a:ext cx="40850" cy="36200"/>
              </a:xfrm>
              <a:custGeom>
                <a:avLst/>
                <a:gdLst/>
                <a:ahLst/>
                <a:cxnLst/>
                <a:rect l="l" t="t" r="r" b="b"/>
                <a:pathLst>
                  <a:path w="1634" h="1448" extrusionOk="0">
                    <a:moveTo>
                      <a:pt x="885" y="1"/>
                    </a:moveTo>
                    <a:cubicBezTo>
                      <a:pt x="852" y="1"/>
                      <a:pt x="819" y="3"/>
                      <a:pt x="786" y="9"/>
                    </a:cubicBezTo>
                    <a:lnTo>
                      <a:pt x="713" y="80"/>
                    </a:lnTo>
                    <a:cubicBezTo>
                      <a:pt x="666" y="64"/>
                      <a:pt x="618" y="57"/>
                      <a:pt x="570" y="57"/>
                    </a:cubicBezTo>
                    <a:cubicBezTo>
                      <a:pt x="399" y="57"/>
                      <a:pt x="227" y="152"/>
                      <a:pt x="130" y="297"/>
                    </a:cubicBezTo>
                    <a:cubicBezTo>
                      <a:pt x="7" y="481"/>
                      <a:pt x="1" y="730"/>
                      <a:pt x="84" y="937"/>
                    </a:cubicBezTo>
                    <a:cubicBezTo>
                      <a:pt x="205" y="1238"/>
                      <a:pt x="522" y="1447"/>
                      <a:pt x="844" y="1447"/>
                    </a:cubicBezTo>
                    <a:cubicBezTo>
                      <a:pt x="891" y="1447"/>
                      <a:pt x="939" y="1443"/>
                      <a:pt x="987" y="1433"/>
                    </a:cubicBezTo>
                    <a:cubicBezTo>
                      <a:pt x="1352" y="1358"/>
                      <a:pt x="1633" y="981"/>
                      <a:pt x="1585" y="612"/>
                    </a:cubicBezTo>
                    <a:cubicBezTo>
                      <a:pt x="1541" y="276"/>
                      <a:pt x="1220" y="1"/>
                      <a:pt x="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4619900" y="1335725"/>
                <a:ext cx="68025" cy="81950"/>
              </a:xfrm>
              <a:custGeom>
                <a:avLst/>
                <a:gdLst/>
                <a:ahLst/>
                <a:cxnLst/>
                <a:rect l="l" t="t" r="r" b="b"/>
                <a:pathLst>
                  <a:path w="2721" h="3278" extrusionOk="0">
                    <a:moveTo>
                      <a:pt x="1242" y="0"/>
                    </a:moveTo>
                    <a:cubicBezTo>
                      <a:pt x="1047" y="0"/>
                      <a:pt x="855" y="49"/>
                      <a:pt x="686" y="155"/>
                    </a:cubicBezTo>
                    <a:lnTo>
                      <a:pt x="603" y="308"/>
                    </a:lnTo>
                    <a:cubicBezTo>
                      <a:pt x="147" y="511"/>
                      <a:pt x="0" y="1088"/>
                      <a:pt x="1" y="1585"/>
                    </a:cubicBezTo>
                    <a:cubicBezTo>
                      <a:pt x="1" y="1957"/>
                      <a:pt x="56" y="2338"/>
                      <a:pt x="237" y="2663"/>
                    </a:cubicBezTo>
                    <a:cubicBezTo>
                      <a:pt x="418" y="2987"/>
                      <a:pt x="744" y="3247"/>
                      <a:pt x="1114" y="3275"/>
                    </a:cubicBezTo>
                    <a:cubicBezTo>
                      <a:pt x="1138" y="3277"/>
                      <a:pt x="1160" y="3277"/>
                      <a:pt x="1183" y="3277"/>
                    </a:cubicBezTo>
                    <a:cubicBezTo>
                      <a:pt x="1642" y="3277"/>
                      <a:pt x="2048" y="2933"/>
                      <a:pt x="2288" y="2537"/>
                    </a:cubicBezTo>
                    <a:cubicBezTo>
                      <a:pt x="2630" y="1972"/>
                      <a:pt x="2720" y="1224"/>
                      <a:pt x="2387" y="655"/>
                    </a:cubicBezTo>
                    <a:cubicBezTo>
                      <a:pt x="2155" y="258"/>
                      <a:pt x="1691" y="0"/>
                      <a:pt x="1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3431525" y="970050"/>
                <a:ext cx="111200" cy="104550"/>
              </a:xfrm>
              <a:custGeom>
                <a:avLst/>
                <a:gdLst/>
                <a:ahLst/>
                <a:cxnLst/>
                <a:rect l="l" t="t" r="r" b="b"/>
                <a:pathLst>
                  <a:path w="4448" h="4182" extrusionOk="0">
                    <a:moveTo>
                      <a:pt x="2690" y="1"/>
                    </a:moveTo>
                    <a:cubicBezTo>
                      <a:pt x="1376" y="1"/>
                      <a:pt x="1" y="1321"/>
                      <a:pt x="1232" y="3189"/>
                    </a:cubicBezTo>
                    <a:cubicBezTo>
                      <a:pt x="1548" y="3668"/>
                      <a:pt x="2012" y="4101"/>
                      <a:pt x="2582" y="4171"/>
                    </a:cubicBezTo>
                    <a:cubicBezTo>
                      <a:pt x="2636" y="4178"/>
                      <a:pt x="2690" y="4181"/>
                      <a:pt x="2743" y="4181"/>
                    </a:cubicBezTo>
                    <a:cubicBezTo>
                      <a:pt x="3214" y="4181"/>
                      <a:pt x="3675" y="3929"/>
                      <a:pt x="3972" y="3558"/>
                    </a:cubicBezTo>
                    <a:cubicBezTo>
                      <a:pt x="4303" y="3144"/>
                      <a:pt x="4445" y="2602"/>
                      <a:pt x="4446" y="2072"/>
                    </a:cubicBezTo>
                    <a:cubicBezTo>
                      <a:pt x="4447" y="610"/>
                      <a:pt x="3583" y="1"/>
                      <a:pt x="2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5580200" y="1436950"/>
                <a:ext cx="155950" cy="126975"/>
              </a:xfrm>
              <a:custGeom>
                <a:avLst/>
                <a:gdLst/>
                <a:ahLst/>
                <a:cxnLst/>
                <a:rect l="l" t="t" r="r" b="b"/>
                <a:pathLst>
                  <a:path w="6238" h="5079" extrusionOk="0">
                    <a:moveTo>
                      <a:pt x="3292" y="0"/>
                    </a:moveTo>
                    <a:cubicBezTo>
                      <a:pt x="2903" y="0"/>
                      <a:pt x="2517" y="89"/>
                      <a:pt x="2175" y="279"/>
                    </a:cubicBezTo>
                    <a:cubicBezTo>
                      <a:pt x="0" y="1488"/>
                      <a:pt x="1181" y="4327"/>
                      <a:pt x="2870" y="4919"/>
                    </a:cubicBezTo>
                    <a:cubicBezTo>
                      <a:pt x="3183" y="5029"/>
                      <a:pt x="3506" y="5079"/>
                      <a:pt x="3822" y="5079"/>
                    </a:cubicBezTo>
                    <a:cubicBezTo>
                      <a:pt x="4917" y="5079"/>
                      <a:pt x="5927" y="4480"/>
                      <a:pt x="6148" y="3691"/>
                    </a:cubicBezTo>
                    <a:cubicBezTo>
                      <a:pt x="6238" y="3371"/>
                      <a:pt x="6222" y="3029"/>
                      <a:pt x="6164" y="2702"/>
                    </a:cubicBezTo>
                    <a:cubicBezTo>
                      <a:pt x="6008" y="1805"/>
                      <a:pt x="5523" y="948"/>
                      <a:pt x="4765" y="445"/>
                    </a:cubicBezTo>
                    <a:cubicBezTo>
                      <a:pt x="4333" y="157"/>
                      <a:pt x="3810" y="0"/>
                      <a:pt x="32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4367675" y="1768575"/>
                <a:ext cx="45675" cy="42750"/>
              </a:xfrm>
              <a:custGeom>
                <a:avLst/>
                <a:gdLst/>
                <a:ahLst/>
                <a:cxnLst/>
                <a:rect l="l" t="t" r="r" b="b"/>
                <a:pathLst>
                  <a:path w="1827" h="1710" extrusionOk="0">
                    <a:moveTo>
                      <a:pt x="480" y="0"/>
                    </a:moveTo>
                    <a:cubicBezTo>
                      <a:pt x="296" y="49"/>
                      <a:pt x="136" y="384"/>
                      <a:pt x="55" y="554"/>
                    </a:cubicBezTo>
                    <a:cubicBezTo>
                      <a:pt x="27" y="614"/>
                      <a:pt x="0" y="678"/>
                      <a:pt x="8" y="744"/>
                    </a:cubicBezTo>
                    <a:cubicBezTo>
                      <a:pt x="17" y="822"/>
                      <a:pt x="72" y="887"/>
                      <a:pt x="125" y="943"/>
                    </a:cubicBezTo>
                    <a:cubicBezTo>
                      <a:pt x="512" y="1358"/>
                      <a:pt x="1030" y="1710"/>
                      <a:pt x="1591" y="1710"/>
                    </a:cubicBezTo>
                    <a:cubicBezTo>
                      <a:pt x="1621" y="1710"/>
                      <a:pt x="1651" y="1709"/>
                      <a:pt x="1680" y="1707"/>
                    </a:cubicBezTo>
                    <a:cubicBezTo>
                      <a:pt x="1737" y="1704"/>
                      <a:pt x="1807" y="1684"/>
                      <a:pt x="1816" y="1628"/>
                    </a:cubicBezTo>
                    <a:cubicBezTo>
                      <a:pt x="1826" y="1565"/>
                      <a:pt x="1752" y="1525"/>
                      <a:pt x="1691" y="1503"/>
                    </a:cubicBezTo>
                    <a:cubicBezTo>
                      <a:pt x="978" y="1248"/>
                      <a:pt x="691" y="668"/>
                      <a:pt x="480" y="0"/>
                    </a:cubicBezTo>
                    <a:close/>
                  </a:path>
                </a:pathLst>
              </a:custGeom>
              <a:solidFill>
                <a:srgbClr val="E38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4354200" y="1882800"/>
                <a:ext cx="68550" cy="163625"/>
              </a:xfrm>
              <a:custGeom>
                <a:avLst/>
                <a:gdLst/>
                <a:ahLst/>
                <a:cxnLst/>
                <a:rect l="l" t="t" r="r" b="b"/>
                <a:pathLst>
                  <a:path w="2742" h="6545" extrusionOk="0">
                    <a:moveTo>
                      <a:pt x="792" y="0"/>
                    </a:moveTo>
                    <a:cubicBezTo>
                      <a:pt x="310" y="2103"/>
                      <a:pt x="524" y="4188"/>
                      <a:pt x="1" y="6282"/>
                    </a:cubicBezTo>
                    <a:cubicBezTo>
                      <a:pt x="224" y="6461"/>
                      <a:pt x="510" y="6544"/>
                      <a:pt x="798" y="6544"/>
                    </a:cubicBezTo>
                    <a:cubicBezTo>
                      <a:pt x="913" y="6544"/>
                      <a:pt x="1028" y="6531"/>
                      <a:pt x="1139" y="6505"/>
                    </a:cubicBezTo>
                    <a:cubicBezTo>
                      <a:pt x="1529" y="6415"/>
                      <a:pt x="1876" y="6188"/>
                      <a:pt x="2170" y="5916"/>
                    </a:cubicBezTo>
                    <a:cubicBezTo>
                      <a:pt x="2406" y="5697"/>
                      <a:pt x="2622" y="5428"/>
                      <a:pt x="2675" y="5110"/>
                    </a:cubicBezTo>
                    <a:cubicBezTo>
                      <a:pt x="2741" y="4709"/>
                      <a:pt x="2542" y="4317"/>
                      <a:pt x="2358" y="3955"/>
                    </a:cubicBezTo>
                    <a:cubicBezTo>
                      <a:pt x="1715" y="2690"/>
                      <a:pt x="1190" y="1363"/>
                      <a:pt x="792" y="0"/>
                    </a:cubicBezTo>
                    <a:close/>
                  </a:path>
                </a:pathLst>
              </a:custGeom>
              <a:solidFill>
                <a:srgbClr val="F3D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652400" y="1603200"/>
                <a:ext cx="2233725" cy="2951675"/>
              </a:xfrm>
              <a:custGeom>
                <a:avLst/>
                <a:gdLst/>
                <a:ahLst/>
                <a:cxnLst/>
                <a:rect l="l" t="t" r="r" b="b"/>
                <a:pathLst>
                  <a:path w="89349" h="118067" extrusionOk="0">
                    <a:moveTo>
                      <a:pt x="17340" y="88676"/>
                    </a:moveTo>
                    <a:cubicBezTo>
                      <a:pt x="17505" y="91775"/>
                      <a:pt x="18019" y="94857"/>
                      <a:pt x="18868" y="97845"/>
                    </a:cubicBezTo>
                    <a:cubicBezTo>
                      <a:pt x="19332" y="99476"/>
                      <a:pt x="19896" y="101083"/>
                      <a:pt x="20216" y="102749"/>
                    </a:cubicBezTo>
                    <a:cubicBezTo>
                      <a:pt x="20536" y="104414"/>
                      <a:pt x="20601" y="106168"/>
                      <a:pt x="20073" y="107780"/>
                    </a:cubicBezTo>
                    <a:cubicBezTo>
                      <a:pt x="19783" y="108662"/>
                      <a:pt x="19325" y="109477"/>
                      <a:pt x="18869" y="110285"/>
                    </a:cubicBezTo>
                    <a:cubicBezTo>
                      <a:pt x="18480" y="110978"/>
                      <a:pt x="18089" y="111671"/>
                      <a:pt x="17699" y="112363"/>
                    </a:cubicBezTo>
                    <a:cubicBezTo>
                      <a:pt x="17139" y="111516"/>
                      <a:pt x="16796" y="111028"/>
                      <a:pt x="16380" y="110241"/>
                    </a:cubicBezTo>
                    <a:cubicBezTo>
                      <a:pt x="16038" y="109597"/>
                      <a:pt x="15986" y="108843"/>
                      <a:pt x="15983" y="108115"/>
                    </a:cubicBezTo>
                    <a:cubicBezTo>
                      <a:pt x="15973" y="105857"/>
                      <a:pt x="16371" y="103621"/>
                      <a:pt x="16665" y="101383"/>
                    </a:cubicBezTo>
                    <a:cubicBezTo>
                      <a:pt x="17204" y="97281"/>
                      <a:pt x="17496" y="92810"/>
                      <a:pt x="17340" y="88676"/>
                    </a:cubicBezTo>
                    <a:close/>
                    <a:moveTo>
                      <a:pt x="72673" y="88676"/>
                    </a:moveTo>
                    <a:lnTo>
                      <a:pt x="72673" y="88676"/>
                    </a:lnTo>
                    <a:cubicBezTo>
                      <a:pt x="72276" y="92793"/>
                      <a:pt x="72809" y="97281"/>
                      <a:pt x="73348" y="101383"/>
                    </a:cubicBezTo>
                    <a:cubicBezTo>
                      <a:pt x="73642" y="103621"/>
                      <a:pt x="74039" y="105857"/>
                      <a:pt x="74030" y="108115"/>
                    </a:cubicBezTo>
                    <a:cubicBezTo>
                      <a:pt x="74028" y="108842"/>
                      <a:pt x="73975" y="109597"/>
                      <a:pt x="73634" y="110241"/>
                    </a:cubicBezTo>
                    <a:cubicBezTo>
                      <a:pt x="73216" y="111027"/>
                      <a:pt x="72874" y="111516"/>
                      <a:pt x="72314" y="112363"/>
                    </a:cubicBezTo>
                    <a:cubicBezTo>
                      <a:pt x="71923" y="111670"/>
                      <a:pt x="71533" y="110978"/>
                      <a:pt x="71143" y="110285"/>
                    </a:cubicBezTo>
                    <a:cubicBezTo>
                      <a:pt x="70687" y="109477"/>
                      <a:pt x="70229" y="108662"/>
                      <a:pt x="69941" y="107780"/>
                    </a:cubicBezTo>
                    <a:cubicBezTo>
                      <a:pt x="69411" y="106168"/>
                      <a:pt x="69477" y="104414"/>
                      <a:pt x="69797" y="102749"/>
                    </a:cubicBezTo>
                    <a:cubicBezTo>
                      <a:pt x="70116" y="101083"/>
                      <a:pt x="70842" y="99514"/>
                      <a:pt x="71144" y="97845"/>
                    </a:cubicBezTo>
                    <a:cubicBezTo>
                      <a:pt x="71790" y="94292"/>
                      <a:pt x="72333" y="92200"/>
                      <a:pt x="72673" y="88676"/>
                    </a:cubicBezTo>
                    <a:close/>
                    <a:moveTo>
                      <a:pt x="59485" y="1"/>
                    </a:moveTo>
                    <a:cubicBezTo>
                      <a:pt x="59484" y="1"/>
                      <a:pt x="59483" y="1"/>
                      <a:pt x="59482" y="1"/>
                    </a:cubicBezTo>
                    <a:cubicBezTo>
                      <a:pt x="58920" y="2"/>
                      <a:pt x="58384" y="244"/>
                      <a:pt x="57910" y="546"/>
                    </a:cubicBezTo>
                    <a:cubicBezTo>
                      <a:pt x="56700" y="1318"/>
                      <a:pt x="55778" y="2531"/>
                      <a:pt x="55359" y="3903"/>
                    </a:cubicBezTo>
                    <a:cubicBezTo>
                      <a:pt x="55092" y="4778"/>
                      <a:pt x="55017" y="5722"/>
                      <a:pt x="54580" y="6524"/>
                    </a:cubicBezTo>
                    <a:cubicBezTo>
                      <a:pt x="54211" y="7202"/>
                      <a:pt x="53612" y="7722"/>
                      <a:pt x="53027" y="8226"/>
                    </a:cubicBezTo>
                    <a:lnTo>
                      <a:pt x="49151" y="11564"/>
                    </a:lnTo>
                    <a:cubicBezTo>
                      <a:pt x="48356" y="12248"/>
                      <a:pt x="47550" y="12940"/>
                      <a:pt x="46603" y="13386"/>
                    </a:cubicBezTo>
                    <a:cubicBezTo>
                      <a:pt x="45450" y="13930"/>
                      <a:pt x="44148" y="14081"/>
                      <a:pt x="42972" y="14572"/>
                    </a:cubicBezTo>
                    <a:cubicBezTo>
                      <a:pt x="41996" y="14978"/>
                      <a:pt x="41130" y="15609"/>
                      <a:pt x="40186" y="16084"/>
                    </a:cubicBezTo>
                    <a:cubicBezTo>
                      <a:pt x="39483" y="16437"/>
                      <a:pt x="38699" y="16704"/>
                      <a:pt x="37923" y="16704"/>
                    </a:cubicBezTo>
                    <a:cubicBezTo>
                      <a:pt x="37656" y="16704"/>
                      <a:pt x="37390" y="16673"/>
                      <a:pt x="37128" y="16602"/>
                    </a:cubicBezTo>
                    <a:cubicBezTo>
                      <a:pt x="36488" y="21199"/>
                      <a:pt x="35395" y="25978"/>
                      <a:pt x="31922" y="29056"/>
                    </a:cubicBezTo>
                    <a:cubicBezTo>
                      <a:pt x="27869" y="32648"/>
                      <a:pt x="22250" y="34746"/>
                      <a:pt x="17959" y="38102"/>
                    </a:cubicBezTo>
                    <a:cubicBezTo>
                      <a:pt x="17424" y="38519"/>
                      <a:pt x="16770" y="38739"/>
                      <a:pt x="16092" y="38758"/>
                    </a:cubicBezTo>
                    <a:cubicBezTo>
                      <a:pt x="15490" y="38775"/>
                      <a:pt x="14978" y="38872"/>
                      <a:pt x="14203" y="38979"/>
                    </a:cubicBezTo>
                    <a:cubicBezTo>
                      <a:pt x="12884" y="39161"/>
                      <a:pt x="12031" y="39662"/>
                      <a:pt x="10763" y="40214"/>
                    </a:cubicBezTo>
                    <a:cubicBezTo>
                      <a:pt x="9902" y="40587"/>
                      <a:pt x="8631" y="41536"/>
                      <a:pt x="7883" y="42102"/>
                    </a:cubicBezTo>
                    <a:cubicBezTo>
                      <a:pt x="6851" y="42883"/>
                      <a:pt x="6105" y="43979"/>
                      <a:pt x="5469" y="45107"/>
                    </a:cubicBezTo>
                    <a:cubicBezTo>
                      <a:pt x="2110" y="51076"/>
                      <a:pt x="1509" y="58207"/>
                      <a:pt x="1776" y="65050"/>
                    </a:cubicBezTo>
                    <a:cubicBezTo>
                      <a:pt x="1971" y="70080"/>
                      <a:pt x="1164" y="75277"/>
                      <a:pt x="685" y="80287"/>
                    </a:cubicBezTo>
                    <a:cubicBezTo>
                      <a:pt x="234" y="85014"/>
                      <a:pt x="0" y="98658"/>
                      <a:pt x="530" y="103753"/>
                    </a:cubicBezTo>
                    <a:cubicBezTo>
                      <a:pt x="729" y="105681"/>
                      <a:pt x="527" y="107699"/>
                      <a:pt x="392" y="109633"/>
                    </a:cubicBezTo>
                    <a:cubicBezTo>
                      <a:pt x="348" y="110272"/>
                      <a:pt x="304" y="110917"/>
                      <a:pt x="414" y="111547"/>
                    </a:cubicBezTo>
                    <a:cubicBezTo>
                      <a:pt x="531" y="112208"/>
                      <a:pt x="813" y="112826"/>
                      <a:pt x="1093" y="113436"/>
                    </a:cubicBezTo>
                    <a:cubicBezTo>
                      <a:pt x="1800" y="114979"/>
                      <a:pt x="2507" y="116523"/>
                      <a:pt x="3215" y="118066"/>
                    </a:cubicBezTo>
                    <a:lnTo>
                      <a:pt x="86134" y="118066"/>
                    </a:lnTo>
                    <a:cubicBezTo>
                      <a:pt x="86841" y="116523"/>
                      <a:pt x="87548" y="114979"/>
                      <a:pt x="88256" y="113436"/>
                    </a:cubicBezTo>
                    <a:cubicBezTo>
                      <a:pt x="88535" y="112826"/>
                      <a:pt x="88818" y="112208"/>
                      <a:pt x="88933" y="111547"/>
                    </a:cubicBezTo>
                    <a:cubicBezTo>
                      <a:pt x="89045" y="110917"/>
                      <a:pt x="89001" y="110272"/>
                      <a:pt x="88956" y="109633"/>
                    </a:cubicBezTo>
                    <a:cubicBezTo>
                      <a:pt x="88821" y="107699"/>
                      <a:pt x="88618" y="105681"/>
                      <a:pt x="88819" y="103753"/>
                    </a:cubicBezTo>
                    <a:cubicBezTo>
                      <a:pt x="89348" y="98659"/>
                      <a:pt x="89115" y="85015"/>
                      <a:pt x="88662" y="80287"/>
                    </a:cubicBezTo>
                    <a:cubicBezTo>
                      <a:pt x="88185" y="75277"/>
                      <a:pt x="87376" y="70080"/>
                      <a:pt x="87572" y="65051"/>
                    </a:cubicBezTo>
                    <a:cubicBezTo>
                      <a:pt x="87839" y="58207"/>
                      <a:pt x="87239" y="51076"/>
                      <a:pt x="83879" y="45107"/>
                    </a:cubicBezTo>
                    <a:cubicBezTo>
                      <a:pt x="83244" y="43979"/>
                      <a:pt x="82497" y="42883"/>
                      <a:pt x="81465" y="42102"/>
                    </a:cubicBezTo>
                    <a:cubicBezTo>
                      <a:pt x="80717" y="41536"/>
                      <a:pt x="79446" y="40588"/>
                      <a:pt x="78586" y="40214"/>
                    </a:cubicBezTo>
                    <a:cubicBezTo>
                      <a:pt x="77317" y="39662"/>
                      <a:pt x="76465" y="39161"/>
                      <a:pt x="75145" y="38979"/>
                    </a:cubicBezTo>
                    <a:cubicBezTo>
                      <a:pt x="74371" y="38872"/>
                      <a:pt x="73857" y="38775"/>
                      <a:pt x="73256" y="38758"/>
                    </a:cubicBezTo>
                    <a:cubicBezTo>
                      <a:pt x="72578" y="38740"/>
                      <a:pt x="71923" y="38519"/>
                      <a:pt x="71390" y="38102"/>
                    </a:cubicBezTo>
                    <a:cubicBezTo>
                      <a:pt x="67097" y="34746"/>
                      <a:pt x="61479" y="32648"/>
                      <a:pt x="57426" y="29056"/>
                    </a:cubicBezTo>
                    <a:cubicBezTo>
                      <a:pt x="57519" y="26447"/>
                      <a:pt x="57328" y="23828"/>
                      <a:pt x="56859" y="21260"/>
                    </a:cubicBezTo>
                    <a:cubicBezTo>
                      <a:pt x="56723" y="20516"/>
                      <a:pt x="56913" y="19673"/>
                      <a:pt x="57327" y="19001"/>
                    </a:cubicBezTo>
                    <a:cubicBezTo>
                      <a:pt x="59382" y="19174"/>
                      <a:pt x="61407" y="19486"/>
                      <a:pt x="63445" y="19486"/>
                    </a:cubicBezTo>
                    <a:cubicBezTo>
                      <a:pt x="64121" y="19486"/>
                      <a:pt x="64799" y="19452"/>
                      <a:pt x="65479" y="19366"/>
                    </a:cubicBezTo>
                    <a:cubicBezTo>
                      <a:pt x="66326" y="19260"/>
                      <a:pt x="67194" y="19078"/>
                      <a:pt x="67992" y="18772"/>
                    </a:cubicBezTo>
                    <a:cubicBezTo>
                      <a:pt x="68464" y="16948"/>
                      <a:pt x="68683" y="15070"/>
                      <a:pt x="68900" y="13198"/>
                    </a:cubicBezTo>
                    <a:cubicBezTo>
                      <a:pt x="69047" y="11934"/>
                      <a:pt x="69193" y="10647"/>
                      <a:pt x="68947" y="9398"/>
                    </a:cubicBezTo>
                    <a:cubicBezTo>
                      <a:pt x="68841" y="8860"/>
                      <a:pt x="68662" y="8325"/>
                      <a:pt x="68696" y="7778"/>
                    </a:cubicBezTo>
                    <a:cubicBezTo>
                      <a:pt x="68740" y="7066"/>
                      <a:pt x="69172" y="6391"/>
                      <a:pt x="69800" y="6054"/>
                    </a:cubicBezTo>
                    <a:cubicBezTo>
                      <a:pt x="69992" y="5950"/>
                      <a:pt x="70173" y="5860"/>
                      <a:pt x="70185" y="5642"/>
                    </a:cubicBezTo>
                    <a:cubicBezTo>
                      <a:pt x="70268" y="4271"/>
                      <a:pt x="69782" y="2825"/>
                      <a:pt x="68723" y="1949"/>
                    </a:cubicBezTo>
                    <a:cubicBezTo>
                      <a:pt x="68130" y="1458"/>
                      <a:pt x="67350" y="1187"/>
                      <a:pt x="66584" y="1187"/>
                    </a:cubicBezTo>
                    <a:cubicBezTo>
                      <a:pt x="65983" y="1187"/>
                      <a:pt x="65390" y="1354"/>
                      <a:pt x="64902" y="1713"/>
                    </a:cubicBezTo>
                    <a:cubicBezTo>
                      <a:pt x="64686" y="1871"/>
                      <a:pt x="64433" y="1924"/>
                      <a:pt x="64166" y="1924"/>
                    </a:cubicBezTo>
                    <a:cubicBezTo>
                      <a:pt x="63772" y="1924"/>
                      <a:pt x="63346" y="1810"/>
                      <a:pt x="62957" y="1747"/>
                    </a:cubicBezTo>
                    <a:cubicBezTo>
                      <a:pt x="62589" y="1688"/>
                      <a:pt x="62223" y="1625"/>
                      <a:pt x="61979" y="1345"/>
                    </a:cubicBezTo>
                    <a:cubicBezTo>
                      <a:pt x="61755" y="1088"/>
                      <a:pt x="61467" y="901"/>
                      <a:pt x="61148" y="780"/>
                    </a:cubicBezTo>
                    <a:cubicBezTo>
                      <a:pt x="60702" y="318"/>
                      <a:pt x="60120" y="1"/>
                      <a:pt x="59485" y="1"/>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7"/>
              <p:cNvSpPr/>
              <p:nvPr/>
            </p:nvSpPr>
            <p:spPr>
              <a:xfrm>
                <a:off x="4003525" y="1768850"/>
                <a:ext cx="101400" cy="184650"/>
              </a:xfrm>
              <a:custGeom>
                <a:avLst/>
                <a:gdLst/>
                <a:ahLst/>
                <a:cxnLst/>
                <a:rect l="l" t="t" r="r" b="b"/>
                <a:pathLst>
                  <a:path w="4056" h="7386" extrusionOk="0">
                    <a:moveTo>
                      <a:pt x="1202" y="1"/>
                    </a:moveTo>
                    <a:cubicBezTo>
                      <a:pt x="1137" y="1"/>
                      <a:pt x="1056" y="16"/>
                      <a:pt x="953" y="49"/>
                    </a:cubicBezTo>
                    <a:cubicBezTo>
                      <a:pt x="655" y="144"/>
                      <a:pt x="369" y="638"/>
                      <a:pt x="230" y="913"/>
                    </a:cubicBezTo>
                    <a:cubicBezTo>
                      <a:pt x="13" y="1337"/>
                      <a:pt x="1" y="1833"/>
                      <a:pt x="19" y="2309"/>
                    </a:cubicBezTo>
                    <a:cubicBezTo>
                      <a:pt x="65" y="3541"/>
                      <a:pt x="307" y="4825"/>
                      <a:pt x="1085" y="5781"/>
                    </a:cubicBezTo>
                    <a:cubicBezTo>
                      <a:pt x="1513" y="6306"/>
                      <a:pt x="2077" y="6699"/>
                      <a:pt x="2645" y="7066"/>
                    </a:cubicBezTo>
                    <a:cubicBezTo>
                      <a:pt x="2892" y="7224"/>
                      <a:pt x="3157" y="7384"/>
                      <a:pt x="3450" y="7385"/>
                    </a:cubicBezTo>
                    <a:cubicBezTo>
                      <a:pt x="3451" y="7385"/>
                      <a:pt x="3452" y="7385"/>
                      <a:pt x="3452" y="7385"/>
                    </a:cubicBezTo>
                    <a:cubicBezTo>
                      <a:pt x="3744" y="7385"/>
                      <a:pt x="4056" y="7157"/>
                      <a:pt x="4034" y="6865"/>
                    </a:cubicBezTo>
                    <a:cubicBezTo>
                      <a:pt x="4013" y="6590"/>
                      <a:pt x="3736" y="6422"/>
                      <a:pt x="3510" y="6263"/>
                    </a:cubicBezTo>
                    <a:cubicBezTo>
                      <a:pt x="2580" y="5605"/>
                      <a:pt x="2151" y="4454"/>
                      <a:pt x="1840" y="3357"/>
                    </a:cubicBezTo>
                    <a:lnTo>
                      <a:pt x="1840" y="3358"/>
                    </a:lnTo>
                    <a:cubicBezTo>
                      <a:pt x="1599" y="2502"/>
                      <a:pt x="1442" y="1388"/>
                      <a:pt x="1445" y="496"/>
                    </a:cubicBezTo>
                    <a:cubicBezTo>
                      <a:pt x="1445" y="189"/>
                      <a:pt x="1426" y="1"/>
                      <a:pt x="120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4460200" y="3279450"/>
                <a:ext cx="283800" cy="1275425"/>
              </a:xfrm>
              <a:custGeom>
                <a:avLst/>
                <a:gdLst/>
                <a:ahLst/>
                <a:cxnLst/>
                <a:rect l="l" t="t" r="r" b="b"/>
                <a:pathLst>
                  <a:path w="11352" h="51017" extrusionOk="0">
                    <a:moveTo>
                      <a:pt x="7962" y="0"/>
                    </a:moveTo>
                    <a:cubicBezTo>
                      <a:pt x="6417" y="1068"/>
                      <a:pt x="5579" y="2910"/>
                      <a:pt x="5170" y="4744"/>
                    </a:cubicBezTo>
                    <a:cubicBezTo>
                      <a:pt x="4763" y="6578"/>
                      <a:pt x="4715" y="8475"/>
                      <a:pt x="4359" y="10319"/>
                    </a:cubicBezTo>
                    <a:cubicBezTo>
                      <a:pt x="3936" y="12509"/>
                      <a:pt x="3089" y="14589"/>
                      <a:pt x="2247" y="16654"/>
                    </a:cubicBezTo>
                    <a:cubicBezTo>
                      <a:pt x="1564" y="18326"/>
                      <a:pt x="881" y="20000"/>
                      <a:pt x="198" y="21673"/>
                    </a:cubicBezTo>
                    <a:cubicBezTo>
                      <a:pt x="198" y="21673"/>
                      <a:pt x="143" y="28212"/>
                      <a:pt x="1035" y="34333"/>
                    </a:cubicBezTo>
                    <a:cubicBezTo>
                      <a:pt x="1929" y="40454"/>
                      <a:pt x="1695" y="41717"/>
                      <a:pt x="1695" y="41717"/>
                    </a:cubicBezTo>
                    <a:cubicBezTo>
                      <a:pt x="1682" y="43087"/>
                      <a:pt x="1" y="45313"/>
                      <a:pt x="1" y="45313"/>
                    </a:cubicBezTo>
                    <a:cubicBezTo>
                      <a:pt x="1296" y="47612"/>
                      <a:pt x="1718" y="51016"/>
                      <a:pt x="1718" y="51016"/>
                    </a:cubicBezTo>
                    <a:lnTo>
                      <a:pt x="6053" y="51016"/>
                    </a:lnTo>
                    <a:cubicBezTo>
                      <a:pt x="9144" y="46978"/>
                      <a:pt x="11015" y="41874"/>
                      <a:pt x="11250" y="36794"/>
                    </a:cubicBezTo>
                    <a:cubicBezTo>
                      <a:pt x="11351" y="34609"/>
                      <a:pt x="11167" y="32423"/>
                      <a:pt x="10982" y="30244"/>
                    </a:cubicBezTo>
                    <a:cubicBezTo>
                      <a:pt x="10196" y="20935"/>
                      <a:pt x="9408" y="11627"/>
                      <a:pt x="8622" y="2319"/>
                    </a:cubicBezTo>
                    <a:cubicBezTo>
                      <a:pt x="8553" y="1506"/>
                      <a:pt x="8465" y="643"/>
                      <a:pt x="796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2810425" y="3279450"/>
                <a:ext cx="283775" cy="1275425"/>
              </a:xfrm>
              <a:custGeom>
                <a:avLst/>
                <a:gdLst/>
                <a:ahLst/>
                <a:cxnLst/>
                <a:rect l="l" t="t" r="r" b="b"/>
                <a:pathLst>
                  <a:path w="11351" h="51017" extrusionOk="0">
                    <a:moveTo>
                      <a:pt x="3389" y="0"/>
                    </a:moveTo>
                    <a:cubicBezTo>
                      <a:pt x="2887" y="643"/>
                      <a:pt x="2799" y="1506"/>
                      <a:pt x="2730" y="2319"/>
                    </a:cubicBezTo>
                    <a:cubicBezTo>
                      <a:pt x="1944" y="11627"/>
                      <a:pt x="1156" y="20935"/>
                      <a:pt x="369" y="30244"/>
                    </a:cubicBezTo>
                    <a:cubicBezTo>
                      <a:pt x="185" y="32423"/>
                      <a:pt x="1" y="34609"/>
                      <a:pt x="102" y="36794"/>
                    </a:cubicBezTo>
                    <a:cubicBezTo>
                      <a:pt x="337" y="41874"/>
                      <a:pt x="2207" y="46978"/>
                      <a:pt x="5299" y="51016"/>
                    </a:cubicBezTo>
                    <a:lnTo>
                      <a:pt x="9634" y="51016"/>
                    </a:lnTo>
                    <a:cubicBezTo>
                      <a:pt x="9634" y="51016"/>
                      <a:pt x="10056" y="47612"/>
                      <a:pt x="11350" y="45313"/>
                    </a:cubicBezTo>
                    <a:cubicBezTo>
                      <a:pt x="11350" y="45313"/>
                      <a:pt x="9670" y="43087"/>
                      <a:pt x="9657" y="41717"/>
                    </a:cubicBezTo>
                    <a:cubicBezTo>
                      <a:pt x="9657" y="41717"/>
                      <a:pt x="9423" y="40454"/>
                      <a:pt x="10316" y="34333"/>
                    </a:cubicBezTo>
                    <a:cubicBezTo>
                      <a:pt x="11209" y="28212"/>
                      <a:pt x="11154" y="21673"/>
                      <a:pt x="11154" y="21673"/>
                    </a:cubicBezTo>
                    <a:cubicBezTo>
                      <a:pt x="10470" y="20000"/>
                      <a:pt x="9788" y="18326"/>
                      <a:pt x="9105" y="16654"/>
                    </a:cubicBezTo>
                    <a:cubicBezTo>
                      <a:pt x="8263" y="14589"/>
                      <a:pt x="7415" y="12509"/>
                      <a:pt x="6993" y="10319"/>
                    </a:cubicBezTo>
                    <a:cubicBezTo>
                      <a:pt x="6637" y="8475"/>
                      <a:pt x="6589" y="6578"/>
                      <a:pt x="6182" y="4744"/>
                    </a:cubicBezTo>
                    <a:cubicBezTo>
                      <a:pt x="5773" y="2910"/>
                      <a:pt x="4935" y="1068"/>
                      <a:pt x="338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3393875" y="1110600"/>
                <a:ext cx="1124450" cy="1285250"/>
              </a:xfrm>
              <a:custGeom>
                <a:avLst/>
                <a:gdLst/>
                <a:ahLst/>
                <a:cxnLst/>
                <a:rect l="l" t="t" r="r" b="b"/>
                <a:pathLst>
                  <a:path w="44978" h="51410" extrusionOk="0">
                    <a:moveTo>
                      <a:pt x="22138" y="0"/>
                    </a:moveTo>
                    <a:cubicBezTo>
                      <a:pt x="21361" y="0"/>
                      <a:pt x="20557" y="44"/>
                      <a:pt x="19719" y="135"/>
                    </a:cubicBezTo>
                    <a:cubicBezTo>
                      <a:pt x="17913" y="330"/>
                      <a:pt x="16128" y="795"/>
                      <a:pt x="14699" y="1915"/>
                    </a:cubicBezTo>
                    <a:cubicBezTo>
                      <a:pt x="14265" y="1864"/>
                      <a:pt x="13848" y="1839"/>
                      <a:pt x="13447" y="1839"/>
                    </a:cubicBezTo>
                    <a:cubicBezTo>
                      <a:pt x="9686" y="1839"/>
                      <a:pt x="7299" y="3982"/>
                      <a:pt x="5238" y="6414"/>
                    </a:cubicBezTo>
                    <a:cubicBezTo>
                      <a:pt x="2955" y="9105"/>
                      <a:pt x="1186" y="12394"/>
                      <a:pt x="606" y="15875"/>
                    </a:cubicBezTo>
                    <a:cubicBezTo>
                      <a:pt x="263" y="17931"/>
                      <a:pt x="1" y="21321"/>
                      <a:pt x="488" y="23347"/>
                    </a:cubicBezTo>
                    <a:cubicBezTo>
                      <a:pt x="1147" y="26090"/>
                      <a:pt x="2461" y="27548"/>
                      <a:pt x="3430" y="30197"/>
                    </a:cubicBezTo>
                    <a:cubicBezTo>
                      <a:pt x="3883" y="31433"/>
                      <a:pt x="4210" y="32738"/>
                      <a:pt x="4937" y="33836"/>
                    </a:cubicBezTo>
                    <a:cubicBezTo>
                      <a:pt x="5592" y="34823"/>
                      <a:pt x="6532" y="35580"/>
                      <a:pt x="7342" y="36445"/>
                    </a:cubicBezTo>
                    <a:cubicBezTo>
                      <a:pt x="8151" y="37309"/>
                      <a:pt x="8864" y="38372"/>
                      <a:pt x="8882" y="39557"/>
                    </a:cubicBezTo>
                    <a:cubicBezTo>
                      <a:pt x="10322" y="38437"/>
                      <a:pt x="11504" y="37104"/>
                      <a:pt x="12549" y="35608"/>
                    </a:cubicBezTo>
                    <a:cubicBezTo>
                      <a:pt x="12839" y="35938"/>
                      <a:pt x="12953" y="36415"/>
                      <a:pt x="12845" y="36840"/>
                    </a:cubicBezTo>
                    <a:cubicBezTo>
                      <a:pt x="15084" y="35990"/>
                      <a:pt x="17076" y="34610"/>
                      <a:pt x="19044" y="33243"/>
                    </a:cubicBezTo>
                    <a:cubicBezTo>
                      <a:pt x="19765" y="32742"/>
                      <a:pt x="20490" y="32238"/>
                      <a:pt x="21126" y="31632"/>
                    </a:cubicBezTo>
                    <a:cubicBezTo>
                      <a:pt x="22794" y="30043"/>
                      <a:pt x="23835" y="27774"/>
                      <a:pt x="25828" y="26619"/>
                    </a:cubicBezTo>
                    <a:cubicBezTo>
                      <a:pt x="25988" y="25452"/>
                      <a:pt x="26100" y="24522"/>
                      <a:pt x="26644" y="23478"/>
                    </a:cubicBezTo>
                    <a:cubicBezTo>
                      <a:pt x="27189" y="22434"/>
                      <a:pt x="28006" y="21510"/>
                      <a:pt x="29052" y="20969"/>
                    </a:cubicBezTo>
                    <a:cubicBezTo>
                      <a:pt x="29405" y="20788"/>
                      <a:pt x="29818" y="20658"/>
                      <a:pt x="30210" y="20658"/>
                    </a:cubicBezTo>
                    <a:cubicBezTo>
                      <a:pt x="30511" y="20658"/>
                      <a:pt x="30799" y="20734"/>
                      <a:pt x="31038" y="20922"/>
                    </a:cubicBezTo>
                    <a:cubicBezTo>
                      <a:pt x="31556" y="21328"/>
                      <a:pt x="32210" y="22514"/>
                      <a:pt x="32122" y="24102"/>
                    </a:cubicBezTo>
                    <a:cubicBezTo>
                      <a:pt x="31977" y="26701"/>
                      <a:pt x="32174" y="29320"/>
                      <a:pt x="31818" y="31899"/>
                    </a:cubicBezTo>
                    <a:cubicBezTo>
                      <a:pt x="31725" y="32578"/>
                      <a:pt x="31602" y="33259"/>
                      <a:pt x="31342" y="33894"/>
                    </a:cubicBezTo>
                    <a:cubicBezTo>
                      <a:pt x="30556" y="35820"/>
                      <a:pt x="28665" y="37026"/>
                      <a:pt x="26868" y="38075"/>
                    </a:cubicBezTo>
                    <a:cubicBezTo>
                      <a:pt x="27016" y="41631"/>
                      <a:pt x="27199" y="45235"/>
                      <a:pt x="27624" y="48769"/>
                    </a:cubicBezTo>
                    <a:cubicBezTo>
                      <a:pt x="28749" y="49741"/>
                      <a:pt x="30170" y="50513"/>
                      <a:pt x="31356" y="51410"/>
                    </a:cubicBezTo>
                    <a:cubicBezTo>
                      <a:pt x="32816" y="51308"/>
                      <a:pt x="33999" y="51020"/>
                      <a:pt x="35293" y="50337"/>
                    </a:cubicBezTo>
                    <a:cubicBezTo>
                      <a:pt x="35981" y="49973"/>
                      <a:pt x="36662" y="49496"/>
                      <a:pt x="36974" y="48782"/>
                    </a:cubicBezTo>
                    <a:cubicBezTo>
                      <a:pt x="37312" y="48006"/>
                      <a:pt x="37148" y="47108"/>
                      <a:pt x="36904" y="46297"/>
                    </a:cubicBezTo>
                    <a:cubicBezTo>
                      <a:pt x="36854" y="46134"/>
                      <a:pt x="36802" y="45968"/>
                      <a:pt x="36806" y="45797"/>
                    </a:cubicBezTo>
                    <a:cubicBezTo>
                      <a:pt x="36810" y="45613"/>
                      <a:pt x="36880" y="45438"/>
                      <a:pt x="36950" y="45267"/>
                    </a:cubicBezTo>
                    <a:cubicBezTo>
                      <a:pt x="37449" y="44038"/>
                      <a:pt x="37947" y="42811"/>
                      <a:pt x="38445" y="41582"/>
                    </a:cubicBezTo>
                    <a:cubicBezTo>
                      <a:pt x="38682" y="40998"/>
                      <a:pt x="38923" y="40401"/>
                      <a:pt x="38964" y="39772"/>
                    </a:cubicBezTo>
                    <a:cubicBezTo>
                      <a:pt x="39004" y="39142"/>
                      <a:pt x="38810" y="38462"/>
                      <a:pt x="38316" y="38071"/>
                    </a:cubicBezTo>
                    <a:cubicBezTo>
                      <a:pt x="38024" y="38486"/>
                      <a:pt x="37432" y="38675"/>
                      <a:pt x="36856" y="38675"/>
                    </a:cubicBezTo>
                    <a:cubicBezTo>
                      <a:pt x="36555" y="38675"/>
                      <a:pt x="36258" y="38624"/>
                      <a:pt x="36011" y="38525"/>
                    </a:cubicBezTo>
                    <a:cubicBezTo>
                      <a:pt x="35292" y="38240"/>
                      <a:pt x="34774" y="37574"/>
                      <a:pt x="34508" y="36847"/>
                    </a:cubicBezTo>
                    <a:cubicBezTo>
                      <a:pt x="34243" y="36121"/>
                      <a:pt x="34200" y="35333"/>
                      <a:pt x="34196" y="34559"/>
                    </a:cubicBezTo>
                    <a:cubicBezTo>
                      <a:pt x="34194" y="33557"/>
                      <a:pt x="34256" y="32554"/>
                      <a:pt x="34384" y="31558"/>
                    </a:cubicBezTo>
                    <a:cubicBezTo>
                      <a:pt x="34467" y="30907"/>
                      <a:pt x="34579" y="30257"/>
                      <a:pt x="34591" y="29602"/>
                    </a:cubicBezTo>
                    <a:cubicBezTo>
                      <a:pt x="34611" y="28596"/>
                      <a:pt x="34400" y="27602"/>
                      <a:pt x="34340" y="26599"/>
                    </a:cubicBezTo>
                    <a:cubicBezTo>
                      <a:pt x="34293" y="25796"/>
                      <a:pt x="34342" y="24993"/>
                      <a:pt x="34392" y="24192"/>
                    </a:cubicBezTo>
                    <a:cubicBezTo>
                      <a:pt x="34452" y="23214"/>
                      <a:pt x="35178" y="22346"/>
                      <a:pt x="36091" y="21991"/>
                    </a:cubicBezTo>
                    <a:cubicBezTo>
                      <a:pt x="36415" y="21865"/>
                      <a:pt x="36768" y="21780"/>
                      <a:pt x="37113" y="21780"/>
                    </a:cubicBezTo>
                    <a:cubicBezTo>
                      <a:pt x="37357" y="21780"/>
                      <a:pt x="37598" y="21822"/>
                      <a:pt x="37822" y="21924"/>
                    </a:cubicBezTo>
                    <a:cubicBezTo>
                      <a:pt x="38290" y="22135"/>
                      <a:pt x="38633" y="22601"/>
                      <a:pt x="38695" y="23111"/>
                    </a:cubicBezTo>
                    <a:cubicBezTo>
                      <a:pt x="38720" y="23325"/>
                      <a:pt x="38704" y="23555"/>
                      <a:pt x="38818" y="23737"/>
                    </a:cubicBezTo>
                    <a:cubicBezTo>
                      <a:pt x="38891" y="23857"/>
                      <a:pt x="39012" y="23938"/>
                      <a:pt x="39131" y="24012"/>
                    </a:cubicBezTo>
                    <a:cubicBezTo>
                      <a:pt x="39509" y="24249"/>
                      <a:pt x="39911" y="24447"/>
                      <a:pt x="40329" y="24604"/>
                    </a:cubicBezTo>
                    <a:cubicBezTo>
                      <a:pt x="40321" y="24964"/>
                      <a:pt x="40185" y="25321"/>
                      <a:pt x="39953" y="25596"/>
                    </a:cubicBezTo>
                    <a:cubicBezTo>
                      <a:pt x="39882" y="25681"/>
                      <a:pt x="39798" y="25766"/>
                      <a:pt x="39787" y="25876"/>
                    </a:cubicBezTo>
                    <a:cubicBezTo>
                      <a:pt x="39773" y="26015"/>
                      <a:pt x="39881" y="26135"/>
                      <a:pt x="39988" y="26224"/>
                    </a:cubicBezTo>
                    <a:cubicBezTo>
                      <a:pt x="40418" y="26582"/>
                      <a:pt x="40978" y="26778"/>
                      <a:pt x="41538" y="26778"/>
                    </a:cubicBezTo>
                    <a:cubicBezTo>
                      <a:pt x="41690" y="26778"/>
                      <a:pt x="41842" y="26764"/>
                      <a:pt x="41991" y="26734"/>
                    </a:cubicBezTo>
                    <a:lnTo>
                      <a:pt x="41991" y="26734"/>
                    </a:lnTo>
                    <a:cubicBezTo>
                      <a:pt x="42112" y="27121"/>
                      <a:pt x="41948" y="27589"/>
                      <a:pt x="41727" y="27927"/>
                    </a:cubicBezTo>
                    <a:cubicBezTo>
                      <a:pt x="43117" y="27015"/>
                      <a:pt x="44061" y="25518"/>
                      <a:pt x="44518" y="23920"/>
                    </a:cubicBezTo>
                    <a:cubicBezTo>
                      <a:pt x="44975" y="22321"/>
                      <a:pt x="44978" y="20622"/>
                      <a:pt x="44768" y="18972"/>
                    </a:cubicBezTo>
                    <a:cubicBezTo>
                      <a:pt x="44001" y="12933"/>
                      <a:pt x="40149" y="6812"/>
                      <a:pt x="34878" y="3768"/>
                    </a:cubicBezTo>
                    <a:cubicBezTo>
                      <a:pt x="33951" y="3231"/>
                      <a:pt x="32982" y="2772"/>
                      <a:pt x="32000" y="2343"/>
                    </a:cubicBezTo>
                    <a:cubicBezTo>
                      <a:pt x="28776" y="932"/>
                      <a:pt x="25744" y="0"/>
                      <a:pt x="22138" y="0"/>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949675" y="2867775"/>
                <a:ext cx="23425" cy="23850"/>
              </a:xfrm>
              <a:custGeom>
                <a:avLst/>
                <a:gdLst/>
                <a:ahLst/>
                <a:cxnLst/>
                <a:rect l="l" t="t" r="r" b="b"/>
                <a:pathLst>
                  <a:path w="937" h="954" extrusionOk="0">
                    <a:moveTo>
                      <a:pt x="457" y="1"/>
                    </a:moveTo>
                    <a:cubicBezTo>
                      <a:pt x="328" y="1"/>
                      <a:pt x="199" y="57"/>
                      <a:pt x="128" y="165"/>
                    </a:cubicBezTo>
                    <a:lnTo>
                      <a:pt x="196" y="190"/>
                    </a:lnTo>
                    <a:cubicBezTo>
                      <a:pt x="56" y="248"/>
                      <a:pt x="1" y="432"/>
                      <a:pt x="48" y="575"/>
                    </a:cubicBezTo>
                    <a:cubicBezTo>
                      <a:pt x="97" y="718"/>
                      <a:pt x="223" y="823"/>
                      <a:pt x="357" y="893"/>
                    </a:cubicBezTo>
                    <a:cubicBezTo>
                      <a:pt x="421" y="926"/>
                      <a:pt x="492" y="953"/>
                      <a:pt x="563" y="953"/>
                    </a:cubicBezTo>
                    <a:cubicBezTo>
                      <a:pt x="570" y="953"/>
                      <a:pt x="578" y="953"/>
                      <a:pt x="585" y="953"/>
                    </a:cubicBezTo>
                    <a:cubicBezTo>
                      <a:pt x="756" y="941"/>
                      <a:pt x="878" y="770"/>
                      <a:pt x="904" y="602"/>
                    </a:cubicBezTo>
                    <a:cubicBezTo>
                      <a:pt x="937" y="397"/>
                      <a:pt x="854" y="171"/>
                      <a:pt x="678" y="62"/>
                    </a:cubicBezTo>
                    <a:cubicBezTo>
                      <a:pt x="612" y="21"/>
                      <a:pt x="535" y="1"/>
                      <a:pt x="457" y="1"/>
                    </a:cubicBezTo>
                    <a:close/>
                  </a:path>
                </a:pathLst>
              </a:custGeom>
              <a:solidFill>
                <a:srgbClr val="B69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4003850" y="3059250"/>
                <a:ext cx="13975" cy="16800"/>
              </a:xfrm>
              <a:custGeom>
                <a:avLst/>
                <a:gdLst/>
                <a:ahLst/>
                <a:cxnLst/>
                <a:rect l="l" t="t" r="r" b="b"/>
                <a:pathLst>
                  <a:path w="559" h="672" extrusionOk="0">
                    <a:moveTo>
                      <a:pt x="250" y="0"/>
                    </a:moveTo>
                    <a:lnTo>
                      <a:pt x="212" y="10"/>
                    </a:lnTo>
                    <a:cubicBezTo>
                      <a:pt x="83" y="71"/>
                      <a:pt x="0" y="219"/>
                      <a:pt x="15" y="362"/>
                    </a:cubicBezTo>
                    <a:cubicBezTo>
                      <a:pt x="31" y="504"/>
                      <a:pt x="142" y="631"/>
                      <a:pt x="283" y="664"/>
                    </a:cubicBezTo>
                    <a:cubicBezTo>
                      <a:pt x="300" y="668"/>
                      <a:pt x="317" y="671"/>
                      <a:pt x="335" y="671"/>
                    </a:cubicBezTo>
                    <a:cubicBezTo>
                      <a:pt x="346" y="671"/>
                      <a:pt x="358" y="670"/>
                      <a:pt x="369" y="667"/>
                    </a:cubicBezTo>
                    <a:cubicBezTo>
                      <a:pt x="411" y="656"/>
                      <a:pt x="444" y="624"/>
                      <a:pt x="470" y="588"/>
                    </a:cubicBezTo>
                    <a:cubicBezTo>
                      <a:pt x="541" y="488"/>
                      <a:pt x="559" y="352"/>
                      <a:pt x="516" y="236"/>
                    </a:cubicBezTo>
                    <a:cubicBezTo>
                      <a:pt x="473" y="120"/>
                      <a:pt x="370" y="29"/>
                      <a:pt x="250" y="0"/>
                    </a:cubicBezTo>
                    <a:close/>
                  </a:path>
                </a:pathLst>
              </a:custGeom>
              <a:solidFill>
                <a:srgbClr val="B69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4029200" y="2877275"/>
                <a:ext cx="16100" cy="14075"/>
              </a:xfrm>
              <a:custGeom>
                <a:avLst/>
                <a:gdLst/>
                <a:ahLst/>
                <a:cxnLst/>
                <a:rect l="l" t="t" r="r" b="b"/>
                <a:pathLst>
                  <a:path w="644" h="563" extrusionOk="0">
                    <a:moveTo>
                      <a:pt x="322" y="0"/>
                    </a:moveTo>
                    <a:cubicBezTo>
                      <a:pt x="289" y="0"/>
                      <a:pt x="257" y="6"/>
                      <a:pt x="226" y="18"/>
                    </a:cubicBezTo>
                    <a:lnTo>
                      <a:pt x="196" y="23"/>
                    </a:lnTo>
                    <a:cubicBezTo>
                      <a:pt x="47" y="106"/>
                      <a:pt x="1" y="331"/>
                      <a:pt x="109" y="462"/>
                    </a:cubicBezTo>
                    <a:cubicBezTo>
                      <a:pt x="163" y="528"/>
                      <a:pt x="248" y="563"/>
                      <a:pt x="332" y="563"/>
                    </a:cubicBezTo>
                    <a:cubicBezTo>
                      <a:pt x="385" y="563"/>
                      <a:pt x="439" y="548"/>
                      <a:pt x="484" y="519"/>
                    </a:cubicBezTo>
                    <a:cubicBezTo>
                      <a:pt x="599" y="443"/>
                      <a:pt x="643" y="275"/>
                      <a:pt x="580" y="152"/>
                    </a:cubicBezTo>
                    <a:cubicBezTo>
                      <a:pt x="531" y="59"/>
                      <a:pt x="426" y="0"/>
                      <a:pt x="322" y="0"/>
                    </a:cubicBezTo>
                    <a:close/>
                  </a:path>
                </a:pathLst>
              </a:custGeom>
              <a:solidFill>
                <a:srgbClr val="B69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3839725" y="1999725"/>
                <a:ext cx="18325" cy="19175"/>
              </a:xfrm>
              <a:custGeom>
                <a:avLst/>
                <a:gdLst/>
                <a:ahLst/>
                <a:cxnLst/>
                <a:rect l="l" t="t" r="r" b="b"/>
                <a:pathLst>
                  <a:path w="733" h="767" extrusionOk="0">
                    <a:moveTo>
                      <a:pt x="429" y="0"/>
                    </a:moveTo>
                    <a:lnTo>
                      <a:pt x="429" y="0"/>
                    </a:lnTo>
                    <a:cubicBezTo>
                      <a:pt x="267" y="52"/>
                      <a:pt x="114" y="163"/>
                      <a:pt x="57" y="324"/>
                    </a:cubicBezTo>
                    <a:cubicBezTo>
                      <a:pt x="0" y="484"/>
                      <a:pt x="70" y="692"/>
                      <a:pt x="229" y="750"/>
                    </a:cubicBezTo>
                    <a:cubicBezTo>
                      <a:pt x="259" y="761"/>
                      <a:pt x="290" y="766"/>
                      <a:pt x="320" y="766"/>
                    </a:cubicBezTo>
                    <a:cubicBezTo>
                      <a:pt x="471" y="766"/>
                      <a:pt x="618" y="643"/>
                      <a:pt x="678" y="497"/>
                    </a:cubicBezTo>
                    <a:cubicBezTo>
                      <a:pt x="724" y="386"/>
                      <a:pt x="732" y="253"/>
                      <a:pt x="673" y="148"/>
                    </a:cubicBezTo>
                    <a:cubicBezTo>
                      <a:pt x="628" y="67"/>
                      <a:pt x="536" y="9"/>
                      <a:pt x="445" y="9"/>
                    </a:cubicBezTo>
                    <a:cubicBezTo>
                      <a:pt x="421" y="9"/>
                      <a:pt x="397" y="13"/>
                      <a:pt x="373" y="22"/>
                    </a:cubicBezTo>
                    <a:lnTo>
                      <a:pt x="373" y="22"/>
                    </a:lnTo>
                    <a:lnTo>
                      <a:pt x="429" y="0"/>
                    </a:lnTo>
                    <a:close/>
                  </a:path>
                </a:pathLst>
              </a:custGeom>
              <a:solidFill>
                <a:srgbClr val="B69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3875200" y="2157175"/>
                <a:ext cx="14425" cy="12275"/>
              </a:xfrm>
              <a:custGeom>
                <a:avLst/>
                <a:gdLst/>
                <a:ahLst/>
                <a:cxnLst/>
                <a:rect l="l" t="t" r="r" b="b"/>
                <a:pathLst>
                  <a:path w="577" h="491" extrusionOk="0">
                    <a:moveTo>
                      <a:pt x="306" y="0"/>
                    </a:moveTo>
                    <a:cubicBezTo>
                      <a:pt x="232" y="0"/>
                      <a:pt x="152" y="47"/>
                      <a:pt x="154" y="119"/>
                    </a:cubicBezTo>
                    <a:lnTo>
                      <a:pt x="110" y="48"/>
                    </a:lnTo>
                    <a:lnTo>
                      <a:pt x="110" y="48"/>
                    </a:lnTo>
                    <a:cubicBezTo>
                      <a:pt x="1" y="152"/>
                      <a:pt x="11" y="356"/>
                      <a:pt x="132" y="446"/>
                    </a:cubicBezTo>
                    <a:cubicBezTo>
                      <a:pt x="174" y="476"/>
                      <a:pt x="224" y="491"/>
                      <a:pt x="276" y="491"/>
                    </a:cubicBezTo>
                    <a:cubicBezTo>
                      <a:pt x="375" y="491"/>
                      <a:pt x="475" y="437"/>
                      <a:pt x="515" y="346"/>
                    </a:cubicBezTo>
                    <a:cubicBezTo>
                      <a:pt x="576" y="209"/>
                      <a:pt x="478" y="24"/>
                      <a:pt x="327" y="2"/>
                    </a:cubicBezTo>
                    <a:cubicBezTo>
                      <a:pt x="320" y="1"/>
                      <a:pt x="313" y="0"/>
                      <a:pt x="306" y="0"/>
                    </a:cubicBezTo>
                    <a:close/>
                  </a:path>
                </a:pathLst>
              </a:custGeom>
              <a:solidFill>
                <a:srgbClr val="B69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4240275" y="4083975"/>
                <a:ext cx="12825" cy="11600"/>
              </a:xfrm>
              <a:custGeom>
                <a:avLst/>
                <a:gdLst/>
                <a:ahLst/>
                <a:cxnLst/>
                <a:rect l="l" t="t" r="r" b="b"/>
                <a:pathLst>
                  <a:path w="513" h="464" extrusionOk="0">
                    <a:moveTo>
                      <a:pt x="206" y="0"/>
                    </a:moveTo>
                    <a:lnTo>
                      <a:pt x="206" y="0"/>
                    </a:lnTo>
                    <a:cubicBezTo>
                      <a:pt x="85" y="27"/>
                      <a:pt x="0" y="162"/>
                      <a:pt x="28" y="281"/>
                    </a:cubicBezTo>
                    <a:cubicBezTo>
                      <a:pt x="51" y="386"/>
                      <a:pt x="156" y="464"/>
                      <a:pt x="261" y="464"/>
                    </a:cubicBezTo>
                    <a:cubicBezTo>
                      <a:pt x="277" y="464"/>
                      <a:pt x="294" y="462"/>
                      <a:pt x="310" y="458"/>
                    </a:cubicBezTo>
                    <a:cubicBezTo>
                      <a:pt x="430" y="430"/>
                      <a:pt x="513" y="293"/>
                      <a:pt x="481" y="173"/>
                    </a:cubicBezTo>
                    <a:cubicBezTo>
                      <a:pt x="455" y="75"/>
                      <a:pt x="353" y="4"/>
                      <a:pt x="252" y="4"/>
                    </a:cubicBezTo>
                    <a:cubicBezTo>
                      <a:pt x="232" y="4"/>
                      <a:pt x="211" y="6"/>
                      <a:pt x="191" y="13"/>
                    </a:cubicBezTo>
                    <a:lnTo>
                      <a:pt x="206" y="0"/>
                    </a:lnTo>
                    <a:close/>
                  </a:path>
                </a:pathLst>
              </a:custGeom>
              <a:solidFill>
                <a:srgbClr val="724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3483700" y="3281400"/>
                <a:ext cx="13400" cy="14050"/>
              </a:xfrm>
              <a:custGeom>
                <a:avLst/>
                <a:gdLst/>
                <a:ahLst/>
                <a:cxnLst/>
                <a:rect l="l" t="t" r="r" b="b"/>
                <a:pathLst>
                  <a:path w="536" h="562" extrusionOk="0">
                    <a:moveTo>
                      <a:pt x="209" y="0"/>
                    </a:moveTo>
                    <a:cubicBezTo>
                      <a:pt x="202" y="0"/>
                      <a:pt x="196" y="1"/>
                      <a:pt x="189" y="1"/>
                    </a:cubicBezTo>
                    <a:lnTo>
                      <a:pt x="253" y="10"/>
                    </a:lnTo>
                    <a:cubicBezTo>
                      <a:pt x="184" y="33"/>
                      <a:pt x="121" y="76"/>
                      <a:pt x="74" y="132"/>
                    </a:cubicBezTo>
                    <a:cubicBezTo>
                      <a:pt x="31" y="185"/>
                      <a:pt x="0" y="250"/>
                      <a:pt x="0" y="318"/>
                    </a:cubicBezTo>
                    <a:cubicBezTo>
                      <a:pt x="0" y="450"/>
                      <a:pt x="126" y="562"/>
                      <a:pt x="256" y="562"/>
                    </a:cubicBezTo>
                    <a:cubicBezTo>
                      <a:pt x="268" y="562"/>
                      <a:pt x="281" y="561"/>
                      <a:pt x="293" y="559"/>
                    </a:cubicBezTo>
                    <a:cubicBezTo>
                      <a:pt x="435" y="534"/>
                      <a:pt x="536" y="377"/>
                      <a:pt x="507" y="236"/>
                    </a:cubicBezTo>
                    <a:cubicBezTo>
                      <a:pt x="480" y="102"/>
                      <a:pt x="346" y="0"/>
                      <a:pt x="209" y="0"/>
                    </a:cubicBezTo>
                    <a:close/>
                  </a:path>
                </a:pathLst>
              </a:custGeom>
              <a:solidFill>
                <a:srgbClr val="B69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2250275" y="2933900"/>
                <a:ext cx="152425" cy="317850"/>
              </a:xfrm>
              <a:custGeom>
                <a:avLst/>
                <a:gdLst/>
                <a:ahLst/>
                <a:cxnLst/>
                <a:rect l="l" t="t" r="r" b="b"/>
                <a:pathLst>
                  <a:path w="6097" h="12714" extrusionOk="0">
                    <a:moveTo>
                      <a:pt x="182" y="0"/>
                    </a:moveTo>
                    <a:cubicBezTo>
                      <a:pt x="93" y="0"/>
                      <a:pt x="1" y="61"/>
                      <a:pt x="7" y="148"/>
                    </a:cubicBezTo>
                    <a:cubicBezTo>
                      <a:pt x="121" y="1915"/>
                      <a:pt x="162" y="3657"/>
                      <a:pt x="785" y="5314"/>
                    </a:cubicBezTo>
                    <a:cubicBezTo>
                      <a:pt x="1011" y="5912"/>
                      <a:pt x="1257" y="6505"/>
                      <a:pt x="1568" y="7064"/>
                    </a:cubicBezTo>
                    <a:cubicBezTo>
                      <a:pt x="1788" y="7458"/>
                      <a:pt x="2037" y="7834"/>
                      <a:pt x="2289" y="8207"/>
                    </a:cubicBezTo>
                    <a:cubicBezTo>
                      <a:pt x="3213" y="9569"/>
                      <a:pt x="4708" y="11718"/>
                      <a:pt x="6018" y="12714"/>
                    </a:cubicBezTo>
                    <a:cubicBezTo>
                      <a:pt x="6072" y="12667"/>
                      <a:pt x="6096" y="12513"/>
                      <a:pt x="6092" y="12443"/>
                    </a:cubicBezTo>
                    <a:cubicBezTo>
                      <a:pt x="6079" y="12239"/>
                      <a:pt x="6017" y="12041"/>
                      <a:pt x="5955" y="11846"/>
                    </a:cubicBezTo>
                    <a:cubicBezTo>
                      <a:pt x="5566" y="10613"/>
                      <a:pt x="4673" y="8579"/>
                      <a:pt x="4284" y="7346"/>
                    </a:cubicBezTo>
                    <a:cubicBezTo>
                      <a:pt x="4170" y="6990"/>
                      <a:pt x="4058" y="6631"/>
                      <a:pt x="3908" y="6288"/>
                    </a:cubicBezTo>
                    <a:cubicBezTo>
                      <a:pt x="3561" y="5490"/>
                      <a:pt x="3027" y="4791"/>
                      <a:pt x="2568" y="4051"/>
                    </a:cubicBezTo>
                    <a:cubicBezTo>
                      <a:pt x="1800" y="2816"/>
                      <a:pt x="1242" y="1460"/>
                      <a:pt x="464" y="230"/>
                    </a:cubicBezTo>
                    <a:cubicBezTo>
                      <a:pt x="407" y="140"/>
                      <a:pt x="341" y="44"/>
                      <a:pt x="240" y="10"/>
                    </a:cubicBezTo>
                    <a:cubicBezTo>
                      <a:pt x="222" y="3"/>
                      <a:pt x="202" y="0"/>
                      <a:pt x="182" y="0"/>
                    </a:cubicBezTo>
                    <a:close/>
                  </a:path>
                </a:pathLst>
              </a:custGeom>
              <a:solidFill>
                <a:srgbClr val="E4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650225" y="2853000"/>
                <a:ext cx="180150" cy="130825"/>
              </a:xfrm>
              <a:custGeom>
                <a:avLst/>
                <a:gdLst/>
                <a:ahLst/>
                <a:cxnLst/>
                <a:rect l="l" t="t" r="r" b="b"/>
                <a:pathLst>
                  <a:path w="7206" h="5233" extrusionOk="0">
                    <a:moveTo>
                      <a:pt x="6773" y="0"/>
                    </a:moveTo>
                    <a:cubicBezTo>
                      <a:pt x="6671" y="0"/>
                      <a:pt x="6534" y="46"/>
                      <a:pt x="6347" y="132"/>
                    </a:cubicBezTo>
                    <a:cubicBezTo>
                      <a:pt x="5515" y="517"/>
                      <a:pt x="4718" y="991"/>
                      <a:pt x="3963" y="1509"/>
                    </a:cubicBezTo>
                    <a:cubicBezTo>
                      <a:pt x="3206" y="2029"/>
                      <a:pt x="2489" y="2606"/>
                      <a:pt x="1820" y="3235"/>
                    </a:cubicBezTo>
                    <a:cubicBezTo>
                      <a:pt x="1480" y="3557"/>
                      <a:pt x="1152" y="3889"/>
                      <a:pt x="838" y="4236"/>
                    </a:cubicBezTo>
                    <a:cubicBezTo>
                      <a:pt x="708" y="4380"/>
                      <a:pt x="156" y="5226"/>
                      <a:pt x="0" y="5232"/>
                    </a:cubicBezTo>
                    <a:cubicBezTo>
                      <a:pt x="1519" y="5169"/>
                      <a:pt x="3026" y="4860"/>
                      <a:pt x="4446" y="4320"/>
                    </a:cubicBezTo>
                    <a:cubicBezTo>
                      <a:pt x="5569" y="3894"/>
                      <a:pt x="6740" y="3204"/>
                      <a:pt x="7070" y="2049"/>
                    </a:cubicBezTo>
                    <a:cubicBezTo>
                      <a:pt x="7206" y="1575"/>
                      <a:pt x="7183" y="1070"/>
                      <a:pt x="7107" y="588"/>
                    </a:cubicBezTo>
                    <a:cubicBezTo>
                      <a:pt x="7043" y="183"/>
                      <a:pt x="6977" y="0"/>
                      <a:pt x="6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248775" y="2686575"/>
                <a:ext cx="731950" cy="460550"/>
              </a:xfrm>
              <a:custGeom>
                <a:avLst/>
                <a:gdLst/>
                <a:ahLst/>
                <a:cxnLst/>
                <a:rect l="l" t="t" r="r" b="b"/>
                <a:pathLst>
                  <a:path w="29278" h="18422" extrusionOk="0">
                    <a:moveTo>
                      <a:pt x="22731" y="0"/>
                    </a:moveTo>
                    <a:cubicBezTo>
                      <a:pt x="22306" y="0"/>
                      <a:pt x="21870" y="58"/>
                      <a:pt x="21430" y="59"/>
                    </a:cubicBezTo>
                    <a:cubicBezTo>
                      <a:pt x="18462" y="69"/>
                      <a:pt x="15672" y="1514"/>
                      <a:pt x="12716" y="1776"/>
                    </a:cubicBezTo>
                    <a:cubicBezTo>
                      <a:pt x="11892" y="1850"/>
                      <a:pt x="11055" y="1832"/>
                      <a:pt x="10248" y="2018"/>
                    </a:cubicBezTo>
                    <a:cubicBezTo>
                      <a:pt x="9060" y="2293"/>
                      <a:pt x="8019" y="2993"/>
                      <a:pt x="7040" y="3721"/>
                    </a:cubicBezTo>
                    <a:cubicBezTo>
                      <a:pt x="4456" y="5644"/>
                      <a:pt x="2089" y="7859"/>
                      <a:pt x="1" y="10310"/>
                    </a:cubicBezTo>
                    <a:cubicBezTo>
                      <a:pt x="315" y="13320"/>
                      <a:pt x="1392" y="16135"/>
                      <a:pt x="3371" y="18422"/>
                    </a:cubicBezTo>
                    <a:lnTo>
                      <a:pt x="3372" y="18422"/>
                    </a:lnTo>
                    <a:cubicBezTo>
                      <a:pt x="4742" y="18144"/>
                      <a:pt x="6128" y="17940"/>
                      <a:pt x="7519" y="17814"/>
                    </a:cubicBezTo>
                    <a:cubicBezTo>
                      <a:pt x="8353" y="17739"/>
                      <a:pt x="9196" y="17690"/>
                      <a:pt x="9999" y="17455"/>
                    </a:cubicBezTo>
                    <a:cubicBezTo>
                      <a:pt x="11426" y="17037"/>
                      <a:pt x="12629" y="16060"/>
                      <a:pt x="13629" y="14962"/>
                    </a:cubicBezTo>
                    <a:cubicBezTo>
                      <a:pt x="14630" y="13863"/>
                      <a:pt x="15468" y="12626"/>
                      <a:pt x="16438" y="11500"/>
                    </a:cubicBezTo>
                    <a:cubicBezTo>
                      <a:pt x="18412" y="9208"/>
                      <a:pt x="20962" y="7419"/>
                      <a:pt x="23762" y="6276"/>
                    </a:cubicBezTo>
                    <a:cubicBezTo>
                      <a:pt x="24704" y="7276"/>
                      <a:pt x="25795" y="8138"/>
                      <a:pt x="26986" y="8821"/>
                    </a:cubicBezTo>
                    <a:cubicBezTo>
                      <a:pt x="27320" y="9012"/>
                      <a:pt x="27672" y="9193"/>
                      <a:pt x="28054" y="9235"/>
                    </a:cubicBezTo>
                    <a:cubicBezTo>
                      <a:pt x="28102" y="9240"/>
                      <a:pt x="28151" y="9243"/>
                      <a:pt x="28199" y="9243"/>
                    </a:cubicBezTo>
                    <a:cubicBezTo>
                      <a:pt x="28538" y="9243"/>
                      <a:pt x="28885" y="9113"/>
                      <a:pt x="29078" y="8838"/>
                    </a:cubicBezTo>
                    <a:cubicBezTo>
                      <a:pt x="29278" y="8554"/>
                      <a:pt x="29278" y="8168"/>
                      <a:pt x="29170" y="7838"/>
                    </a:cubicBezTo>
                    <a:cubicBezTo>
                      <a:pt x="29060" y="7509"/>
                      <a:pt x="28857" y="7220"/>
                      <a:pt x="28667" y="6930"/>
                    </a:cubicBezTo>
                    <a:cubicBezTo>
                      <a:pt x="27368" y="4956"/>
                      <a:pt x="26517" y="2655"/>
                      <a:pt x="24848" y="982"/>
                    </a:cubicBezTo>
                    <a:cubicBezTo>
                      <a:pt x="24529" y="662"/>
                      <a:pt x="24176" y="365"/>
                      <a:pt x="23762" y="184"/>
                    </a:cubicBezTo>
                    <a:cubicBezTo>
                      <a:pt x="23428" y="40"/>
                      <a:pt x="23083" y="0"/>
                      <a:pt x="22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708525" y="2934500"/>
                <a:ext cx="697750" cy="564525"/>
              </a:xfrm>
              <a:custGeom>
                <a:avLst/>
                <a:gdLst/>
                <a:ahLst/>
                <a:cxnLst/>
                <a:rect l="l" t="t" r="r" b="b"/>
                <a:pathLst>
                  <a:path w="27910" h="22581" extrusionOk="0">
                    <a:moveTo>
                      <a:pt x="21719" y="0"/>
                    </a:moveTo>
                    <a:cubicBezTo>
                      <a:pt x="14924" y="1811"/>
                      <a:pt x="11828" y="1885"/>
                      <a:pt x="5938" y="2466"/>
                    </a:cubicBezTo>
                    <a:cubicBezTo>
                      <a:pt x="5938" y="2466"/>
                      <a:pt x="0" y="10555"/>
                      <a:pt x="0" y="22580"/>
                    </a:cubicBezTo>
                    <a:cubicBezTo>
                      <a:pt x="11181" y="20356"/>
                      <a:pt x="23880" y="14961"/>
                      <a:pt x="26984" y="13395"/>
                    </a:cubicBezTo>
                    <a:cubicBezTo>
                      <a:pt x="27199" y="13287"/>
                      <a:pt x="27419" y="13175"/>
                      <a:pt x="27584" y="12999"/>
                    </a:cubicBezTo>
                    <a:cubicBezTo>
                      <a:pt x="27749" y="12824"/>
                      <a:pt x="27910" y="12609"/>
                      <a:pt x="27762" y="12419"/>
                    </a:cubicBezTo>
                    <a:cubicBezTo>
                      <a:pt x="26540" y="10849"/>
                      <a:pt x="24877" y="8356"/>
                      <a:pt x="23966" y="6589"/>
                    </a:cubicBezTo>
                    <a:cubicBezTo>
                      <a:pt x="23478" y="5644"/>
                      <a:pt x="23085" y="4652"/>
                      <a:pt x="22693" y="3664"/>
                    </a:cubicBezTo>
                    <a:cubicBezTo>
                      <a:pt x="22229" y="2492"/>
                      <a:pt x="21772" y="1259"/>
                      <a:pt x="21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2787925" y="2581050"/>
                <a:ext cx="338700" cy="205600"/>
              </a:xfrm>
              <a:custGeom>
                <a:avLst/>
                <a:gdLst/>
                <a:ahLst/>
                <a:cxnLst/>
                <a:rect l="l" t="t" r="r" b="b"/>
                <a:pathLst>
                  <a:path w="13548" h="8224" extrusionOk="0">
                    <a:moveTo>
                      <a:pt x="12107" y="0"/>
                    </a:moveTo>
                    <a:cubicBezTo>
                      <a:pt x="12081" y="0"/>
                      <a:pt x="12054" y="7"/>
                      <a:pt x="12027" y="22"/>
                    </a:cubicBezTo>
                    <a:cubicBezTo>
                      <a:pt x="8922" y="1821"/>
                      <a:pt x="3048" y="5119"/>
                      <a:pt x="1" y="7015"/>
                    </a:cubicBezTo>
                    <a:cubicBezTo>
                      <a:pt x="823" y="6784"/>
                      <a:pt x="1403" y="6699"/>
                      <a:pt x="1848" y="6699"/>
                    </a:cubicBezTo>
                    <a:cubicBezTo>
                      <a:pt x="2252" y="6699"/>
                      <a:pt x="2544" y="6769"/>
                      <a:pt x="2802" y="6863"/>
                    </a:cubicBezTo>
                    <a:cubicBezTo>
                      <a:pt x="3487" y="7114"/>
                      <a:pt x="3677" y="7965"/>
                      <a:pt x="3648" y="8223"/>
                    </a:cubicBezTo>
                    <a:cubicBezTo>
                      <a:pt x="6625" y="6573"/>
                      <a:pt x="10268" y="4328"/>
                      <a:pt x="13078" y="2407"/>
                    </a:cubicBezTo>
                    <a:cubicBezTo>
                      <a:pt x="13231" y="2303"/>
                      <a:pt x="13539" y="2177"/>
                      <a:pt x="13548" y="1992"/>
                    </a:cubicBezTo>
                    <a:cubicBezTo>
                      <a:pt x="13022" y="1408"/>
                      <a:pt x="12758" y="781"/>
                      <a:pt x="12309" y="136"/>
                    </a:cubicBezTo>
                    <a:cubicBezTo>
                      <a:pt x="12257" y="60"/>
                      <a:pt x="12185" y="0"/>
                      <a:pt x="12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2580450" y="2743025"/>
                <a:ext cx="303125" cy="101600"/>
              </a:xfrm>
              <a:custGeom>
                <a:avLst/>
                <a:gdLst/>
                <a:ahLst/>
                <a:cxnLst/>
                <a:rect l="l" t="t" r="r" b="b"/>
                <a:pathLst>
                  <a:path w="12125" h="4064" extrusionOk="0">
                    <a:moveTo>
                      <a:pt x="10031" y="1"/>
                    </a:moveTo>
                    <a:cubicBezTo>
                      <a:pt x="9891" y="1"/>
                      <a:pt x="9751" y="11"/>
                      <a:pt x="9614" y="28"/>
                    </a:cubicBezTo>
                    <a:cubicBezTo>
                      <a:pt x="9261" y="74"/>
                      <a:pt x="8921" y="168"/>
                      <a:pt x="8592" y="276"/>
                    </a:cubicBezTo>
                    <a:cubicBezTo>
                      <a:pt x="7938" y="497"/>
                      <a:pt x="7301" y="761"/>
                      <a:pt x="6676" y="1047"/>
                    </a:cubicBezTo>
                    <a:cubicBezTo>
                      <a:pt x="5695" y="1493"/>
                      <a:pt x="4646" y="2031"/>
                      <a:pt x="3660" y="2463"/>
                    </a:cubicBezTo>
                    <a:cubicBezTo>
                      <a:pt x="2494" y="2977"/>
                      <a:pt x="1273" y="3398"/>
                      <a:pt x="0" y="3539"/>
                    </a:cubicBezTo>
                    <a:cubicBezTo>
                      <a:pt x="1033" y="3520"/>
                      <a:pt x="2051" y="3281"/>
                      <a:pt x="3022" y="2942"/>
                    </a:cubicBezTo>
                    <a:cubicBezTo>
                      <a:pt x="3506" y="2773"/>
                      <a:pt x="3990" y="2579"/>
                      <a:pt x="4461" y="2375"/>
                    </a:cubicBezTo>
                    <a:cubicBezTo>
                      <a:pt x="5557" y="1901"/>
                      <a:pt x="6628" y="1365"/>
                      <a:pt x="7735" y="916"/>
                    </a:cubicBezTo>
                    <a:cubicBezTo>
                      <a:pt x="8358" y="670"/>
                      <a:pt x="8988" y="412"/>
                      <a:pt x="9651" y="311"/>
                    </a:cubicBezTo>
                    <a:cubicBezTo>
                      <a:pt x="9793" y="290"/>
                      <a:pt x="9936" y="279"/>
                      <a:pt x="10078" y="279"/>
                    </a:cubicBezTo>
                    <a:cubicBezTo>
                      <a:pt x="10239" y="279"/>
                      <a:pt x="10400" y="294"/>
                      <a:pt x="10559" y="328"/>
                    </a:cubicBezTo>
                    <a:cubicBezTo>
                      <a:pt x="11235" y="468"/>
                      <a:pt x="11768" y="926"/>
                      <a:pt x="11843" y="1637"/>
                    </a:cubicBezTo>
                    <a:cubicBezTo>
                      <a:pt x="11923" y="2310"/>
                      <a:pt x="11609" y="2951"/>
                      <a:pt x="11144" y="3423"/>
                    </a:cubicBezTo>
                    <a:cubicBezTo>
                      <a:pt x="10907" y="3668"/>
                      <a:pt x="10634" y="3877"/>
                      <a:pt x="10351" y="4064"/>
                    </a:cubicBezTo>
                    <a:cubicBezTo>
                      <a:pt x="10502" y="3984"/>
                      <a:pt x="10649" y="3897"/>
                      <a:pt x="10793" y="3801"/>
                    </a:cubicBezTo>
                    <a:cubicBezTo>
                      <a:pt x="11223" y="3508"/>
                      <a:pt x="11606" y="3137"/>
                      <a:pt x="11838" y="2658"/>
                    </a:cubicBezTo>
                    <a:cubicBezTo>
                      <a:pt x="12066" y="2178"/>
                      <a:pt x="12124" y="1592"/>
                      <a:pt x="11916" y="1089"/>
                    </a:cubicBezTo>
                    <a:cubicBezTo>
                      <a:pt x="11700" y="549"/>
                      <a:pt x="11170" y="194"/>
                      <a:pt x="10618" y="67"/>
                    </a:cubicBezTo>
                    <a:cubicBezTo>
                      <a:pt x="10426" y="21"/>
                      <a:pt x="10229" y="1"/>
                      <a:pt x="10031" y="1"/>
                    </a:cubicBezTo>
                    <a:close/>
                  </a:path>
                </a:pathLst>
              </a:custGeom>
              <a:solidFill>
                <a:srgbClr val="8DB2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061150" y="2155700"/>
                <a:ext cx="581050" cy="599600"/>
              </a:xfrm>
              <a:custGeom>
                <a:avLst/>
                <a:gdLst/>
                <a:ahLst/>
                <a:cxnLst/>
                <a:rect l="l" t="t" r="r" b="b"/>
                <a:pathLst>
                  <a:path w="23242" h="23984" fill="none" extrusionOk="0">
                    <a:moveTo>
                      <a:pt x="4407" y="3230"/>
                    </a:moveTo>
                    <a:cubicBezTo>
                      <a:pt x="1672" y="5403"/>
                      <a:pt x="0" y="8581"/>
                      <a:pt x="101" y="12340"/>
                    </a:cubicBezTo>
                    <a:cubicBezTo>
                      <a:pt x="127" y="13337"/>
                      <a:pt x="332" y="14320"/>
                      <a:pt x="576" y="15283"/>
                    </a:cubicBezTo>
                    <a:cubicBezTo>
                      <a:pt x="804" y="16188"/>
                      <a:pt x="1186" y="17108"/>
                      <a:pt x="1662" y="17906"/>
                    </a:cubicBezTo>
                    <a:cubicBezTo>
                      <a:pt x="2069" y="18586"/>
                      <a:pt x="2575" y="19192"/>
                      <a:pt x="3105" y="19764"/>
                    </a:cubicBezTo>
                    <a:cubicBezTo>
                      <a:pt x="5768" y="22640"/>
                      <a:pt x="9958" y="23984"/>
                      <a:pt x="13780" y="23134"/>
                    </a:cubicBezTo>
                    <a:cubicBezTo>
                      <a:pt x="17604" y="22285"/>
                      <a:pt x="20909" y="19250"/>
                      <a:pt x="22076" y="15455"/>
                    </a:cubicBezTo>
                    <a:cubicBezTo>
                      <a:pt x="23241" y="11660"/>
                      <a:pt x="22251" y="6972"/>
                      <a:pt x="19474" y="4209"/>
                    </a:cubicBezTo>
                    <a:cubicBezTo>
                      <a:pt x="16303" y="1052"/>
                      <a:pt x="11807" y="1"/>
                      <a:pt x="7488" y="1531"/>
                    </a:cubicBezTo>
                    <a:cubicBezTo>
                      <a:pt x="6381" y="1922"/>
                      <a:pt x="5332" y="2494"/>
                      <a:pt x="4407" y="3230"/>
                    </a:cubicBezTo>
                    <a:close/>
                  </a:path>
                </a:pathLst>
              </a:custGeom>
              <a:noFill/>
              <a:ln w="35050" cap="flat" cmpd="sng">
                <a:solidFill>
                  <a:srgbClr val="273862"/>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251900" y="2906850"/>
                <a:ext cx="146925" cy="239275"/>
              </a:xfrm>
              <a:custGeom>
                <a:avLst/>
                <a:gdLst/>
                <a:ahLst/>
                <a:cxnLst/>
                <a:rect l="l" t="t" r="r" b="b"/>
                <a:pathLst>
                  <a:path w="5877" h="9571" extrusionOk="0">
                    <a:moveTo>
                      <a:pt x="1214" y="1"/>
                    </a:moveTo>
                    <a:lnTo>
                      <a:pt x="1" y="1354"/>
                    </a:lnTo>
                    <a:cubicBezTo>
                      <a:pt x="1" y="1354"/>
                      <a:pt x="57" y="4039"/>
                      <a:pt x="3304" y="9570"/>
                    </a:cubicBezTo>
                    <a:cubicBezTo>
                      <a:pt x="3304" y="9570"/>
                      <a:pt x="4677" y="9306"/>
                      <a:pt x="5877" y="9172"/>
                    </a:cubicBezTo>
                    <a:cubicBezTo>
                      <a:pt x="5877" y="9172"/>
                      <a:pt x="2151" y="3539"/>
                      <a:pt x="121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1707425" y="3203025"/>
                <a:ext cx="696600" cy="296000"/>
              </a:xfrm>
              <a:custGeom>
                <a:avLst/>
                <a:gdLst/>
                <a:ahLst/>
                <a:cxnLst/>
                <a:rect l="l" t="t" r="r" b="b"/>
                <a:pathLst>
                  <a:path w="27864" h="11840" extrusionOk="0">
                    <a:moveTo>
                      <a:pt x="26577" y="1"/>
                    </a:moveTo>
                    <a:cubicBezTo>
                      <a:pt x="26577" y="1"/>
                      <a:pt x="10380" y="6429"/>
                      <a:pt x="1232" y="6429"/>
                    </a:cubicBezTo>
                    <a:cubicBezTo>
                      <a:pt x="964" y="6429"/>
                      <a:pt x="703" y="6424"/>
                      <a:pt x="448" y="6412"/>
                    </a:cubicBezTo>
                    <a:cubicBezTo>
                      <a:pt x="448" y="6412"/>
                      <a:pt x="1" y="9421"/>
                      <a:pt x="44" y="11839"/>
                    </a:cubicBezTo>
                    <a:cubicBezTo>
                      <a:pt x="44" y="11839"/>
                      <a:pt x="13535" y="9170"/>
                      <a:pt x="27028" y="2654"/>
                    </a:cubicBezTo>
                    <a:cubicBezTo>
                      <a:pt x="27028" y="2654"/>
                      <a:pt x="27717" y="2411"/>
                      <a:pt x="27864" y="1815"/>
                    </a:cubicBezTo>
                    <a:lnTo>
                      <a:pt x="26577" y="1"/>
                    </a:ln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4734600" y="2465950"/>
                <a:ext cx="86200" cy="90250"/>
              </a:xfrm>
              <a:custGeom>
                <a:avLst/>
                <a:gdLst/>
                <a:ahLst/>
                <a:cxnLst/>
                <a:rect l="l" t="t" r="r" b="b"/>
                <a:pathLst>
                  <a:path w="3448" h="3610" extrusionOk="0">
                    <a:moveTo>
                      <a:pt x="1792" y="1"/>
                    </a:moveTo>
                    <a:cubicBezTo>
                      <a:pt x="725" y="1"/>
                      <a:pt x="0" y="1216"/>
                      <a:pt x="227" y="2232"/>
                    </a:cubicBezTo>
                    <a:cubicBezTo>
                      <a:pt x="349" y="2777"/>
                      <a:pt x="743" y="3254"/>
                      <a:pt x="1254" y="3477"/>
                    </a:cubicBezTo>
                    <a:cubicBezTo>
                      <a:pt x="1454" y="3564"/>
                      <a:pt x="1674" y="3610"/>
                      <a:pt x="1892" y="3610"/>
                    </a:cubicBezTo>
                    <a:cubicBezTo>
                      <a:pt x="2203" y="3610"/>
                      <a:pt x="2509" y="3518"/>
                      <a:pt x="2746" y="3320"/>
                    </a:cubicBezTo>
                    <a:cubicBezTo>
                      <a:pt x="2948" y="3152"/>
                      <a:pt x="3088" y="2921"/>
                      <a:pt x="3190" y="2679"/>
                    </a:cubicBezTo>
                    <a:cubicBezTo>
                      <a:pt x="3395" y="2190"/>
                      <a:pt x="3448" y="1628"/>
                      <a:pt x="3277" y="1126"/>
                    </a:cubicBezTo>
                    <a:cubicBezTo>
                      <a:pt x="3107" y="624"/>
                      <a:pt x="2700" y="196"/>
                      <a:pt x="2188" y="55"/>
                    </a:cubicBezTo>
                    <a:cubicBezTo>
                      <a:pt x="2052" y="18"/>
                      <a:pt x="1920" y="1"/>
                      <a:pt x="1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4699025" y="2349950"/>
                <a:ext cx="49600" cy="45200"/>
              </a:xfrm>
              <a:custGeom>
                <a:avLst/>
                <a:gdLst/>
                <a:ahLst/>
                <a:cxnLst/>
                <a:rect l="l" t="t" r="r" b="b"/>
                <a:pathLst>
                  <a:path w="1984" h="1808" extrusionOk="0">
                    <a:moveTo>
                      <a:pt x="1111" y="1"/>
                    </a:moveTo>
                    <a:cubicBezTo>
                      <a:pt x="1057" y="1"/>
                      <a:pt x="1003" y="7"/>
                      <a:pt x="950" y="19"/>
                    </a:cubicBezTo>
                    <a:lnTo>
                      <a:pt x="880" y="23"/>
                    </a:lnTo>
                    <a:cubicBezTo>
                      <a:pt x="462" y="33"/>
                      <a:pt x="86" y="391"/>
                      <a:pt x="43" y="806"/>
                    </a:cubicBezTo>
                    <a:cubicBezTo>
                      <a:pt x="0" y="1222"/>
                      <a:pt x="287" y="1643"/>
                      <a:pt x="685" y="1768"/>
                    </a:cubicBezTo>
                    <a:cubicBezTo>
                      <a:pt x="771" y="1794"/>
                      <a:pt x="860" y="1807"/>
                      <a:pt x="950" y="1807"/>
                    </a:cubicBezTo>
                    <a:cubicBezTo>
                      <a:pt x="1274" y="1807"/>
                      <a:pt x="1601" y="1639"/>
                      <a:pt x="1778" y="1364"/>
                    </a:cubicBezTo>
                    <a:cubicBezTo>
                      <a:pt x="1962" y="1081"/>
                      <a:pt x="1984" y="694"/>
                      <a:pt x="1813" y="404"/>
                    </a:cubicBezTo>
                    <a:cubicBezTo>
                      <a:pt x="1669" y="160"/>
                      <a:pt x="1390"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5070100" y="3225975"/>
                <a:ext cx="50000" cy="44300"/>
              </a:xfrm>
              <a:custGeom>
                <a:avLst/>
                <a:gdLst/>
                <a:ahLst/>
                <a:cxnLst/>
                <a:rect l="l" t="t" r="r" b="b"/>
                <a:pathLst>
                  <a:path w="2000" h="1772" extrusionOk="0">
                    <a:moveTo>
                      <a:pt x="951" y="1"/>
                    </a:moveTo>
                    <a:cubicBezTo>
                      <a:pt x="465" y="1"/>
                      <a:pt x="1" y="486"/>
                      <a:pt x="66" y="984"/>
                    </a:cubicBezTo>
                    <a:cubicBezTo>
                      <a:pt x="127" y="1439"/>
                      <a:pt x="586" y="1772"/>
                      <a:pt x="1038" y="1772"/>
                    </a:cubicBezTo>
                    <a:cubicBezTo>
                      <a:pt x="1149" y="1772"/>
                      <a:pt x="1259" y="1752"/>
                      <a:pt x="1363" y="1709"/>
                    </a:cubicBezTo>
                    <a:cubicBezTo>
                      <a:pt x="1742" y="1553"/>
                      <a:pt x="1999" y="1120"/>
                      <a:pt x="1915" y="719"/>
                    </a:cubicBezTo>
                    <a:cubicBezTo>
                      <a:pt x="1844" y="377"/>
                      <a:pt x="1507" y="111"/>
                      <a:pt x="1166" y="111"/>
                    </a:cubicBezTo>
                    <a:cubicBezTo>
                      <a:pt x="1106" y="111"/>
                      <a:pt x="1047" y="119"/>
                      <a:pt x="988" y="136"/>
                    </a:cubicBezTo>
                    <a:lnTo>
                      <a:pt x="1152" y="30"/>
                    </a:lnTo>
                    <a:cubicBezTo>
                      <a:pt x="1086" y="10"/>
                      <a:pt x="1018" y="1"/>
                      <a:pt x="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3260175" y="1644200"/>
                <a:ext cx="50000" cy="44300"/>
              </a:xfrm>
              <a:custGeom>
                <a:avLst/>
                <a:gdLst/>
                <a:ahLst/>
                <a:cxnLst/>
                <a:rect l="l" t="t" r="r" b="b"/>
                <a:pathLst>
                  <a:path w="2000" h="1772" extrusionOk="0">
                    <a:moveTo>
                      <a:pt x="951" y="1"/>
                    </a:moveTo>
                    <a:cubicBezTo>
                      <a:pt x="465" y="1"/>
                      <a:pt x="0" y="486"/>
                      <a:pt x="66" y="984"/>
                    </a:cubicBezTo>
                    <a:cubicBezTo>
                      <a:pt x="127" y="1439"/>
                      <a:pt x="586" y="1771"/>
                      <a:pt x="1039" y="1771"/>
                    </a:cubicBezTo>
                    <a:cubicBezTo>
                      <a:pt x="1149" y="1771"/>
                      <a:pt x="1259" y="1751"/>
                      <a:pt x="1363" y="1709"/>
                    </a:cubicBezTo>
                    <a:cubicBezTo>
                      <a:pt x="1742" y="1552"/>
                      <a:pt x="1999" y="1120"/>
                      <a:pt x="1915" y="718"/>
                    </a:cubicBezTo>
                    <a:cubicBezTo>
                      <a:pt x="1844" y="377"/>
                      <a:pt x="1507" y="110"/>
                      <a:pt x="1166" y="110"/>
                    </a:cubicBezTo>
                    <a:cubicBezTo>
                      <a:pt x="1106" y="110"/>
                      <a:pt x="1046" y="118"/>
                      <a:pt x="988" y="136"/>
                    </a:cubicBezTo>
                    <a:lnTo>
                      <a:pt x="1152" y="30"/>
                    </a:lnTo>
                    <a:cubicBezTo>
                      <a:pt x="1085" y="10"/>
                      <a:pt x="1018" y="1"/>
                      <a:pt x="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2842000" y="3124375"/>
                <a:ext cx="190150" cy="560100"/>
              </a:xfrm>
              <a:custGeom>
                <a:avLst/>
                <a:gdLst/>
                <a:ahLst/>
                <a:cxnLst/>
                <a:rect l="l" t="t" r="r" b="b"/>
                <a:pathLst>
                  <a:path w="7606" h="22404" extrusionOk="0">
                    <a:moveTo>
                      <a:pt x="569" y="0"/>
                    </a:moveTo>
                    <a:cubicBezTo>
                      <a:pt x="292" y="0"/>
                      <a:pt x="0" y="305"/>
                      <a:pt x="168" y="637"/>
                    </a:cubicBezTo>
                    <a:cubicBezTo>
                      <a:pt x="3589" y="7391"/>
                      <a:pt x="5576" y="14632"/>
                      <a:pt x="6704" y="22043"/>
                    </a:cubicBezTo>
                    <a:cubicBezTo>
                      <a:pt x="6735" y="22251"/>
                      <a:pt x="6913" y="22404"/>
                      <a:pt x="7123" y="22404"/>
                    </a:cubicBezTo>
                    <a:cubicBezTo>
                      <a:pt x="7384" y="22404"/>
                      <a:pt x="7606" y="22167"/>
                      <a:pt x="7546" y="21913"/>
                    </a:cubicBezTo>
                    <a:cubicBezTo>
                      <a:pt x="6573" y="17786"/>
                      <a:pt x="6200" y="14508"/>
                      <a:pt x="5118" y="10874"/>
                    </a:cubicBezTo>
                    <a:cubicBezTo>
                      <a:pt x="4025" y="7203"/>
                      <a:pt x="2623" y="3631"/>
                      <a:pt x="893" y="213"/>
                    </a:cubicBezTo>
                    <a:cubicBezTo>
                      <a:pt x="817" y="63"/>
                      <a:pt x="694"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2811575" y="3202700"/>
                <a:ext cx="144025" cy="152875"/>
              </a:xfrm>
              <a:custGeom>
                <a:avLst/>
                <a:gdLst/>
                <a:ahLst/>
                <a:cxnLst/>
                <a:rect l="l" t="t" r="r" b="b"/>
                <a:pathLst>
                  <a:path w="5761" h="6115" extrusionOk="0">
                    <a:moveTo>
                      <a:pt x="589" y="0"/>
                    </a:moveTo>
                    <a:cubicBezTo>
                      <a:pt x="282" y="0"/>
                      <a:pt x="0" y="421"/>
                      <a:pt x="272" y="730"/>
                    </a:cubicBezTo>
                    <a:cubicBezTo>
                      <a:pt x="1814" y="2479"/>
                      <a:pt x="3354" y="4229"/>
                      <a:pt x="4896" y="5978"/>
                    </a:cubicBezTo>
                    <a:cubicBezTo>
                      <a:pt x="4980" y="6074"/>
                      <a:pt x="5077" y="6114"/>
                      <a:pt x="5172" y="6114"/>
                    </a:cubicBezTo>
                    <a:cubicBezTo>
                      <a:pt x="5480" y="6114"/>
                      <a:pt x="5761" y="5694"/>
                      <a:pt x="5489" y="5385"/>
                    </a:cubicBezTo>
                    <a:cubicBezTo>
                      <a:pt x="3948" y="3635"/>
                      <a:pt x="2407" y="1886"/>
                      <a:pt x="865" y="136"/>
                    </a:cubicBezTo>
                    <a:cubicBezTo>
                      <a:pt x="781" y="41"/>
                      <a:pt x="684" y="0"/>
                      <a:pt x="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753850" y="3983450"/>
                <a:ext cx="50675" cy="584400"/>
              </a:xfrm>
              <a:custGeom>
                <a:avLst/>
                <a:gdLst/>
                <a:ahLst/>
                <a:cxnLst/>
                <a:rect l="l" t="t" r="r" b="b"/>
                <a:pathLst>
                  <a:path w="2027" h="23376" extrusionOk="0">
                    <a:moveTo>
                      <a:pt x="813" y="1"/>
                    </a:moveTo>
                    <a:cubicBezTo>
                      <a:pt x="573" y="1"/>
                      <a:pt x="315" y="192"/>
                      <a:pt x="365" y="503"/>
                    </a:cubicBezTo>
                    <a:cubicBezTo>
                      <a:pt x="1553" y="7980"/>
                      <a:pt x="1229" y="15483"/>
                      <a:pt x="34" y="22882"/>
                    </a:cubicBezTo>
                    <a:cubicBezTo>
                      <a:pt x="0" y="23089"/>
                      <a:pt x="122" y="23290"/>
                      <a:pt x="323" y="23354"/>
                    </a:cubicBezTo>
                    <a:cubicBezTo>
                      <a:pt x="367" y="23368"/>
                      <a:pt x="413" y="23375"/>
                      <a:pt x="457" y="23375"/>
                    </a:cubicBezTo>
                    <a:cubicBezTo>
                      <a:pt x="665" y="23375"/>
                      <a:pt x="860" y="23230"/>
                      <a:pt x="876" y="23016"/>
                    </a:cubicBezTo>
                    <a:cubicBezTo>
                      <a:pt x="1213" y="18789"/>
                      <a:pt x="1861" y="15555"/>
                      <a:pt x="1943" y="11764"/>
                    </a:cubicBezTo>
                    <a:cubicBezTo>
                      <a:pt x="2026" y="7935"/>
                      <a:pt x="1786" y="4105"/>
                      <a:pt x="1184" y="322"/>
                    </a:cubicBezTo>
                    <a:cubicBezTo>
                      <a:pt x="1148" y="99"/>
                      <a:pt x="985" y="1"/>
                      <a:pt x="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3229600" y="2918400"/>
                <a:ext cx="243900" cy="687925"/>
              </a:xfrm>
              <a:custGeom>
                <a:avLst/>
                <a:gdLst/>
                <a:ahLst/>
                <a:cxnLst/>
                <a:rect l="l" t="t" r="r" b="b"/>
                <a:pathLst>
                  <a:path w="9756" h="27517" extrusionOk="0">
                    <a:moveTo>
                      <a:pt x="7451" y="0"/>
                    </a:moveTo>
                    <a:cubicBezTo>
                      <a:pt x="7205" y="0"/>
                      <a:pt x="6938" y="208"/>
                      <a:pt x="7002" y="525"/>
                    </a:cubicBezTo>
                    <a:cubicBezTo>
                      <a:pt x="8883" y="9742"/>
                      <a:pt x="6353" y="19612"/>
                      <a:pt x="265" y="26784"/>
                    </a:cubicBezTo>
                    <a:cubicBezTo>
                      <a:pt x="0" y="27096"/>
                      <a:pt x="280" y="27517"/>
                      <a:pt x="583" y="27517"/>
                    </a:cubicBezTo>
                    <a:cubicBezTo>
                      <a:pt x="678" y="27517"/>
                      <a:pt x="775" y="27475"/>
                      <a:pt x="858" y="27377"/>
                    </a:cubicBezTo>
                    <a:cubicBezTo>
                      <a:pt x="7151" y="19963"/>
                      <a:pt x="9756" y="9834"/>
                      <a:pt x="7812" y="302"/>
                    </a:cubicBezTo>
                    <a:cubicBezTo>
                      <a:pt x="7769" y="92"/>
                      <a:pt x="7614" y="0"/>
                      <a:pt x="7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3984750" y="2943300"/>
                <a:ext cx="202750" cy="671675"/>
              </a:xfrm>
              <a:custGeom>
                <a:avLst/>
                <a:gdLst/>
                <a:ahLst/>
                <a:cxnLst/>
                <a:rect l="l" t="t" r="r" b="b"/>
                <a:pathLst>
                  <a:path w="8110" h="26867" extrusionOk="0">
                    <a:moveTo>
                      <a:pt x="659" y="0"/>
                    </a:moveTo>
                    <a:cubicBezTo>
                      <a:pt x="449" y="0"/>
                      <a:pt x="236" y="136"/>
                      <a:pt x="229" y="406"/>
                    </a:cubicBezTo>
                    <a:cubicBezTo>
                      <a:pt x="1" y="9621"/>
                      <a:pt x="2428" y="18773"/>
                      <a:pt x="7191" y="26667"/>
                    </a:cubicBezTo>
                    <a:cubicBezTo>
                      <a:pt x="7276" y="26808"/>
                      <a:pt x="7403" y="26866"/>
                      <a:pt x="7530" y="26866"/>
                    </a:cubicBezTo>
                    <a:cubicBezTo>
                      <a:pt x="7819" y="26866"/>
                      <a:pt x="8109" y="26565"/>
                      <a:pt x="7915" y="26243"/>
                    </a:cubicBezTo>
                    <a:cubicBezTo>
                      <a:pt x="3225" y="18470"/>
                      <a:pt x="843" y="9480"/>
                      <a:pt x="1068" y="406"/>
                    </a:cubicBezTo>
                    <a:cubicBezTo>
                      <a:pt x="1075" y="135"/>
                      <a:pt x="868"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4435675" y="3182825"/>
                <a:ext cx="223875" cy="648500"/>
              </a:xfrm>
              <a:custGeom>
                <a:avLst/>
                <a:gdLst/>
                <a:ahLst/>
                <a:cxnLst/>
                <a:rect l="l" t="t" r="r" b="b"/>
                <a:pathLst>
                  <a:path w="8955" h="25940" extrusionOk="0">
                    <a:moveTo>
                      <a:pt x="8512" y="0"/>
                    </a:moveTo>
                    <a:cubicBezTo>
                      <a:pt x="8316" y="0"/>
                      <a:pt x="8112" y="116"/>
                      <a:pt x="8068" y="362"/>
                    </a:cubicBezTo>
                    <a:cubicBezTo>
                      <a:pt x="6530" y="9016"/>
                      <a:pt x="3862" y="17428"/>
                      <a:pt x="147" y="25394"/>
                    </a:cubicBezTo>
                    <a:cubicBezTo>
                      <a:pt x="1" y="25707"/>
                      <a:pt x="269" y="25939"/>
                      <a:pt x="541" y="25939"/>
                    </a:cubicBezTo>
                    <a:cubicBezTo>
                      <a:pt x="695" y="25939"/>
                      <a:pt x="850" y="25865"/>
                      <a:pt x="932" y="25689"/>
                    </a:cubicBezTo>
                    <a:cubicBezTo>
                      <a:pt x="4679" y="17655"/>
                      <a:pt x="7353" y="9166"/>
                      <a:pt x="8904" y="438"/>
                    </a:cubicBezTo>
                    <a:cubicBezTo>
                      <a:pt x="8954" y="154"/>
                      <a:pt x="8738" y="0"/>
                      <a:pt x="8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3672025" y="2616075"/>
                <a:ext cx="58175" cy="679475"/>
              </a:xfrm>
              <a:custGeom>
                <a:avLst/>
                <a:gdLst/>
                <a:ahLst/>
                <a:cxnLst/>
                <a:rect l="l" t="t" r="r" b="b"/>
                <a:pathLst>
                  <a:path w="2327" h="27179" extrusionOk="0">
                    <a:moveTo>
                      <a:pt x="1822" y="0"/>
                    </a:moveTo>
                    <a:cubicBezTo>
                      <a:pt x="1654" y="0"/>
                      <a:pt x="1496" y="96"/>
                      <a:pt x="1463" y="316"/>
                    </a:cubicBezTo>
                    <a:cubicBezTo>
                      <a:pt x="162" y="9085"/>
                      <a:pt x="0" y="17984"/>
                      <a:pt x="1002" y="26792"/>
                    </a:cubicBezTo>
                    <a:cubicBezTo>
                      <a:pt x="1031" y="27052"/>
                      <a:pt x="1245" y="27178"/>
                      <a:pt x="1449" y="27178"/>
                    </a:cubicBezTo>
                    <a:cubicBezTo>
                      <a:pt x="1665" y="27178"/>
                      <a:pt x="1871" y="27037"/>
                      <a:pt x="1840" y="26761"/>
                    </a:cubicBezTo>
                    <a:cubicBezTo>
                      <a:pt x="848" y="18028"/>
                      <a:pt x="990" y="9204"/>
                      <a:pt x="2280" y="509"/>
                    </a:cubicBezTo>
                    <a:cubicBezTo>
                      <a:pt x="2326" y="197"/>
                      <a:pt x="2063"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4572675" y="3254450"/>
                <a:ext cx="36275" cy="170375"/>
              </a:xfrm>
              <a:custGeom>
                <a:avLst/>
                <a:gdLst/>
                <a:ahLst/>
                <a:cxnLst/>
                <a:rect l="l" t="t" r="r" b="b"/>
                <a:pathLst>
                  <a:path w="1451" h="6815" extrusionOk="0">
                    <a:moveTo>
                      <a:pt x="485" y="1"/>
                    </a:moveTo>
                    <a:cubicBezTo>
                      <a:pt x="252" y="1"/>
                      <a:pt x="0" y="178"/>
                      <a:pt x="29" y="481"/>
                    </a:cubicBezTo>
                    <a:cubicBezTo>
                      <a:pt x="218" y="2479"/>
                      <a:pt x="407" y="4477"/>
                      <a:pt x="595" y="6475"/>
                    </a:cubicBezTo>
                    <a:cubicBezTo>
                      <a:pt x="617" y="6709"/>
                      <a:pt x="786" y="6814"/>
                      <a:pt x="966" y="6814"/>
                    </a:cubicBezTo>
                    <a:cubicBezTo>
                      <a:pt x="1199" y="6814"/>
                      <a:pt x="1451" y="6637"/>
                      <a:pt x="1422" y="6334"/>
                    </a:cubicBezTo>
                    <a:cubicBezTo>
                      <a:pt x="1233" y="4335"/>
                      <a:pt x="1044" y="2338"/>
                      <a:pt x="856" y="340"/>
                    </a:cubicBezTo>
                    <a:cubicBezTo>
                      <a:pt x="834" y="106"/>
                      <a:pt x="665" y="1"/>
                      <a:pt x="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4086100" y="1698950"/>
                <a:ext cx="50250" cy="183875"/>
              </a:xfrm>
              <a:custGeom>
                <a:avLst/>
                <a:gdLst/>
                <a:ahLst/>
                <a:cxnLst/>
                <a:rect l="l" t="t" r="r" b="b"/>
                <a:pathLst>
                  <a:path w="2010" h="7355" fill="none" extrusionOk="0">
                    <a:moveTo>
                      <a:pt x="2010" y="1102"/>
                    </a:moveTo>
                    <a:cubicBezTo>
                      <a:pt x="0" y="1"/>
                      <a:pt x="48" y="6209"/>
                      <a:pt x="1478" y="7354"/>
                    </a:cubicBezTo>
                  </a:path>
                </a:pathLst>
              </a:custGeom>
              <a:noFill/>
              <a:ln w="10525"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4023000" y="1634825"/>
                <a:ext cx="97200" cy="275250"/>
              </a:xfrm>
              <a:custGeom>
                <a:avLst/>
                <a:gdLst/>
                <a:ahLst/>
                <a:cxnLst/>
                <a:rect l="l" t="t" r="r" b="b"/>
                <a:pathLst>
                  <a:path w="3888" h="11010" fill="none" extrusionOk="0">
                    <a:moveTo>
                      <a:pt x="3887" y="0"/>
                    </a:moveTo>
                    <a:cubicBezTo>
                      <a:pt x="237" y="816"/>
                      <a:pt x="1" y="9472"/>
                      <a:pt x="1918" y="11009"/>
                    </a:cubicBezTo>
                  </a:path>
                </a:pathLst>
              </a:custGeom>
              <a:noFill/>
              <a:ln w="14125"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3592125" y="1549450"/>
                <a:ext cx="506050" cy="436550"/>
              </a:xfrm>
              <a:custGeom>
                <a:avLst/>
                <a:gdLst/>
                <a:ahLst/>
                <a:cxnLst/>
                <a:rect l="l" t="t" r="r" b="b"/>
                <a:pathLst>
                  <a:path w="20242" h="17462" extrusionOk="0">
                    <a:moveTo>
                      <a:pt x="19990" y="0"/>
                    </a:moveTo>
                    <a:cubicBezTo>
                      <a:pt x="19894" y="0"/>
                      <a:pt x="19794" y="53"/>
                      <a:pt x="19760" y="169"/>
                    </a:cubicBezTo>
                    <a:lnTo>
                      <a:pt x="19760" y="171"/>
                    </a:lnTo>
                    <a:cubicBezTo>
                      <a:pt x="17819" y="7012"/>
                      <a:pt x="12550" y="12721"/>
                      <a:pt x="6015" y="15459"/>
                    </a:cubicBezTo>
                    <a:cubicBezTo>
                      <a:pt x="4177" y="16228"/>
                      <a:pt x="2247" y="16754"/>
                      <a:pt x="272" y="17017"/>
                    </a:cubicBezTo>
                    <a:cubicBezTo>
                      <a:pt x="1" y="17053"/>
                      <a:pt x="25" y="17461"/>
                      <a:pt x="277" y="17461"/>
                    </a:cubicBezTo>
                    <a:cubicBezTo>
                      <a:pt x="288" y="17461"/>
                      <a:pt x="299" y="17461"/>
                      <a:pt x="311" y="17459"/>
                    </a:cubicBezTo>
                    <a:cubicBezTo>
                      <a:pt x="7497" y="16505"/>
                      <a:pt x="14006" y="12067"/>
                      <a:pt x="17747" y="5888"/>
                    </a:cubicBezTo>
                    <a:cubicBezTo>
                      <a:pt x="18814" y="4126"/>
                      <a:pt x="19635" y="2231"/>
                      <a:pt x="20197" y="249"/>
                    </a:cubicBezTo>
                    <a:cubicBezTo>
                      <a:pt x="20242" y="92"/>
                      <a:pt x="20119" y="0"/>
                      <a:pt x="1999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3504675" y="1436525"/>
                <a:ext cx="546475" cy="491625"/>
              </a:xfrm>
              <a:custGeom>
                <a:avLst/>
                <a:gdLst/>
                <a:ahLst/>
                <a:cxnLst/>
                <a:rect l="l" t="t" r="r" b="b"/>
                <a:pathLst>
                  <a:path w="21859" h="19665" extrusionOk="0">
                    <a:moveTo>
                      <a:pt x="21589" y="1"/>
                    </a:moveTo>
                    <a:cubicBezTo>
                      <a:pt x="21501" y="1"/>
                      <a:pt x="21413" y="47"/>
                      <a:pt x="21380" y="155"/>
                    </a:cubicBezTo>
                    <a:cubicBezTo>
                      <a:pt x="19076" y="7594"/>
                      <a:pt x="13490" y="13833"/>
                      <a:pt x="6477" y="17166"/>
                    </a:cubicBezTo>
                    <a:cubicBezTo>
                      <a:pt x="4499" y="18106"/>
                      <a:pt x="2409" y="18797"/>
                      <a:pt x="263" y="19232"/>
                    </a:cubicBezTo>
                    <a:cubicBezTo>
                      <a:pt x="1" y="19284"/>
                      <a:pt x="89" y="19665"/>
                      <a:pt x="331" y="19665"/>
                    </a:cubicBezTo>
                    <a:cubicBezTo>
                      <a:pt x="347" y="19665"/>
                      <a:pt x="364" y="19663"/>
                      <a:pt x="381" y="19659"/>
                    </a:cubicBezTo>
                    <a:cubicBezTo>
                      <a:pt x="8119" y="18094"/>
                      <a:pt x="15001" y="13090"/>
                      <a:pt x="19078" y="6352"/>
                    </a:cubicBezTo>
                    <a:cubicBezTo>
                      <a:pt x="20231" y="4445"/>
                      <a:pt x="21149" y="2401"/>
                      <a:pt x="21807" y="273"/>
                    </a:cubicBezTo>
                    <a:cubicBezTo>
                      <a:pt x="21858" y="108"/>
                      <a:pt x="21723" y="1"/>
                      <a:pt x="2158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4208475" y="1266650"/>
                <a:ext cx="283925" cy="447625"/>
              </a:xfrm>
              <a:custGeom>
                <a:avLst/>
                <a:gdLst/>
                <a:ahLst/>
                <a:cxnLst/>
                <a:rect l="l" t="t" r="r" b="b"/>
                <a:pathLst>
                  <a:path w="11357" h="17905" extrusionOk="0">
                    <a:moveTo>
                      <a:pt x="225" y="0"/>
                    </a:moveTo>
                    <a:cubicBezTo>
                      <a:pt x="68" y="0"/>
                      <a:pt x="1" y="265"/>
                      <a:pt x="178" y="349"/>
                    </a:cubicBezTo>
                    <a:cubicBezTo>
                      <a:pt x="5270" y="2742"/>
                      <a:pt x="9050" y="7587"/>
                      <a:pt x="10349" y="13039"/>
                    </a:cubicBezTo>
                    <a:cubicBezTo>
                      <a:pt x="10715" y="14573"/>
                      <a:pt x="10877" y="16146"/>
                      <a:pt x="10829" y="17722"/>
                    </a:cubicBezTo>
                    <a:cubicBezTo>
                      <a:pt x="10825" y="17841"/>
                      <a:pt x="10922" y="17905"/>
                      <a:pt x="11014" y="17905"/>
                    </a:cubicBezTo>
                    <a:cubicBezTo>
                      <a:pt x="11097" y="17905"/>
                      <a:pt x="11176" y="17855"/>
                      <a:pt x="11179" y="17748"/>
                    </a:cubicBezTo>
                    <a:cubicBezTo>
                      <a:pt x="11356" y="12016"/>
                      <a:pt x="8726" y="6367"/>
                      <a:pt x="4384" y="2653"/>
                    </a:cubicBezTo>
                    <a:cubicBezTo>
                      <a:pt x="3145" y="1595"/>
                      <a:pt x="1771" y="711"/>
                      <a:pt x="297" y="18"/>
                    </a:cubicBezTo>
                    <a:cubicBezTo>
                      <a:pt x="271" y="6"/>
                      <a:pt x="247" y="0"/>
                      <a:pt x="22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4060750" y="1292450"/>
                <a:ext cx="391300" cy="429450"/>
              </a:xfrm>
              <a:custGeom>
                <a:avLst/>
                <a:gdLst/>
                <a:ahLst/>
                <a:cxnLst/>
                <a:rect l="l" t="t" r="r" b="b"/>
                <a:pathLst>
                  <a:path w="15652" h="17178" extrusionOk="0">
                    <a:moveTo>
                      <a:pt x="235" y="1"/>
                    </a:moveTo>
                    <a:cubicBezTo>
                      <a:pt x="59" y="1"/>
                      <a:pt x="0" y="287"/>
                      <a:pt x="196" y="348"/>
                    </a:cubicBezTo>
                    <a:cubicBezTo>
                      <a:pt x="6081" y="2170"/>
                      <a:pt x="11015" y="6588"/>
                      <a:pt x="13652" y="12136"/>
                    </a:cubicBezTo>
                    <a:cubicBezTo>
                      <a:pt x="14395" y="13700"/>
                      <a:pt x="14942" y="15353"/>
                      <a:pt x="15286" y="17051"/>
                    </a:cubicBezTo>
                    <a:cubicBezTo>
                      <a:pt x="15304" y="17140"/>
                      <a:pt x="15368" y="17178"/>
                      <a:pt x="15437" y="17178"/>
                    </a:cubicBezTo>
                    <a:cubicBezTo>
                      <a:pt x="15540" y="17178"/>
                      <a:pt x="15651" y="17091"/>
                      <a:pt x="15625" y="16958"/>
                    </a:cubicBezTo>
                    <a:cubicBezTo>
                      <a:pt x="14386" y="10837"/>
                      <a:pt x="10428" y="5393"/>
                      <a:pt x="5098" y="2169"/>
                    </a:cubicBezTo>
                    <a:cubicBezTo>
                      <a:pt x="3590" y="1256"/>
                      <a:pt x="1974" y="530"/>
                      <a:pt x="290" y="10"/>
                    </a:cubicBezTo>
                    <a:cubicBezTo>
                      <a:pt x="270" y="4"/>
                      <a:pt x="252" y="1"/>
                      <a:pt x="23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3516625" y="1828725"/>
                <a:ext cx="132350" cy="61250"/>
              </a:xfrm>
              <a:custGeom>
                <a:avLst/>
                <a:gdLst/>
                <a:ahLst/>
                <a:cxnLst/>
                <a:rect l="l" t="t" r="r" b="b"/>
                <a:pathLst>
                  <a:path w="5294" h="2450" extrusionOk="0">
                    <a:moveTo>
                      <a:pt x="4976" y="1"/>
                    </a:moveTo>
                    <a:cubicBezTo>
                      <a:pt x="4940" y="1"/>
                      <a:pt x="4902" y="11"/>
                      <a:pt x="4864" y="34"/>
                    </a:cubicBezTo>
                    <a:cubicBezTo>
                      <a:pt x="3419" y="902"/>
                      <a:pt x="1877" y="1564"/>
                      <a:pt x="253" y="2012"/>
                    </a:cubicBezTo>
                    <a:cubicBezTo>
                      <a:pt x="0" y="2082"/>
                      <a:pt x="78" y="2450"/>
                      <a:pt x="306" y="2450"/>
                    </a:cubicBezTo>
                    <a:cubicBezTo>
                      <a:pt x="327" y="2450"/>
                      <a:pt x="348" y="2447"/>
                      <a:pt x="371" y="2440"/>
                    </a:cubicBezTo>
                    <a:cubicBezTo>
                      <a:pt x="2031" y="1983"/>
                      <a:pt x="3612" y="1304"/>
                      <a:pt x="5088" y="417"/>
                    </a:cubicBezTo>
                    <a:cubicBezTo>
                      <a:pt x="5294" y="293"/>
                      <a:pt x="5168" y="1"/>
                      <a:pt x="497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3696425" y="1672625"/>
                <a:ext cx="141825" cy="125125"/>
              </a:xfrm>
              <a:custGeom>
                <a:avLst/>
                <a:gdLst/>
                <a:ahLst/>
                <a:cxnLst/>
                <a:rect l="l" t="t" r="r" b="b"/>
                <a:pathLst>
                  <a:path w="5673" h="5005" extrusionOk="0">
                    <a:moveTo>
                      <a:pt x="5341" y="0"/>
                    </a:moveTo>
                    <a:cubicBezTo>
                      <a:pt x="5291" y="0"/>
                      <a:pt x="5240" y="18"/>
                      <a:pt x="5194" y="60"/>
                    </a:cubicBezTo>
                    <a:cubicBezTo>
                      <a:pt x="3518" y="1584"/>
                      <a:pt x="1842" y="3108"/>
                      <a:pt x="166" y="4631"/>
                    </a:cubicBezTo>
                    <a:cubicBezTo>
                      <a:pt x="0" y="4781"/>
                      <a:pt x="156" y="5005"/>
                      <a:pt x="332" y="5005"/>
                    </a:cubicBezTo>
                    <a:cubicBezTo>
                      <a:pt x="382" y="5005"/>
                      <a:pt x="433" y="4987"/>
                      <a:pt x="480" y="4945"/>
                    </a:cubicBezTo>
                    <a:cubicBezTo>
                      <a:pt x="2156" y="3421"/>
                      <a:pt x="3832" y="1898"/>
                      <a:pt x="5508" y="374"/>
                    </a:cubicBezTo>
                    <a:cubicBezTo>
                      <a:pt x="5672" y="224"/>
                      <a:pt x="5517" y="0"/>
                      <a:pt x="534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4185900" y="1492400"/>
                <a:ext cx="142275" cy="124450"/>
              </a:xfrm>
              <a:custGeom>
                <a:avLst/>
                <a:gdLst/>
                <a:ahLst/>
                <a:cxnLst/>
                <a:rect l="l" t="t" r="r" b="b"/>
                <a:pathLst>
                  <a:path w="5691" h="4978" extrusionOk="0">
                    <a:moveTo>
                      <a:pt x="314" y="1"/>
                    </a:moveTo>
                    <a:cubicBezTo>
                      <a:pt x="141" y="1"/>
                      <a:pt x="0" y="250"/>
                      <a:pt x="170" y="402"/>
                    </a:cubicBezTo>
                    <a:cubicBezTo>
                      <a:pt x="1860" y="1909"/>
                      <a:pt x="3551" y="3415"/>
                      <a:pt x="5243" y="4922"/>
                    </a:cubicBezTo>
                    <a:cubicBezTo>
                      <a:pt x="5286" y="4961"/>
                      <a:pt x="5332" y="4978"/>
                      <a:pt x="5377" y="4978"/>
                    </a:cubicBezTo>
                    <a:cubicBezTo>
                      <a:pt x="5549" y="4978"/>
                      <a:pt x="5690" y="4728"/>
                      <a:pt x="5521" y="4577"/>
                    </a:cubicBezTo>
                    <a:cubicBezTo>
                      <a:pt x="3830" y="3070"/>
                      <a:pt x="2140" y="1563"/>
                      <a:pt x="449" y="56"/>
                    </a:cubicBezTo>
                    <a:cubicBezTo>
                      <a:pt x="405" y="17"/>
                      <a:pt x="359" y="1"/>
                      <a:pt x="31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3864625" y="1411900"/>
                <a:ext cx="118400" cy="241850"/>
              </a:xfrm>
              <a:custGeom>
                <a:avLst/>
                <a:gdLst/>
                <a:ahLst/>
                <a:cxnLst/>
                <a:rect l="l" t="t" r="r" b="b"/>
                <a:pathLst>
                  <a:path w="4736" h="9674" extrusionOk="0">
                    <a:moveTo>
                      <a:pt x="4463" y="1"/>
                    </a:moveTo>
                    <a:cubicBezTo>
                      <a:pt x="4377" y="1"/>
                      <a:pt x="4296" y="49"/>
                      <a:pt x="4276" y="161"/>
                    </a:cubicBezTo>
                    <a:cubicBezTo>
                      <a:pt x="3655" y="3491"/>
                      <a:pt x="2239" y="6627"/>
                      <a:pt x="133" y="9283"/>
                    </a:cubicBezTo>
                    <a:cubicBezTo>
                      <a:pt x="0" y="9451"/>
                      <a:pt x="147" y="9673"/>
                      <a:pt x="304" y="9673"/>
                    </a:cubicBezTo>
                    <a:cubicBezTo>
                      <a:pt x="353" y="9673"/>
                      <a:pt x="404" y="9651"/>
                      <a:pt x="447" y="9597"/>
                    </a:cubicBezTo>
                    <a:cubicBezTo>
                      <a:pt x="2602" y="6880"/>
                      <a:pt x="4069" y="3689"/>
                      <a:pt x="4704" y="279"/>
                    </a:cubicBezTo>
                    <a:cubicBezTo>
                      <a:pt x="4736" y="111"/>
                      <a:pt x="4593" y="1"/>
                      <a:pt x="446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3560725" y="1188250"/>
                <a:ext cx="207400" cy="98400"/>
              </a:xfrm>
              <a:custGeom>
                <a:avLst/>
                <a:gdLst/>
                <a:ahLst/>
                <a:cxnLst/>
                <a:rect l="l" t="t" r="r" b="b"/>
                <a:pathLst>
                  <a:path w="8296" h="3936" extrusionOk="0">
                    <a:moveTo>
                      <a:pt x="7425" y="0"/>
                    </a:moveTo>
                    <a:cubicBezTo>
                      <a:pt x="4583" y="0"/>
                      <a:pt x="1859" y="1354"/>
                      <a:pt x="124" y="3619"/>
                    </a:cubicBezTo>
                    <a:cubicBezTo>
                      <a:pt x="1" y="3779"/>
                      <a:pt x="157" y="3936"/>
                      <a:pt x="319" y="3936"/>
                    </a:cubicBezTo>
                    <a:cubicBezTo>
                      <a:pt x="387" y="3936"/>
                      <a:pt x="456" y="3909"/>
                      <a:pt x="507" y="3843"/>
                    </a:cubicBezTo>
                    <a:cubicBezTo>
                      <a:pt x="2153" y="1695"/>
                      <a:pt x="4763" y="444"/>
                      <a:pt x="7450" y="444"/>
                    </a:cubicBezTo>
                    <a:cubicBezTo>
                      <a:pt x="7637" y="444"/>
                      <a:pt x="7824" y="450"/>
                      <a:pt x="8011" y="462"/>
                    </a:cubicBezTo>
                    <a:cubicBezTo>
                      <a:pt x="8017" y="463"/>
                      <a:pt x="8023" y="463"/>
                      <a:pt x="8028" y="463"/>
                    </a:cubicBezTo>
                    <a:cubicBezTo>
                      <a:pt x="8295" y="463"/>
                      <a:pt x="8289" y="37"/>
                      <a:pt x="8011" y="19"/>
                    </a:cubicBezTo>
                    <a:cubicBezTo>
                      <a:pt x="7815" y="6"/>
                      <a:pt x="7620" y="0"/>
                      <a:pt x="742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3436100" y="1397800"/>
                <a:ext cx="66175" cy="218750"/>
              </a:xfrm>
              <a:custGeom>
                <a:avLst/>
                <a:gdLst/>
                <a:ahLst/>
                <a:cxnLst/>
                <a:rect l="l" t="t" r="r" b="b"/>
                <a:pathLst>
                  <a:path w="2647" h="8750" extrusionOk="0">
                    <a:moveTo>
                      <a:pt x="2372" y="1"/>
                    </a:moveTo>
                    <a:cubicBezTo>
                      <a:pt x="2312" y="1"/>
                      <a:pt x="2251" y="29"/>
                      <a:pt x="2212" y="99"/>
                    </a:cubicBezTo>
                    <a:cubicBezTo>
                      <a:pt x="752" y="2677"/>
                      <a:pt x="0" y="5593"/>
                      <a:pt x="35" y="8556"/>
                    </a:cubicBezTo>
                    <a:cubicBezTo>
                      <a:pt x="36" y="8685"/>
                      <a:pt x="137" y="8749"/>
                      <a:pt x="237" y="8749"/>
                    </a:cubicBezTo>
                    <a:cubicBezTo>
                      <a:pt x="337" y="8749"/>
                      <a:pt x="437" y="8685"/>
                      <a:pt x="435" y="8556"/>
                    </a:cubicBezTo>
                    <a:cubicBezTo>
                      <a:pt x="401" y="5662"/>
                      <a:pt x="1132" y="2820"/>
                      <a:pt x="2558" y="300"/>
                    </a:cubicBezTo>
                    <a:cubicBezTo>
                      <a:pt x="2646" y="145"/>
                      <a:pt x="2508" y="1"/>
                      <a:pt x="237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3641575" y="1239775"/>
                <a:ext cx="178000" cy="135375"/>
              </a:xfrm>
              <a:custGeom>
                <a:avLst/>
                <a:gdLst/>
                <a:ahLst/>
                <a:cxnLst/>
                <a:rect l="l" t="t" r="r" b="b"/>
                <a:pathLst>
                  <a:path w="7120" h="5415" extrusionOk="0">
                    <a:moveTo>
                      <a:pt x="6802" y="0"/>
                    </a:moveTo>
                    <a:cubicBezTo>
                      <a:pt x="6775" y="0"/>
                      <a:pt x="6746" y="6"/>
                      <a:pt x="6717" y="17"/>
                    </a:cubicBezTo>
                    <a:cubicBezTo>
                      <a:pt x="4100" y="1059"/>
                      <a:pt x="1818" y="2800"/>
                      <a:pt x="126" y="5052"/>
                    </a:cubicBezTo>
                    <a:cubicBezTo>
                      <a:pt x="0" y="5220"/>
                      <a:pt x="155" y="5414"/>
                      <a:pt x="313" y="5414"/>
                    </a:cubicBezTo>
                    <a:cubicBezTo>
                      <a:pt x="371" y="5414"/>
                      <a:pt x="428" y="5389"/>
                      <a:pt x="474" y="5329"/>
                    </a:cubicBezTo>
                    <a:cubicBezTo>
                      <a:pt x="2122" y="3134"/>
                      <a:pt x="4333" y="1444"/>
                      <a:pt x="6883" y="429"/>
                    </a:cubicBezTo>
                    <a:cubicBezTo>
                      <a:pt x="7119" y="336"/>
                      <a:pt x="7015" y="0"/>
                      <a:pt x="680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3670775" y="1331975"/>
                <a:ext cx="98225" cy="93875"/>
              </a:xfrm>
              <a:custGeom>
                <a:avLst/>
                <a:gdLst/>
                <a:ahLst/>
                <a:cxnLst/>
                <a:rect l="l" t="t" r="r" b="b"/>
                <a:pathLst>
                  <a:path w="3929" h="3755" extrusionOk="0">
                    <a:moveTo>
                      <a:pt x="3621" y="0"/>
                    </a:moveTo>
                    <a:cubicBezTo>
                      <a:pt x="3584" y="0"/>
                      <a:pt x="3546" y="11"/>
                      <a:pt x="3506" y="37"/>
                    </a:cubicBezTo>
                    <a:cubicBezTo>
                      <a:pt x="2146" y="927"/>
                      <a:pt x="1002" y="2070"/>
                      <a:pt x="110" y="3428"/>
                    </a:cubicBezTo>
                    <a:cubicBezTo>
                      <a:pt x="0" y="3595"/>
                      <a:pt x="154" y="3754"/>
                      <a:pt x="311" y="3754"/>
                    </a:cubicBezTo>
                    <a:cubicBezTo>
                      <a:pt x="378" y="3754"/>
                      <a:pt x="446" y="3724"/>
                      <a:pt x="493" y="3653"/>
                    </a:cubicBezTo>
                    <a:cubicBezTo>
                      <a:pt x="1343" y="2358"/>
                      <a:pt x="2435" y="1268"/>
                      <a:pt x="3730" y="421"/>
                    </a:cubicBezTo>
                    <a:cubicBezTo>
                      <a:pt x="3929" y="290"/>
                      <a:pt x="3806" y="0"/>
                      <a:pt x="362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3873900" y="1414825"/>
                <a:ext cx="59800" cy="85800"/>
              </a:xfrm>
              <a:custGeom>
                <a:avLst/>
                <a:gdLst/>
                <a:ahLst/>
                <a:cxnLst/>
                <a:rect l="l" t="t" r="r" b="b"/>
                <a:pathLst>
                  <a:path w="2392" h="3432" extrusionOk="0">
                    <a:moveTo>
                      <a:pt x="2093" y="0"/>
                    </a:moveTo>
                    <a:cubicBezTo>
                      <a:pt x="2028" y="0"/>
                      <a:pt x="1965" y="34"/>
                      <a:pt x="1928" y="115"/>
                    </a:cubicBezTo>
                    <a:lnTo>
                      <a:pt x="1928" y="116"/>
                    </a:lnTo>
                    <a:cubicBezTo>
                      <a:pt x="1453" y="1165"/>
                      <a:pt x="857" y="2144"/>
                      <a:pt x="135" y="3042"/>
                    </a:cubicBezTo>
                    <a:cubicBezTo>
                      <a:pt x="0" y="3209"/>
                      <a:pt x="147" y="3432"/>
                      <a:pt x="305" y="3432"/>
                    </a:cubicBezTo>
                    <a:cubicBezTo>
                      <a:pt x="355" y="3432"/>
                      <a:pt x="406" y="3409"/>
                      <a:pt x="449" y="3356"/>
                    </a:cubicBezTo>
                    <a:cubicBezTo>
                      <a:pt x="1195" y="2427"/>
                      <a:pt x="1819" y="1426"/>
                      <a:pt x="2312" y="340"/>
                    </a:cubicBezTo>
                    <a:cubicBezTo>
                      <a:pt x="2392" y="162"/>
                      <a:pt x="2236" y="0"/>
                      <a:pt x="209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3951200" y="1400725"/>
                <a:ext cx="61650" cy="153900"/>
              </a:xfrm>
              <a:custGeom>
                <a:avLst/>
                <a:gdLst/>
                <a:ahLst/>
                <a:cxnLst/>
                <a:rect l="l" t="t" r="r" b="b"/>
                <a:pathLst>
                  <a:path w="2466" h="6156" extrusionOk="0">
                    <a:moveTo>
                      <a:pt x="2192" y="0"/>
                    </a:moveTo>
                    <a:cubicBezTo>
                      <a:pt x="2107" y="0"/>
                      <a:pt x="2028" y="49"/>
                      <a:pt x="2011" y="161"/>
                    </a:cubicBezTo>
                    <a:cubicBezTo>
                      <a:pt x="1702" y="2151"/>
                      <a:pt x="1060" y="4055"/>
                      <a:pt x="94" y="5822"/>
                    </a:cubicBezTo>
                    <a:cubicBezTo>
                      <a:pt x="0" y="5996"/>
                      <a:pt x="154" y="6156"/>
                      <a:pt x="303" y="6156"/>
                    </a:cubicBezTo>
                    <a:cubicBezTo>
                      <a:pt x="369" y="6156"/>
                      <a:pt x="435" y="6124"/>
                      <a:pt x="478" y="6046"/>
                    </a:cubicBezTo>
                    <a:cubicBezTo>
                      <a:pt x="1462" y="4247"/>
                      <a:pt x="2125" y="2306"/>
                      <a:pt x="2439" y="279"/>
                    </a:cubicBezTo>
                    <a:cubicBezTo>
                      <a:pt x="2465" y="111"/>
                      <a:pt x="2321" y="0"/>
                      <a:pt x="219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3893550" y="1420975"/>
                <a:ext cx="60175" cy="99100"/>
              </a:xfrm>
              <a:custGeom>
                <a:avLst/>
                <a:gdLst/>
                <a:ahLst/>
                <a:cxnLst/>
                <a:rect l="l" t="t" r="r" b="b"/>
                <a:pathLst>
                  <a:path w="2407" h="3964" extrusionOk="0">
                    <a:moveTo>
                      <a:pt x="2138" y="0"/>
                    </a:moveTo>
                    <a:cubicBezTo>
                      <a:pt x="2049" y="0"/>
                      <a:pt x="1958" y="46"/>
                      <a:pt x="1919" y="152"/>
                    </a:cubicBezTo>
                    <a:cubicBezTo>
                      <a:pt x="1468" y="1391"/>
                      <a:pt x="862" y="2554"/>
                      <a:pt x="113" y="3640"/>
                    </a:cubicBezTo>
                    <a:cubicBezTo>
                      <a:pt x="0" y="3805"/>
                      <a:pt x="154" y="3964"/>
                      <a:pt x="312" y="3964"/>
                    </a:cubicBezTo>
                    <a:cubicBezTo>
                      <a:pt x="380" y="3964"/>
                      <a:pt x="448" y="3935"/>
                      <a:pt x="497" y="3865"/>
                    </a:cubicBezTo>
                    <a:cubicBezTo>
                      <a:pt x="1267" y="2746"/>
                      <a:pt x="1883" y="1545"/>
                      <a:pt x="2348" y="269"/>
                    </a:cubicBezTo>
                    <a:cubicBezTo>
                      <a:pt x="2407" y="107"/>
                      <a:pt x="2274" y="0"/>
                      <a:pt x="21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p:cNvSpPr/>
              <p:nvPr/>
            </p:nvSpPr>
            <p:spPr>
              <a:xfrm>
                <a:off x="3730575" y="1317725"/>
                <a:ext cx="132800" cy="119425"/>
              </a:xfrm>
              <a:custGeom>
                <a:avLst/>
                <a:gdLst/>
                <a:ahLst/>
                <a:cxnLst/>
                <a:rect l="l" t="t" r="r" b="b"/>
                <a:pathLst>
                  <a:path w="5312" h="4777" extrusionOk="0">
                    <a:moveTo>
                      <a:pt x="4997" y="0"/>
                    </a:moveTo>
                    <a:cubicBezTo>
                      <a:pt x="4961" y="0"/>
                      <a:pt x="4923" y="11"/>
                      <a:pt x="4884" y="35"/>
                    </a:cubicBezTo>
                    <a:cubicBezTo>
                      <a:pt x="3020" y="1191"/>
                      <a:pt x="1414" y="2685"/>
                      <a:pt x="120" y="4457"/>
                    </a:cubicBezTo>
                    <a:cubicBezTo>
                      <a:pt x="1" y="4619"/>
                      <a:pt x="156" y="4777"/>
                      <a:pt x="316" y="4777"/>
                    </a:cubicBezTo>
                    <a:cubicBezTo>
                      <a:pt x="384" y="4777"/>
                      <a:pt x="453" y="4749"/>
                      <a:pt x="503" y="4681"/>
                    </a:cubicBezTo>
                    <a:cubicBezTo>
                      <a:pt x="1750" y="2973"/>
                      <a:pt x="3312" y="1532"/>
                      <a:pt x="5109" y="418"/>
                    </a:cubicBezTo>
                    <a:cubicBezTo>
                      <a:pt x="5312" y="292"/>
                      <a:pt x="5187" y="0"/>
                      <a:pt x="499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4371425" y="1331950"/>
                <a:ext cx="99000" cy="146600"/>
              </a:xfrm>
              <a:custGeom>
                <a:avLst/>
                <a:gdLst/>
                <a:ahLst/>
                <a:cxnLst/>
                <a:rect l="l" t="t" r="r" b="b"/>
                <a:pathLst>
                  <a:path w="3960" h="5864" extrusionOk="0">
                    <a:moveTo>
                      <a:pt x="305" y="1"/>
                    </a:moveTo>
                    <a:cubicBezTo>
                      <a:pt x="142" y="1"/>
                      <a:pt x="0" y="241"/>
                      <a:pt x="151" y="402"/>
                    </a:cubicBezTo>
                    <a:cubicBezTo>
                      <a:pt x="1594" y="1946"/>
                      <a:pt x="2717" y="3749"/>
                      <a:pt x="3476" y="5722"/>
                    </a:cubicBezTo>
                    <a:cubicBezTo>
                      <a:pt x="3514" y="5821"/>
                      <a:pt x="3596" y="5863"/>
                      <a:pt x="3678" y="5863"/>
                    </a:cubicBezTo>
                    <a:cubicBezTo>
                      <a:pt x="3818" y="5863"/>
                      <a:pt x="3960" y="5743"/>
                      <a:pt x="3895" y="5574"/>
                    </a:cubicBezTo>
                    <a:lnTo>
                      <a:pt x="3894" y="5574"/>
                    </a:lnTo>
                    <a:cubicBezTo>
                      <a:pt x="3108" y="3527"/>
                      <a:pt x="1940" y="1670"/>
                      <a:pt x="442" y="67"/>
                    </a:cubicBezTo>
                    <a:cubicBezTo>
                      <a:pt x="399" y="20"/>
                      <a:pt x="351" y="1"/>
                      <a:pt x="305"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4265150" y="2111575"/>
                <a:ext cx="67300" cy="161200"/>
              </a:xfrm>
              <a:custGeom>
                <a:avLst/>
                <a:gdLst/>
                <a:ahLst/>
                <a:cxnLst/>
                <a:rect l="l" t="t" r="r" b="b"/>
                <a:pathLst>
                  <a:path w="2692" h="6448" extrusionOk="0">
                    <a:moveTo>
                      <a:pt x="2467" y="1"/>
                    </a:moveTo>
                    <a:cubicBezTo>
                      <a:pt x="2360" y="1"/>
                      <a:pt x="2247" y="66"/>
                      <a:pt x="2226" y="201"/>
                    </a:cubicBezTo>
                    <a:cubicBezTo>
                      <a:pt x="1905" y="2292"/>
                      <a:pt x="1184" y="4289"/>
                      <a:pt x="103" y="6106"/>
                    </a:cubicBezTo>
                    <a:cubicBezTo>
                      <a:pt x="0" y="6278"/>
                      <a:pt x="154" y="6447"/>
                      <a:pt x="306" y="6447"/>
                    </a:cubicBezTo>
                    <a:cubicBezTo>
                      <a:pt x="371" y="6447"/>
                      <a:pt x="435" y="6417"/>
                      <a:pt x="479" y="6343"/>
                    </a:cubicBezTo>
                    <a:cubicBezTo>
                      <a:pt x="1600" y="4457"/>
                      <a:pt x="2336" y="2392"/>
                      <a:pt x="2669" y="223"/>
                    </a:cubicBezTo>
                    <a:cubicBezTo>
                      <a:pt x="2691" y="77"/>
                      <a:pt x="2583" y="1"/>
                      <a:pt x="246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3577325" y="1513150"/>
                <a:ext cx="105825" cy="142100"/>
              </a:xfrm>
              <a:custGeom>
                <a:avLst/>
                <a:gdLst/>
                <a:ahLst/>
                <a:cxnLst/>
                <a:rect l="l" t="t" r="r" b="b"/>
                <a:pathLst>
                  <a:path w="4233" h="5684" extrusionOk="0">
                    <a:moveTo>
                      <a:pt x="3914" y="1"/>
                    </a:moveTo>
                    <a:cubicBezTo>
                      <a:pt x="3866" y="1"/>
                      <a:pt x="3817" y="19"/>
                      <a:pt x="3772" y="63"/>
                    </a:cubicBezTo>
                    <a:cubicBezTo>
                      <a:pt x="2201" y="1594"/>
                      <a:pt x="954" y="3399"/>
                      <a:pt x="72" y="5408"/>
                    </a:cubicBezTo>
                    <a:cubicBezTo>
                      <a:pt x="0" y="5571"/>
                      <a:pt x="137" y="5684"/>
                      <a:pt x="278" y="5684"/>
                    </a:cubicBezTo>
                    <a:cubicBezTo>
                      <a:pt x="364" y="5684"/>
                      <a:pt x="451" y="5642"/>
                      <a:pt x="494" y="5543"/>
                    </a:cubicBezTo>
                    <a:cubicBezTo>
                      <a:pt x="1345" y="3608"/>
                      <a:pt x="2559" y="1865"/>
                      <a:pt x="4073" y="390"/>
                    </a:cubicBezTo>
                    <a:cubicBezTo>
                      <a:pt x="4233" y="234"/>
                      <a:pt x="4085" y="1"/>
                      <a:pt x="3914"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3854450" y="1352550"/>
                <a:ext cx="54350" cy="63225"/>
              </a:xfrm>
              <a:custGeom>
                <a:avLst/>
                <a:gdLst/>
                <a:ahLst/>
                <a:cxnLst/>
                <a:rect l="l" t="t" r="r" b="b"/>
                <a:pathLst>
                  <a:path w="2174" h="2529" extrusionOk="0">
                    <a:moveTo>
                      <a:pt x="1871" y="1"/>
                    </a:moveTo>
                    <a:cubicBezTo>
                      <a:pt x="1822" y="1"/>
                      <a:pt x="1771" y="24"/>
                      <a:pt x="1729" y="79"/>
                    </a:cubicBezTo>
                    <a:cubicBezTo>
                      <a:pt x="1196" y="764"/>
                      <a:pt x="663" y="1451"/>
                      <a:pt x="131" y="2137"/>
                    </a:cubicBezTo>
                    <a:cubicBezTo>
                      <a:pt x="0" y="2305"/>
                      <a:pt x="147" y="2528"/>
                      <a:pt x="302" y="2528"/>
                    </a:cubicBezTo>
                    <a:cubicBezTo>
                      <a:pt x="352" y="2528"/>
                      <a:pt x="402" y="2505"/>
                      <a:pt x="444" y="2451"/>
                    </a:cubicBezTo>
                    <a:cubicBezTo>
                      <a:pt x="977" y="1764"/>
                      <a:pt x="1509" y="1078"/>
                      <a:pt x="2043" y="391"/>
                    </a:cubicBezTo>
                    <a:cubicBezTo>
                      <a:pt x="2173" y="223"/>
                      <a:pt x="2026" y="1"/>
                      <a:pt x="18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4027300" y="1471625"/>
                <a:ext cx="59425" cy="97100"/>
              </a:xfrm>
              <a:custGeom>
                <a:avLst/>
                <a:gdLst/>
                <a:ahLst/>
                <a:cxnLst/>
                <a:rect l="l" t="t" r="r" b="b"/>
                <a:pathLst>
                  <a:path w="2377" h="3884" extrusionOk="0">
                    <a:moveTo>
                      <a:pt x="2075" y="0"/>
                    </a:moveTo>
                    <a:cubicBezTo>
                      <a:pt x="2008" y="0"/>
                      <a:pt x="1943" y="33"/>
                      <a:pt x="1902" y="111"/>
                    </a:cubicBezTo>
                    <a:cubicBezTo>
                      <a:pt x="1299" y="1258"/>
                      <a:pt x="695" y="2404"/>
                      <a:pt x="92" y="3549"/>
                    </a:cubicBezTo>
                    <a:cubicBezTo>
                      <a:pt x="0" y="3723"/>
                      <a:pt x="154" y="3884"/>
                      <a:pt x="302" y="3884"/>
                    </a:cubicBezTo>
                    <a:cubicBezTo>
                      <a:pt x="369" y="3884"/>
                      <a:pt x="434" y="3851"/>
                      <a:pt x="476" y="3773"/>
                    </a:cubicBezTo>
                    <a:cubicBezTo>
                      <a:pt x="1078" y="2627"/>
                      <a:pt x="1682" y="1482"/>
                      <a:pt x="2285" y="336"/>
                    </a:cubicBezTo>
                    <a:cubicBezTo>
                      <a:pt x="2377" y="161"/>
                      <a:pt x="2223" y="0"/>
                      <a:pt x="207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3483500" y="1521375"/>
                <a:ext cx="44725" cy="251900"/>
              </a:xfrm>
              <a:custGeom>
                <a:avLst/>
                <a:gdLst/>
                <a:ahLst/>
                <a:cxnLst/>
                <a:rect l="l" t="t" r="r" b="b"/>
                <a:pathLst>
                  <a:path w="1789" h="10076" extrusionOk="0">
                    <a:moveTo>
                      <a:pt x="1501" y="1"/>
                    </a:moveTo>
                    <a:cubicBezTo>
                      <a:pt x="1427" y="1"/>
                      <a:pt x="1357" y="42"/>
                      <a:pt x="1329" y="138"/>
                    </a:cubicBezTo>
                    <a:cubicBezTo>
                      <a:pt x="409" y="3309"/>
                      <a:pt x="1" y="6589"/>
                      <a:pt x="120" y="9888"/>
                    </a:cubicBezTo>
                    <a:cubicBezTo>
                      <a:pt x="125" y="10016"/>
                      <a:pt x="217" y="10075"/>
                      <a:pt x="315" y="10075"/>
                    </a:cubicBezTo>
                    <a:cubicBezTo>
                      <a:pt x="436" y="10075"/>
                      <a:pt x="566" y="9988"/>
                      <a:pt x="560" y="9832"/>
                    </a:cubicBezTo>
                    <a:cubicBezTo>
                      <a:pt x="444" y="6616"/>
                      <a:pt x="841" y="3402"/>
                      <a:pt x="1738" y="312"/>
                    </a:cubicBezTo>
                    <a:cubicBezTo>
                      <a:pt x="1788" y="137"/>
                      <a:pt x="1636" y="1"/>
                      <a:pt x="150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3577275" y="1567775"/>
                <a:ext cx="215900" cy="168075"/>
              </a:xfrm>
              <a:custGeom>
                <a:avLst/>
                <a:gdLst/>
                <a:ahLst/>
                <a:cxnLst/>
                <a:rect l="l" t="t" r="r" b="b"/>
                <a:pathLst>
                  <a:path w="8636" h="6723" extrusionOk="0">
                    <a:moveTo>
                      <a:pt x="8328" y="1"/>
                    </a:moveTo>
                    <a:cubicBezTo>
                      <a:pt x="8278" y="1"/>
                      <a:pt x="8227" y="23"/>
                      <a:pt x="8183" y="75"/>
                    </a:cubicBezTo>
                    <a:cubicBezTo>
                      <a:pt x="5986" y="2685"/>
                      <a:pt x="3281" y="4805"/>
                      <a:pt x="221" y="6314"/>
                    </a:cubicBezTo>
                    <a:cubicBezTo>
                      <a:pt x="0" y="6423"/>
                      <a:pt x="137" y="6723"/>
                      <a:pt x="342" y="6723"/>
                    </a:cubicBezTo>
                    <a:cubicBezTo>
                      <a:pt x="375" y="6723"/>
                      <a:pt x="410" y="6715"/>
                      <a:pt x="445" y="6698"/>
                    </a:cubicBezTo>
                    <a:cubicBezTo>
                      <a:pt x="3535" y="5174"/>
                      <a:pt x="6279" y="3025"/>
                      <a:pt x="8497" y="389"/>
                    </a:cubicBezTo>
                    <a:cubicBezTo>
                      <a:pt x="8636" y="223"/>
                      <a:pt x="8488" y="1"/>
                      <a:pt x="8328"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107775" y="2122075"/>
                <a:ext cx="111350" cy="245650"/>
              </a:xfrm>
              <a:custGeom>
                <a:avLst/>
                <a:gdLst/>
                <a:ahLst/>
                <a:cxnLst/>
                <a:rect l="l" t="t" r="r" b="b"/>
                <a:pathLst>
                  <a:path w="4454" h="9826" extrusionOk="0">
                    <a:moveTo>
                      <a:pt x="273" y="0"/>
                    </a:moveTo>
                    <a:cubicBezTo>
                      <a:pt x="143" y="0"/>
                      <a:pt x="1" y="112"/>
                      <a:pt x="33" y="280"/>
                    </a:cubicBezTo>
                    <a:cubicBezTo>
                      <a:pt x="674" y="3665"/>
                      <a:pt x="2010" y="6883"/>
                      <a:pt x="3957" y="9725"/>
                    </a:cubicBezTo>
                    <a:cubicBezTo>
                      <a:pt x="4006" y="9796"/>
                      <a:pt x="4074" y="9825"/>
                      <a:pt x="4142" y="9825"/>
                    </a:cubicBezTo>
                    <a:cubicBezTo>
                      <a:pt x="4300" y="9825"/>
                      <a:pt x="4454" y="9666"/>
                      <a:pt x="4340" y="9501"/>
                    </a:cubicBezTo>
                    <a:cubicBezTo>
                      <a:pt x="2413" y="6687"/>
                      <a:pt x="1095" y="3512"/>
                      <a:pt x="460" y="160"/>
                    </a:cubicBezTo>
                    <a:cubicBezTo>
                      <a:pt x="439" y="49"/>
                      <a:pt x="359" y="0"/>
                      <a:pt x="273"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3525375" y="1319300"/>
                <a:ext cx="127700" cy="158675"/>
              </a:xfrm>
              <a:custGeom>
                <a:avLst/>
                <a:gdLst/>
                <a:ahLst/>
                <a:cxnLst/>
                <a:rect l="l" t="t" r="r" b="b"/>
                <a:pathLst>
                  <a:path w="5108" h="6347" extrusionOk="0">
                    <a:moveTo>
                      <a:pt x="4796" y="0"/>
                    </a:moveTo>
                    <a:cubicBezTo>
                      <a:pt x="4753" y="0"/>
                      <a:pt x="4707" y="16"/>
                      <a:pt x="4664" y="55"/>
                    </a:cubicBezTo>
                    <a:cubicBezTo>
                      <a:pt x="2763" y="1747"/>
                      <a:pt x="1216" y="3773"/>
                      <a:pt x="84" y="6052"/>
                    </a:cubicBezTo>
                    <a:cubicBezTo>
                      <a:pt x="0" y="6218"/>
                      <a:pt x="145" y="6347"/>
                      <a:pt x="291" y="6347"/>
                    </a:cubicBezTo>
                    <a:cubicBezTo>
                      <a:pt x="370" y="6347"/>
                      <a:pt x="450" y="6309"/>
                      <a:pt x="494" y="6220"/>
                    </a:cubicBezTo>
                    <a:cubicBezTo>
                      <a:pt x="1591" y="4013"/>
                      <a:pt x="3096" y="2044"/>
                      <a:pt x="4938" y="405"/>
                    </a:cubicBezTo>
                    <a:cubicBezTo>
                      <a:pt x="5107" y="253"/>
                      <a:pt x="4968" y="0"/>
                      <a:pt x="479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3701200" y="1462450"/>
                <a:ext cx="78650" cy="93100"/>
              </a:xfrm>
              <a:custGeom>
                <a:avLst/>
                <a:gdLst/>
                <a:ahLst/>
                <a:cxnLst/>
                <a:rect l="l" t="t" r="r" b="b"/>
                <a:pathLst>
                  <a:path w="3146" h="3724" extrusionOk="0">
                    <a:moveTo>
                      <a:pt x="2827" y="0"/>
                    </a:moveTo>
                    <a:cubicBezTo>
                      <a:pt x="2759" y="0"/>
                      <a:pt x="2690" y="28"/>
                      <a:pt x="2640" y="94"/>
                    </a:cubicBezTo>
                    <a:cubicBezTo>
                      <a:pt x="1801" y="1198"/>
                      <a:pt x="962" y="2301"/>
                      <a:pt x="122" y="3405"/>
                    </a:cubicBezTo>
                    <a:cubicBezTo>
                      <a:pt x="0" y="3566"/>
                      <a:pt x="156" y="3723"/>
                      <a:pt x="318" y="3723"/>
                    </a:cubicBezTo>
                    <a:cubicBezTo>
                      <a:pt x="386" y="3723"/>
                      <a:pt x="455" y="3696"/>
                      <a:pt x="505" y="3630"/>
                    </a:cubicBezTo>
                    <a:cubicBezTo>
                      <a:pt x="1345" y="2526"/>
                      <a:pt x="2184" y="1422"/>
                      <a:pt x="3023" y="319"/>
                    </a:cubicBezTo>
                    <a:cubicBezTo>
                      <a:pt x="3145" y="158"/>
                      <a:pt x="2990" y="0"/>
                      <a:pt x="282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4125050" y="1177850"/>
                <a:ext cx="76025" cy="19200"/>
              </a:xfrm>
              <a:custGeom>
                <a:avLst/>
                <a:gdLst/>
                <a:ahLst/>
                <a:cxnLst/>
                <a:rect l="l" t="t" r="r" b="b"/>
                <a:pathLst>
                  <a:path w="3041" h="768" extrusionOk="0">
                    <a:moveTo>
                      <a:pt x="1214" y="0"/>
                    </a:moveTo>
                    <a:cubicBezTo>
                      <a:pt x="896" y="0"/>
                      <a:pt x="575" y="42"/>
                      <a:pt x="255" y="127"/>
                    </a:cubicBezTo>
                    <a:cubicBezTo>
                      <a:pt x="0" y="194"/>
                      <a:pt x="75" y="564"/>
                      <a:pt x="305" y="564"/>
                    </a:cubicBezTo>
                    <a:cubicBezTo>
                      <a:pt x="325" y="564"/>
                      <a:pt x="345" y="562"/>
                      <a:pt x="367" y="556"/>
                    </a:cubicBezTo>
                    <a:cubicBezTo>
                      <a:pt x="654" y="480"/>
                      <a:pt x="944" y="442"/>
                      <a:pt x="1231" y="442"/>
                    </a:cubicBezTo>
                    <a:cubicBezTo>
                      <a:pt x="1695" y="442"/>
                      <a:pt x="2154" y="542"/>
                      <a:pt x="2591" y="745"/>
                    </a:cubicBezTo>
                    <a:cubicBezTo>
                      <a:pt x="2625" y="761"/>
                      <a:pt x="2659" y="768"/>
                      <a:pt x="2691" y="768"/>
                    </a:cubicBezTo>
                    <a:cubicBezTo>
                      <a:pt x="2900" y="768"/>
                      <a:pt x="3041" y="467"/>
                      <a:pt x="2816" y="363"/>
                    </a:cubicBezTo>
                    <a:cubicBezTo>
                      <a:pt x="2301" y="123"/>
                      <a:pt x="1761" y="0"/>
                      <a:pt x="121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4259850" y="1266775"/>
                <a:ext cx="79525" cy="24225"/>
              </a:xfrm>
              <a:custGeom>
                <a:avLst/>
                <a:gdLst/>
                <a:ahLst/>
                <a:cxnLst/>
                <a:rect l="l" t="t" r="r" b="b"/>
                <a:pathLst>
                  <a:path w="3181" h="969" extrusionOk="0">
                    <a:moveTo>
                      <a:pt x="397" y="0"/>
                    </a:moveTo>
                    <a:cubicBezTo>
                      <a:pt x="359" y="0"/>
                      <a:pt x="322" y="1"/>
                      <a:pt x="284" y="1"/>
                    </a:cubicBezTo>
                    <a:cubicBezTo>
                      <a:pt x="0" y="6"/>
                      <a:pt x="38" y="443"/>
                      <a:pt x="318" y="443"/>
                    </a:cubicBezTo>
                    <a:cubicBezTo>
                      <a:pt x="320" y="443"/>
                      <a:pt x="321" y="443"/>
                      <a:pt x="323" y="443"/>
                    </a:cubicBezTo>
                    <a:cubicBezTo>
                      <a:pt x="357" y="443"/>
                      <a:pt x="391" y="442"/>
                      <a:pt x="424" y="442"/>
                    </a:cubicBezTo>
                    <a:cubicBezTo>
                      <a:pt x="1239" y="442"/>
                      <a:pt x="2019" y="613"/>
                      <a:pt x="2765" y="947"/>
                    </a:cubicBezTo>
                    <a:cubicBezTo>
                      <a:pt x="2798" y="962"/>
                      <a:pt x="2829" y="968"/>
                      <a:pt x="2858" y="968"/>
                    </a:cubicBezTo>
                    <a:cubicBezTo>
                      <a:pt x="3065" y="968"/>
                      <a:pt x="3180" y="646"/>
                      <a:pt x="2951" y="544"/>
                    </a:cubicBezTo>
                    <a:cubicBezTo>
                      <a:pt x="2139" y="179"/>
                      <a:pt x="1284" y="0"/>
                      <a:pt x="39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4508800" y="2585275"/>
                <a:ext cx="79525" cy="24225"/>
              </a:xfrm>
              <a:custGeom>
                <a:avLst/>
                <a:gdLst/>
                <a:ahLst/>
                <a:cxnLst/>
                <a:rect l="l" t="t" r="r" b="b"/>
                <a:pathLst>
                  <a:path w="3181" h="969" extrusionOk="0">
                    <a:moveTo>
                      <a:pt x="397" y="0"/>
                    </a:moveTo>
                    <a:cubicBezTo>
                      <a:pt x="360" y="0"/>
                      <a:pt x="322" y="1"/>
                      <a:pt x="285" y="1"/>
                    </a:cubicBezTo>
                    <a:cubicBezTo>
                      <a:pt x="0" y="7"/>
                      <a:pt x="38" y="443"/>
                      <a:pt x="318" y="443"/>
                    </a:cubicBezTo>
                    <a:cubicBezTo>
                      <a:pt x="319" y="443"/>
                      <a:pt x="321" y="443"/>
                      <a:pt x="323" y="443"/>
                    </a:cubicBezTo>
                    <a:cubicBezTo>
                      <a:pt x="357" y="443"/>
                      <a:pt x="391" y="442"/>
                      <a:pt x="424" y="442"/>
                    </a:cubicBezTo>
                    <a:cubicBezTo>
                      <a:pt x="1240" y="442"/>
                      <a:pt x="2020" y="613"/>
                      <a:pt x="2766" y="947"/>
                    </a:cubicBezTo>
                    <a:cubicBezTo>
                      <a:pt x="2799" y="962"/>
                      <a:pt x="2830" y="968"/>
                      <a:pt x="2859" y="968"/>
                    </a:cubicBezTo>
                    <a:cubicBezTo>
                      <a:pt x="3066" y="968"/>
                      <a:pt x="3180" y="646"/>
                      <a:pt x="2951" y="544"/>
                    </a:cubicBezTo>
                    <a:cubicBezTo>
                      <a:pt x="2139" y="180"/>
                      <a:pt x="1283" y="0"/>
                      <a:pt x="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4013775" y="1150775"/>
                <a:ext cx="76200" cy="22325"/>
              </a:xfrm>
              <a:custGeom>
                <a:avLst/>
                <a:gdLst/>
                <a:ahLst/>
                <a:cxnLst/>
                <a:rect l="l" t="t" r="r" b="b"/>
                <a:pathLst>
                  <a:path w="3048" h="893" extrusionOk="0">
                    <a:moveTo>
                      <a:pt x="2712" y="1"/>
                    </a:moveTo>
                    <a:cubicBezTo>
                      <a:pt x="2697" y="1"/>
                      <a:pt x="2681" y="2"/>
                      <a:pt x="2665" y="5"/>
                    </a:cubicBezTo>
                    <a:lnTo>
                      <a:pt x="265" y="460"/>
                    </a:lnTo>
                    <a:cubicBezTo>
                      <a:pt x="1" y="509"/>
                      <a:pt x="91" y="893"/>
                      <a:pt x="336" y="893"/>
                    </a:cubicBezTo>
                    <a:cubicBezTo>
                      <a:pt x="351" y="893"/>
                      <a:pt x="366" y="891"/>
                      <a:pt x="382" y="888"/>
                    </a:cubicBezTo>
                    <a:cubicBezTo>
                      <a:pt x="1183" y="736"/>
                      <a:pt x="1983" y="585"/>
                      <a:pt x="2783" y="434"/>
                    </a:cubicBezTo>
                    <a:cubicBezTo>
                      <a:pt x="3047" y="384"/>
                      <a:pt x="2957" y="1"/>
                      <a:pt x="271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3359800" y="2164525"/>
                <a:ext cx="79525" cy="24225"/>
              </a:xfrm>
              <a:custGeom>
                <a:avLst/>
                <a:gdLst/>
                <a:ahLst/>
                <a:cxnLst/>
                <a:rect l="l" t="t" r="r" b="b"/>
                <a:pathLst>
                  <a:path w="3181" h="969" extrusionOk="0">
                    <a:moveTo>
                      <a:pt x="404" y="1"/>
                    </a:moveTo>
                    <a:cubicBezTo>
                      <a:pt x="365" y="1"/>
                      <a:pt x="325" y="1"/>
                      <a:pt x="285" y="2"/>
                    </a:cubicBezTo>
                    <a:cubicBezTo>
                      <a:pt x="0" y="7"/>
                      <a:pt x="38" y="444"/>
                      <a:pt x="318" y="444"/>
                    </a:cubicBezTo>
                    <a:cubicBezTo>
                      <a:pt x="320" y="444"/>
                      <a:pt x="322" y="444"/>
                      <a:pt x="323" y="444"/>
                    </a:cubicBezTo>
                    <a:cubicBezTo>
                      <a:pt x="357" y="443"/>
                      <a:pt x="391" y="443"/>
                      <a:pt x="425" y="443"/>
                    </a:cubicBezTo>
                    <a:cubicBezTo>
                      <a:pt x="1240" y="443"/>
                      <a:pt x="2021" y="613"/>
                      <a:pt x="2767" y="948"/>
                    </a:cubicBezTo>
                    <a:cubicBezTo>
                      <a:pt x="2799" y="962"/>
                      <a:pt x="2830" y="969"/>
                      <a:pt x="2859" y="969"/>
                    </a:cubicBezTo>
                    <a:cubicBezTo>
                      <a:pt x="3066" y="969"/>
                      <a:pt x="3181" y="647"/>
                      <a:pt x="2952" y="545"/>
                    </a:cubicBezTo>
                    <a:cubicBezTo>
                      <a:pt x="2141" y="181"/>
                      <a:pt x="1288"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2474525" y="2746100"/>
                <a:ext cx="80250" cy="20725"/>
              </a:xfrm>
              <a:custGeom>
                <a:avLst/>
                <a:gdLst/>
                <a:ahLst/>
                <a:cxnLst/>
                <a:rect l="l" t="t" r="r" b="b"/>
                <a:pathLst>
                  <a:path w="3210" h="829" extrusionOk="0">
                    <a:moveTo>
                      <a:pt x="2447" y="0"/>
                    </a:moveTo>
                    <a:cubicBezTo>
                      <a:pt x="1691" y="0"/>
                      <a:pt x="953" y="138"/>
                      <a:pt x="237" y="410"/>
                    </a:cubicBezTo>
                    <a:cubicBezTo>
                      <a:pt x="0" y="500"/>
                      <a:pt x="122" y="829"/>
                      <a:pt x="339" y="829"/>
                    </a:cubicBezTo>
                    <a:cubicBezTo>
                      <a:pt x="366" y="829"/>
                      <a:pt x="394" y="824"/>
                      <a:pt x="423" y="813"/>
                    </a:cubicBezTo>
                    <a:cubicBezTo>
                      <a:pt x="1076" y="565"/>
                      <a:pt x="1747" y="443"/>
                      <a:pt x="2436" y="443"/>
                    </a:cubicBezTo>
                    <a:cubicBezTo>
                      <a:pt x="2587" y="443"/>
                      <a:pt x="2740" y="449"/>
                      <a:pt x="2893" y="461"/>
                    </a:cubicBezTo>
                    <a:cubicBezTo>
                      <a:pt x="2900" y="462"/>
                      <a:pt x="2907" y="462"/>
                      <a:pt x="2913" y="462"/>
                    </a:cubicBezTo>
                    <a:cubicBezTo>
                      <a:pt x="3179" y="462"/>
                      <a:pt x="3210" y="39"/>
                      <a:pt x="2931" y="19"/>
                    </a:cubicBezTo>
                    <a:cubicBezTo>
                      <a:pt x="2769" y="6"/>
                      <a:pt x="2608" y="0"/>
                      <a:pt x="2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47"/>
            <p:cNvGrpSpPr/>
            <p:nvPr/>
          </p:nvGrpSpPr>
          <p:grpSpPr>
            <a:xfrm>
              <a:off x="-5357254" y="2002307"/>
              <a:ext cx="2910455" cy="3754132"/>
              <a:chOff x="738746" y="2002307"/>
              <a:chExt cx="2910455" cy="3754132"/>
            </a:xfrm>
          </p:grpSpPr>
          <p:sp>
            <p:nvSpPr>
              <p:cNvPr id="1364" name="Google Shape;1364;p47"/>
              <p:cNvSpPr/>
              <p:nvPr/>
            </p:nvSpPr>
            <p:spPr>
              <a:xfrm>
                <a:off x="3134656" y="2002307"/>
                <a:ext cx="73695" cy="68993"/>
              </a:xfrm>
              <a:custGeom>
                <a:avLst/>
                <a:gdLst/>
                <a:ahLst/>
                <a:cxnLst/>
                <a:rect l="l" t="t" r="r" b="b"/>
                <a:pathLst>
                  <a:path w="2006" h="1878" extrusionOk="0">
                    <a:moveTo>
                      <a:pt x="527" y="0"/>
                    </a:moveTo>
                    <a:cubicBezTo>
                      <a:pt x="326" y="53"/>
                      <a:pt x="150" y="421"/>
                      <a:pt x="61" y="607"/>
                    </a:cubicBezTo>
                    <a:cubicBezTo>
                      <a:pt x="30" y="674"/>
                      <a:pt x="1" y="744"/>
                      <a:pt x="9" y="817"/>
                    </a:cubicBezTo>
                    <a:cubicBezTo>
                      <a:pt x="20" y="902"/>
                      <a:pt x="80" y="972"/>
                      <a:pt x="138" y="1036"/>
                    </a:cubicBezTo>
                    <a:cubicBezTo>
                      <a:pt x="563" y="1491"/>
                      <a:pt x="1131" y="1877"/>
                      <a:pt x="1748" y="1877"/>
                    </a:cubicBezTo>
                    <a:cubicBezTo>
                      <a:pt x="1780" y="1877"/>
                      <a:pt x="1813" y="1876"/>
                      <a:pt x="1846" y="1874"/>
                    </a:cubicBezTo>
                    <a:cubicBezTo>
                      <a:pt x="1907" y="1870"/>
                      <a:pt x="1984" y="1848"/>
                      <a:pt x="1994" y="1787"/>
                    </a:cubicBezTo>
                    <a:cubicBezTo>
                      <a:pt x="2005" y="1717"/>
                      <a:pt x="1922" y="1675"/>
                      <a:pt x="1856" y="1651"/>
                    </a:cubicBezTo>
                    <a:cubicBezTo>
                      <a:pt x="1074" y="1370"/>
                      <a:pt x="759" y="734"/>
                      <a:pt x="52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2294800" y="4453984"/>
                <a:ext cx="28986" cy="33688"/>
              </a:xfrm>
              <a:custGeom>
                <a:avLst/>
                <a:gdLst/>
                <a:ahLst/>
                <a:cxnLst/>
                <a:rect l="l" t="t" r="r" b="b"/>
                <a:pathLst>
                  <a:path w="789" h="917" extrusionOk="0">
                    <a:moveTo>
                      <a:pt x="371" y="1"/>
                    </a:moveTo>
                    <a:cubicBezTo>
                      <a:pt x="264" y="1"/>
                      <a:pt x="163" y="53"/>
                      <a:pt x="110" y="167"/>
                    </a:cubicBezTo>
                    <a:cubicBezTo>
                      <a:pt x="0" y="406"/>
                      <a:pt x="168" y="750"/>
                      <a:pt x="380" y="868"/>
                    </a:cubicBezTo>
                    <a:cubicBezTo>
                      <a:pt x="433" y="897"/>
                      <a:pt x="497" y="916"/>
                      <a:pt x="558" y="916"/>
                    </a:cubicBezTo>
                    <a:cubicBezTo>
                      <a:pt x="623" y="916"/>
                      <a:pt x="684" y="895"/>
                      <a:pt x="723" y="843"/>
                    </a:cubicBezTo>
                    <a:cubicBezTo>
                      <a:pt x="755" y="799"/>
                      <a:pt x="763" y="743"/>
                      <a:pt x="769" y="689"/>
                    </a:cubicBezTo>
                    <a:cubicBezTo>
                      <a:pt x="789" y="513"/>
                      <a:pt x="782" y="322"/>
                      <a:pt x="683" y="175"/>
                    </a:cubicBezTo>
                    <a:cubicBezTo>
                      <a:pt x="608" y="63"/>
                      <a:pt x="486" y="1"/>
                      <a:pt x="371" y="1"/>
                    </a:cubicBezTo>
                    <a:close/>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2547848" y="4083964"/>
                <a:ext cx="22557" cy="27149"/>
              </a:xfrm>
              <a:custGeom>
                <a:avLst/>
                <a:gdLst/>
                <a:ahLst/>
                <a:cxnLst/>
                <a:rect l="l" t="t" r="r" b="b"/>
                <a:pathLst>
                  <a:path w="614" h="739" extrusionOk="0">
                    <a:moveTo>
                      <a:pt x="276" y="1"/>
                    </a:moveTo>
                    <a:lnTo>
                      <a:pt x="234" y="12"/>
                    </a:lnTo>
                    <a:cubicBezTo>
                      <a:pt x="92" y="80"/>
                      <a:pt x="1" y="242"/>
                      <a:pt x="17" y="398"/>
                    </a:cubicBezTo>
                    <a:cubicBezTo>
                      <a:pt x="34" y="555"/>
                      <a:pt x="157" y="695"/>
                      <a:pt x="311" y="730"/>
                    </a:cubicBezTo>
                    <a:cubicBezTo>
                      <a:pt x="330" y="735"/>
                      <a:pt x="350" y="738"/>
                      <a:pt x="369" y="738"/>
                    </a:cubicBezTo>
                    <a:cubicBezTo>
                      <a:pt x="382" y="738"/>
                      <a:pt x="394" y="737"/>
                      <a:pt x="406" y="733"/>
                    </a:cubicBezTo>
                    <a:cubicBezTo>
                      <a:pt x="452" y="721"/>
                      <a:pt x="488" y="686"/>
                      <a:pt x="516" y="647"/>
                    </a:cubicBezTo>
                    <a:cubicBezTo>
                      <a:pt x="594" y="537"/>
                      <a:pt x="614" y="388"/>
                      <a:pt x="567" y="260"/>
                    </a:cubicBezTo>
                    <a:cubicBezTo>
                      <a:pt x="520" y="134"/>
                      <a:pt x="406" y="33"/>
                      <a:pt x="27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547848" y="4083964"/>
                <a:ext cx="22557" cy="27259"/>
              </a:xfrm>
              <a:custGeom>
                <a:avLst/>
                <a:gdLst/>
                <a:ahLst/>
                <a:cxnLst/>
                <a:rect l="l" t="t" r="r" b="b"/>
                <a:pathLst>
                  <a:path w="614" h="742" fill="none" extrusionOk="0">
                    <a:moveTo>
                      <a:pt x="234" y="12"/>
                    </a:moveTo>
                    <a:cubicBezTo>
                      <a:pt x="92" y="80"/>
                      <a:pt x="1" y="242"/>
                      <a:pt x="17" y="398"/>
                    </a:cubicBezTo>
                    <a:cubicBezTo>
                      <a:pt x="34" y="555"/>
                      <a:pt x="157" y="695"/>
                      <a:pt x="311" y="730"/>
                    </a:cubicBezTo>
                    <a:cubicBezTo>
                      <a:pt x="342" y="738"/>
                      <a:pt x="375" y="742"/>
                      <a:pt x="406" y="733"/>
                    </a:cubicBezTo>
                    <a:cubicBezTo>
                      <a:pt x="452" y="721"/>
                      <a:pt x="488" y="686"/>
                      <a:pt x="516" y="647"/>
                    </a:cubicBezTo>
                    <a:cubicBezTo>
                      <a:pt x="594" y="537"/>
                      <a:pt x="614" y="388"/>
                      <a:pt x="567" y="260"/>
                    </a:cubicBezTo>
                    <a:cubicBezTo>
                      <a:pt x="520" y="134"/>
                      <a:pt x="406" y="33"/>
                      <a:pt x="276" y="1"/>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29220" y="5736748"/>
                <a:ext cx="20646" cy="18736"/>
              </a:xfrm>
              <a:custGeom>
                <a:avLst/>
                <a:gdLst/>
                <a:ahLst/>
                <a:cxnLst/>
                <a:rect l="l" t="t" r="r" b="b"/>
                <a:pathLst>
                  <a:path w="562" h="510" extrusionOk="0">
                    <a:moveTo>
                      <a:pt x="226" y="0"/>
                    </a:moveTo>
                    <a:lnTo>
                      <a:pt x="226" y="0"/>
                    </a:lnTo>
                    <a:cubicBezTo>
                      <a:pt x="93" y="30"/>
                      <a:pt x="0" y="178"/>
                      <a:pt x="31" y="309"/>
                    </a:cubicBezTo>
                    <a:cubicBezTo>
                      <a:pt x="56" y="424"/>
                      <a:pt x="170" y="510"/>
                      <a:pt x="286" y="510"/>
                    </a:cubicBezTo>
                    <a:cubicBezTo>
                      <a:pt x="304" y="510"/>
                      <a:pt x="322" y="508"/>
                      <a:pt x="340" y="503"/>
                    </a:cubicBezTo>
                    <a:cubicBezTo>
                      <a:pt x="471" y="472"/>
                      <a:pt x="562" y="322"/>
                      <a:pt x="528" y="191"/>
                    </a:cubicBezTo>
                    <a:cubicBezTo>
                      <a:pt x="498" y="82"/>
                      <a:pt x="387" y="5"/>
                      <a:pt x="276" y="5"/>
                    </a:cubicBezTo>
                    <a:cubicBezTo>
                      <a:pt x="254" y="5"/>
                      <a:pt x="231" y="8"/>
                      <a:pt x="209" y="15"/>
                    </a:cubicBezTo>
                    <a:lnTo>
                      <a:pt x="226" y="0"/>
                    </a:ln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7"/>
              <p:cNvSpPr/>
              <p:nvPr/>
            </p:nvSpPr>
            <p:spPr>
              <a:xfrm>
                <a:off x="2929220" y="5735793"/>
                <a:ext cx="20646" cy="20646"/>
              </a:xfrm>
              <a:custGeom>
                <a:avLst/>
                <a:gdLst/>
                <a:ahLst/>
                <a:cxnLst/>
                <a:rect l="l" t="t" r="r" b="b"/>
                <a:pathLst>
                  <a:path w="562" h="562" fill="none" extrusionOk="0">
                    <a:moveTo>
                      <a:pt x="226" y="26"/>
                    </a:moveTo>
                    <a:cubicBezTo>
                      <a:pt x="93" y="56"/>
                      <a:pt x="0" y="204"/>
                      <a:pt x="31" y="335"/>
                    </a:cubicBezTo>
                    <a:cubicBezTo>
                      <a:pt x="60" y="468"/>
                      <a:pt x="208" y="562"/>
                      <a:pt x="340" y="529"/>
                    </a:cubicBezTo>
                    <a:cubicBezTo>
                      <a:pt x="471" y="498"/>
                      <a:pt x="562" y="348"/>
                      <a:pt x="528" y="217"/>
                    </a:cubicBezTo>
                    <a:cubicBezTo>
                      <a:pt x="492" y="86"/>
                      <a:pt x="339" y="0"/>
                      <a:pt x="209" y="41"/>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1708910" y="4442339"/>
                <a:ext cx="21638" cy="22630"/>
              </a:xfrm>
              <a:custGeom>
                <a:avLst/>
                <a:gdLst/>
                <a:ahLst/>
                <a:cxnLst/>
                <a:rect l="l" t="t" r="r" b="b"/>
                <a:pathLst>
                  <a:path w="589" h="616" extrusionOk="0">
                    <a:moveTo>
                      <a:pt x="231" y="0"/>
                    </a:moveTo>
                    <a:cubicBezTo>
                      <a:pt x="223" y="0"/>
                      <a:pt x="216" y="0"/>
                      <a:pt x="209" y="1"/>
                    </a:cubicBezTo>
                    <a:lnTo>
                      <a:pt x="278" y="10"/>
                    </a:lnTo>
                    <a:cubicBezTo>
                      <a:pt x="203" y="35"/>
                      <a:pt x="133" y="83"/>
                      <a:pt x="82" y="144"/>
                    </a:cubicBezTo>
                    <a:cubicBezTo>
                      <a:pt x="35" y="202"/>
                      <a:pt x="1" y="274"/>
                      <a:pt x="1" y="349"/>
                    </a:cubicBezTo>
                    <a:cubicBezTo>
                      <a:pt x="0" y="492"/>
                      <a:pt x="138" y="616"/>
                      <a:pt x="280" y="616"/>
                    </a:cubicBezTo>
                    <a:cubicBezTo>
                      <a:pt x="294" y="616"/>
                      <a:pt x="308" y="615"/>
                      <a:pt x="322" y="612"/>
                    </a:cubicBezTo>
                    <a:cubicBezTo>
                      <a:pt x="478" y="585"/>
                      <a:pt x="589" y="414"/>
                      <a:pt x="557" y="258"/>
                    </a:cubicBezTo>
                    <a:cubicBezTo>
                      <a:pt x="528" y="111"/>
                      <a:pt x="380" y="0"/>
                      <a:pt x="23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1708910" y="4441935"/>
                <a:ext cx="21638" cy="23953"/>
              </a:xfrm>
              <a:custGeom>
                <a:avLst/>
                <a:gdLst/>
                <a:ahLst/>
                <a:cxnLst/>
                <a:rect l="l" t="t" r="r" b="b"/>
                <a:pathLst>
                  <a:path w="589" h="652" fill="none" extrusionOk="0">
                    <a:moveTo>
                      <a:pt x="278" y="21"/>
                    </a:moveTo>
                    <a:cubicBezTo>
                      <a:pt x="203" y="46"/>
                      <a:pt x="133" y="94"/>
                      <a:pt x="82" y="155"/>
                    </a:cubicBezTo>
                    <a:cubicBezTo>
                      <a:pt x="35" y="213"/>
                      <a:pt x="1" y="285"/>
                      <a:pt x="1" y="360"/>
                    </a:cubicBezTo>
                    <a:cubicBezTo>
                      <a:pt x="0" y="517"/>
                      <a:pt x="166" y="651"/>
                      <a:pt x="322" y="623"/>
                    </a:cubicBezTo>
                    <a:cubicBezTo>
                      <a:pt x="478" y="596"/>
                      <a:pt x="589" y="425"/>
                      <a:pt x="557" y="269"/>
                    </a:cubicBezTo>
                    <a:cubicBezTo>
                      <a:pt x="526" y="115"/>
                      <a:pt x="366" y="1"/>
                      <a:pt x="209" y="12"/>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876071" y="3405900"/>
                <a:ext cx="12344" cy="7274"/>
              </a:xfrm>
              <a:custGeom>
                <a:avLst/>
                <a:gdLst/>
                <a:ahLst/>
                <a:cxnLst/>
                <a:rect l="l" t="t" r="r" b="b"/>
                <a:pathLst>
                  <a:path w="336" h="198" extrusionOk="0">
                    <a:moveTo>
                      <a:pt x="228" y="1"/>
                    </a:moveTo>
                    <a:cubicBezTo>
                      <a:pt x="185" y="1"/>
                      <a:pt x="143" y="7"/>
                      <a:pt x="103" y="25"/>
                    </a:cubicBezTo>
                    <a:cubicBezTo>
                      <a:pt x="75" y="37"/>
                      <a:pt x="34" y="61"/>
                      <a:pt x="18" y="91"/>
                    </a:cubicBezTo>
                    <a:cubicBezTo>
                      <a:pt x="7" y="114"/>
                      <a:pt x="1" y="142"/>
                      <a:pt x="21" y="164"/>
                    </a:cubicBezTo>
                    <a:cubicBezTo>
                      <a:pt x="42" y="187"/>
                      <a:pt x="78" y="197"/>
                      <a:pt x="109" y="197"/>
                    </a:cubicBezTo>
                    <a:cubicBezTo>
                      <a:pt x="151" y="197"/>
                      <a:pt x="194" y="191"/>
                      <a:pt x="233" y="173"/>
                    </a:cubicBezTo>
                    <a:cubicBezTo>
                      <a:pt x="262" y="161"/>
                      <a:pt x="303" y="136"/>
                      <a:pt x="317" y="107"/>
                    </a:cubicBezTo>
                    <a:cubicBezTo>
                      <a:pt x="330" y="84"/>
                      <a:pt x="336" y="56"/>
                      <a:pt x="315" y="34"/>
                    </a:cubicBezTo>
                    <a:cubicBezTo>
                      <a:pt x="293" y="11"/>
                      <a:pt x="259" y="1"/>
                      <a:pt x="228"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47"/>
              <p:cNvGrpSpPr/>
              <p:nvPr/>
            </p:nvGrpSpPr>
            <p:grpSpPr>
              <a:xfrm>
                <a:off x="738746" y="2186509"/>
                <a:ext cx="2910455" cy="1684084"/>
                <a:chOff x="6203750" y="2210700"/>
                <a:chExt cx="1980575" cy="1146025"/>
              </a:xfrm>
            </p:grpSpPr>
            <p:sp>
              <p:nvSpPr>
                <p:cNvPr id="1374" name="Google Shape;1374;p47"/>
                <p:cNvSpPr/>
                <p:nvPr/>
              </p:nvSpPr>
              <p:spPr>
                <a:xfrm>
                  <a:off x="7819400" y="2210700"/>
                  <a:ext cx="75225" cy="179575"/>
                </a:xfrm>
                <a:custGeom>
                  <a:avLst/>
                  <a:gdLst/>
                  <a:ahLst/>
                  <a:cxnLst/>
                  <a:rect l="l" t="t" r="r" b="b"/>
                  <a:pathLst>
                    <a:path w="3009" h="7183" extrusionOk="0">
                      <a:moveTo>
                        <a:pt x="870" y="1"/>
                      </a:moveTo>
                      <a:cubicBezTo>
                        <a:pt x="341" y="2309"/>
                        <a:pt x="575" y="4598"/>
                        <a:pt x="0" y="6895"/>
                      </a:cubicBezTo>
                      <a:cubicBezTo>
                        <a:pt x="245" y="7092"/>
                        <a:pt x="559" y="7183"/>
                        <a:pt x="874" y="7183"/>
                      </a:cubicBezTo>
                      <a:cubicBezTo>
                        <a:pt x="1001" y="7183"/>
                        <a:pt x="1128" y="7168"/>
                        <a:pt x="1251" y="7140"/>
                      </a:cubicBezTo>
                      <a:cubicBezTo>
                        <a:pt x="1678" y="7042"/>
                        <a:pt x="2060" y="6793"/>
                        <a:pt x="2382" y="6495"/>
                      </a:cubicBezTo>
                      <a:cubicBezTo>
                        <a:pt x="2642" y="6253"/>
                        <a:pt x="2878" y="5959"/>
                        <a:pt x="2936" y="5610"/>
                      </a:cubicBezTo>
                      <a:cubicBezTo>
                        <a:pt x="3008" y="5169"/>
                        <a:pt x="2789" y="4739"/>
                        <a:pt x="2588" y="4342"/>
                      </a:cubicBezTo>
                      <a:cubicBezTo>
                        <a:pt x="1883" y="2952"/>
                        <a:pt x="1307" y="1497"/>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7"/>
                <p:cNvSpPr/>
                <p:nvPr/>
              </p:nvSpPr>
              <p:spPr>
                <a:xfrm>
                  <a:off x="6696450" y="2825325"/>
                  <a:ext cx="120100" cy="87850"/>
                </a:xfrm>
                <a:custGeom>
                  <a:avLst/>
                  <a:gdLst/>
                  <a:ahLst/>
                  <a:cxnLst/>
                  <a:rect l="l" t="t" r="r" b="b"/>
                  <a:pathLst>
                    <a:path w="4804" h="3514" extrusionOk="0">
                      <a:moveTo>
                        <a:pt x="3538" y="0"/>
                      </a:moveTo>
                      <a:cubicBezTo>
                        <a:pt x="3469" y="0"/>
                        <a:pt x="3399" y="16"/>
                        <a:pt x="3337" y="43"/>
                      </a:cubicBezTo>
                      <a:cubicBezTo>
                        <a:pt x="3204" y="98"/>
                        <a:pt x="3093" y="194"/>
                        <a:pt x="2977" y="278"/>
                      </a:cubicBezTo>
                      <a:cubicBezTo>
                        <a:pt x="2601" y="552"/>
                        <a:pt x="2017" y="620"/>
                        <a:pt x="1746" y="1012"/>
                      </a:cubicBezTo>
                      <a:cubicBezTo>
                        <a:pt x="1630" y="1181"/>
                        <a:pt x="1548" y="1375"/>
                        <a:pt x="1408" y="1525"/>
                      </a:cubicBezTo>
                      <a:cubicBezTo>
                        <a:pt x="1039" y="1917"/>
                        <a:pt x="326" y="1950"/>
                        <a:pt x="125" y="2450"/>
                      </a:cubicBezTo>
                      <a:cubicBezTo>
                        <a:pt x="1" y="2761"/>
                        <a:pt x="165" y="3136"/>
                        <a:pt x="442" y="3326"/>
                      </a:cubicBezTo>
                      <a:cubicBezTo>
                        <a:pt x="639" y="3460"/>
                        <a:pt x="877" y="3513"/>
                        <a:pt x="1118" y="3513"/>
                      </a:cubicBezTo>
                      <a:cubicBezTo>
                        <a:pt x="1216" y="3513"/>
                        <a:pt x="1314" y="3505"/>
                        <a:pt x="1410" y="3489"/>
                      </a:cubicBezTo>
                      <a:cubicBezTo>
                        <a:pt x="2057" y="3379"/>
                        <a:pt x="2642" y="2951"/>
                        <a:pt x="2943" y="2367"/>
                      </a:cubicBezTo>
                      <a:cubicBezTo>
                        <a:pt x="3064" y="2135"/>
                        <a:pt x="3152" y="1865"/>
                        <a:pt x="3371" y="1721"/>
                      </a:cubicBezTo>
                      <a:cubicBezTo>
                        <a:pt x="3504" y="1632"/>
                        <a:pt x="3665" y="1604"/>
                        <a:pt x="3817" y="1555"/>
                      </a:cubicBezTo>
                      <a:cubicBezTo>
                        <a:pt x="4182" y="1433"/>
                        <a:pt x="4497" y="1165"/>
                        <a:pt x="4673" y="822"/>
                      </a:cubicBezTo>
                      <a:cubicBezTo>
                        <a:pt x="4779" y="618"/>
                        <a:pt x="4804" y="309"/>
                        <a:pt x="4595" y="209"/>
                      </a:cubicBezTo>
                      <a:cubicBezTo>
                        <a:pt x="4553" y="189"/>
                        <a:pt x="4508" y="182"/>
                        <a:pt x="4462" y="182"/>
                      </a:cubicBezTo>
                      <a:cubicBezTo>
                        <a:pt x="4329" y="182"/>
                        <a:pt x="4185" y="243"/>
                        <a:pt x="4054" y="243"/>
                      </a:cubicBezTo>
                      <a:cubicBezTo>
                        <a:pt x="4001" y="243"/>
                        <a:pt x="3950" y="232"/>
                        <a:pt x="3903" y="204"/>
                      </a:cubicBezTo>
                      <a:cubicBezTo>
                        <a:pt x="3844" y="167"/>
                        <a:pt x="3803" y="106"/>
                        <a:pt x="3747" y="65"/>
                      </a:cubicBezTo>
                      <a:cubicBezTo>
                        <a:pt x="3687" y="20"/>
                        <a:pt x="3613" y="0"/>
                        <a:pt x="3538" y="0"/>
                      </a:cubicBezTo>
                      <a:close/>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7375400" y="3291825"/>
                  <a:ext cx="25700" cy="26150"/>
                </a:xfrm>
                <a:custGeom>
                  <a:avLst/>
                  <a:gdLst/>
                  <a:ahLst/>
                  <a:cxnLst/>
                  <a:rect l="l" t="t" r="r" b="b"/>
                  <a:pathLst>
                    <a:path w="1028" h="1046" extrusionOk="0">
                      <a:moveTo>
                        <a:pt x="502" y="0"/>
                      </a:moveTo>
                      <a:cubicBezTo>
                        <a:pt x="360" y="0"/>
                        <a:pt x="219" y="62"/>
                        <a:pt x="141" y="180"/>
                      </a:cubicBezTo>
                      <a:lnTo>
                        <a:pt x="215" y="207"/>
                      </a:lnTo>
                      <a:cubicBezTo>
                        <a:pt x="62" y="271"/>
                        <a:pt x="1" y="473"/>
                        <a:pt x="54" y="630"/>
                      </a:cubicBezTo>
                      <a:cubicBezTo>
                        <a:pt x="107" y="787"/>
                        <a:pt x="245" y="902"/>
                        <a:pt x="392" y="978"/>
                      </a:cubicBezTo>
                      <a:cubicBezTo>
                        <a:pt x="463" y="1015"/>
                        <a:pt x="541" y="1045"/>
                        <a:pt x="621" y="1045"/>
                      </a:cubicBezTo>
                      <a:cubicBezTo>
                        <a:pt x="628" y="1045"/>
                        <a:pt x="636" y="1045"/>
                        <a:pt x="643" y="1045"/>
                      </a:cubicBezTo>
                      <a:cubicBezTo>
                        <a:pt x="830" y="1032"/>
                        <a:pt x="964" y="844"/>
                        <a:pt x="993" y="659"/>
                      </a:cubicBezTo>
                      <a:cubicBezTo>
                        <a:pt x="1028" y="435"/>
                        <a:pt x="938" y="186"/>
                        <a:pt x="745" y="67"/>
                      </a:cubicBezTo>
                      <a:cubicBezTo>
                        <a:pt x="673" y="22"/>
                        <a:pt x="587" y="0"/>
                        <a:pt x="50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7375400" y="3290500"/>
                  <a:ext cx="25700" cy="27600"/>
                </a:xfrm>
                <a:custGeom>
                  <a:avLst/>
                  <a:gdLst/>
                  <a:ahLst/>
                  <a:cxnLst/>
                  <a:rect l="l" t="t" r="r" b="b"/>
                  <a:pathLst>
                    <a:path w="1028" h="1104" fill="none" extrusionOk="0">
                      <a:moveTo>
                        <a:pt x="215" y="260"/>
                      </a:moveTo>
                      <a:cubicBezTo>
                        <a:pt x="62" y="324"/>
                        <a:pt x="1" y="526"/>
                        <a:pt x="54" y="683"/>
                      </a:cubicBezTo>
                      <a:cubicBezTo>
                        <a:pt x="107" y="840"/>
                        <a:pt x="245" y="955"/>
                        <a:pt x="392" y="1031"/>
                      </a:cubicBezTo>
                      <a:cubicBezTo>
                        <a:pt x="470" y="1072"/>
                        <a:pt x="556" y="1104"/>
                        <a:pt x="643" y="1098"/>
                      </a:cubicBezTo>
                      <a:cubicBezTo>
                        <a:pt x="830" y="1085"/>
                        <a:pt x="964" y="897"/>
                        <a:pt x="993" y="712"/>
                      </a:cubicBezTo>
                      <a:cubicBezTo>
                        <a:pt x="1028" y="488"/>
                        <a:pt x="938" y="239"/>
                        <a:pt x="745" y="120"/>
                      </a:cubicBezTo>
                      <a:cubicBezTo>
                        <a:pt x="553" y="1"/>
                        <a:pt x="265" y="43"/>
                        <a:pt x="141" y="233"/>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7"/>
                <p:cNvSpPr/>
                <p:nvPr/>
              </p:nvSpPr>
              <p:spPr>
                <a:xfrm>
                  <a:off x="7462700" y="3302225"/>
                  <a:ext cx="17650" cy="15450"/>
                </a:xfrm>
                <a:custGeom>
                  <a:avLst/>
                  <a:gdLst/>
                  <a:ahLst/>
                  <a:cxnLst/>
                  <a:rect l="l" t="t" r="r" b="b"/>
                  <a:pathLst>
                    <a:path w="706" h="618" extrusionOk="0">
                      <a:moveTo>
                        <a:pt x="351" y="1"/>
                      </a:moveTo>
                      <a:cubicBezTo>
                        <a:pt x="316" y="1"/>
                        <a:pt x="281" y="7"/>
                        <a:pt x="248" y="19"/>
                      </a:cubicBezTo>
                      <a:lnTo>
                        <a:pt x="215" y="26"/>
                      </a:lnTo>
                      <a:cubicBezTo>
                        <a:pt x="52" y="116"/>
                        <a:pt x="0" y="364"/>
                        <a:pt x="119" y="508"/>
                      </a:cubicBezTo>
                      <a:cubicBezTo>
                        <a:pt x="178" y="579"/>
                        <a:pt x="271" y="618"/>
                        <a:pt x="364" y="618"/>
                      </a:cubicBezTo>
                      <a:cubicBezTo>
                        <a:pt x="423" y="618"/>
                        <a:pt x="481" y="602"/>
                        <a:pt x="530" y="569"/>
                      </a:cubicBezTo>
                      <a:cubicBezTo>
                        <a:pt x="657" y="486"/>
                        <a:pt x="706" y="303"/>
                        <a:pt x="636" y="168"/>
                      </a:cubicBezTo>
                      <a:cubicBezTo>
                        <a:pt x="583" y="65"/>
                        <a:pt x="466" y="1"/>
                        <a:pt x="35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7462700" y="3301350"/>
                  <a:ext cx="17650" cy="17225"/>
                </a:xfrm>
                <a:custGeom>
                  <a:avLst/>
                  <a:gdLst/>
                  <a:ahLst/>
                  <a:cxnLst/>
                  <a:rect l="l" t="t" r="r" b="b"/>
                  <a:pathLst>
                    <a:path w="706" h="689" fill="none" extrusionOk="0">
                      <a:moveTo>
                        <a:pt x="215" y="61"/>
                      </a:moveTo>
                      <a:cubicBezTo>
                        <a:pt x="52" y="151"/>
                        <a:pt x="0" y="399"/>
                        <a:pt x="119" y="543"/>
                      </a:cubicBezTo>
                      <a:cubicBezTo>
                        <a:pt x="216" y="659"/>
                        <a:pt x="404" y="688"/>
                        <a:pt x="530" y="604"/>
                      </a:cubicBezTo>
                      <a:cubicBezTo>
                        <a:pt x="657" y="521"/>
                        <a:pt x="706" y="338"/>
                        <a:pt x="636" y="203"/>
                      </a:cubicBezTo>
                      <a:cubicBezTo>
                        <a:pt x="567" y="68"/>
                        <a:pt x="389" y="1"/>
                        <a:pt x="248" y="54"/>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7254700" y="2339050"/>
                  <a:ext cx="20125" cy="21050"/>
                </a:xfrm>
                <a:custGeom>
                  <a:avLst/>
                  <a:gdLst/>
                  <a:ahLst/>
                  <a:cxnLst/>
                  <a:rect l="l" t="t" r="r" b="b"/>
                  <a:pathLst>
                    <a:path w="805" h="842" extrusionOk="0">
                      <a:moveTo>
                        <a:pt x="472" y="0"/>
                      </a:moveTo>
                      <a:lnTo>
                        <a:pt x="472" y="0"/>
                      </a:lnTo>
                      <a:cubicBezTo>
                        <a:pt x="294" y="58"/>
                        <a:pt x="125" y="179"/>
                        <a:pt x="63" y="355"/>
                      </a:cubicBezTo>
                      <a:cubicBezTo>
                        <a:pt x="1" y="532"/>
                        <a:pt x="78" y="760"/>
                        <a:pt x="253" y="824"/>
                      </a:cubicBezTo>
                      <a:cubicBezTo>
                        <a:pt x="286" y="836"/>
                        <a:pt x="319" y="841"/>
                        <a:pt x="352" y="841"/>
                      </a:cubicBezTo>
                      <a:cubicBezTo>
                        <a:pt x="518" y="841"/>
                        <a:pt x="679" y="706"/>
                        <a:pt x="745" y="545"/>
                      </a:cubicBezTo>
                      <a:cubicBezTo>
                        <a:pt x="795" y="423"/>
                        <a:pt x="804" y="277"/>
                        <a:pt x="741" y="162"/>
                      </a:cubicBezTo>
                      <a:cubicBezTo>
                        <a:pt x="691" y="73"/>
                        <a:pt x="589" y="10"/>
                        <a:pt x="489" y="10"/>
                      </a:cubicBezTo>
                      <a:cubicBezTo>
                        <a:pt x="463" y="10"/>
                        <a:pt x="437" y="14"/>
                        <a:pt x="412" y="23"/>
                      </a:cubicBezTo>
                      <a:lnTo>
                        <a:pt x="412" y="23"/>
                      </a:lnTo>
                      <a:lnTo>
                        <a:pt x="472" y="0"/>
                      </a:ln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7254700" y="2338450"/>
                  <a:ext cx="20125" cy="22975"/>
                </a:xfrm>
                <a:custGeom>
                  <a:avLst/>
                  <a:gdLst/>
                  <a:ahLst/>
                  <a:cxnLst/>
                  <a:rect l="l" t="t" r="r" b="b"/>
                  <a:pathLst>
                    <a:path w="805" h="919" fill="none" extrusionOk="0">
                      <a:moveTo>
                        <a:pt x="472" y="24"/>
                      </a:moveTo>
                      <a:cubicBezTo>
                        <a:pt x="294" y="82"/>
                        <a:pt x="125" y="203"/>
                        <a:pt x="63" y="379"/>
                      </a:cubicBezTo>
                      <a:cubicBezTo>
                        <a:pt x="1" y="556"/>
                        <a:pt x="78" y="784"/>
                        <a:pt x="253" y="848"/>
                      </a:cubicBezTo>
                      <a:cubicBezTo>
                        <a:pt x="449" y="919"/>
                        <a:pt x="666" y="762"/>
                        <a:pt x="745" y="569"/>
                      </a:cubicBezTo>
                      <a:cubicBezTo>
                        <a:pt x="795" y="447"/>
                        <a:pt x="804" y="301"/>
                        <a:pt x="741" y="186"/>
                      </a:cubicBezTo>
                      <a:cubicBezTo>
                        <a:pt x="676" y="71"/>
                        <a:pt x="527" y="1"/>
                        <a:pt x="405" y="50"/>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7293675" y="2511850"/>
                  <a:ext cx="15825" cy="13500"/>
                </a:xfrm>
                <a:custGeom>
                  <a:avLst/>
                  <a:gdLst/>
                  <a:ahLst/>
                  <a:cxnLst/>
                  <a:rect l="l" t="t" r="r" b="b"/>
                  <a:pathLst>
                    <a:path w="633" h="540" extrusionOk="0">
                      <a:moveTo>
                        <a:pt x="334" y="1"/>
                      </a:moveTo>
                      <a:cubicBezTo>
                        <a:pt x="253" y="1"/>
                        <a:pt x="167" y="53"/>
                        <a:pt x="169" y="131"/>
                      </a:cubicBezTo>
                      <a:lnTo>
                        <a:pt x="121" y="52"/>
                      </a:lnTo>
                      <a:lnTo>
                        <a:pt x="121" y="52"/>
                      </a:lnTo>
                      <a:cubicBezTo>
                        <a:pt x="0" y="168"/>
                        <a:pt x="12" y="391"/>
                        <a:pt x="145" y="489"/>
                      </a:cubicBezTo>
                      <a:cubicBezTo>
                        <a:pt x="190" y="523"/>
                        <a:pt x="246" y="539"/>
                        <a:pt x="303" y="539"/>
                      </a:cubicBezTo>
                      <a:cubicBezTo>
                        <a:pt x="411" y="539"/>
                        <a:pt x="521" y="481"/>
                        <a:pt x="565" y="381"/>
                      </a:cubicBezTo>
                      <a:cubicBezTo>
                        <a:pt x="632" y="229"/>
                        <a:pt x="523" y="28"/>
                        <a:pt x="359" y="3"/>
                      </a:cubicBezTo>
                      <a:cubicBezTo>
                        <a:pt x="351" y="1"/>
                        <a:pt x="342" y="1"/>
                        <a:pt x="33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7"/>
                <p:cNvSpPr/>
                <p:nvPr/>
              </p:nvSpPr>
              <p:spPr>
                <a:xfrm>
                  <a:off x="7293675" y="2511600"/>
                  <a:ext cx="15825" cy="14975"/>
                </a:xfrm>
                <a:custGeom>
                  <a:avLst/>
                  <a:gdLst/>
                  <a:ahLst/>
                  <a:cxnLst/>
                  <a:rect l="l" t="t" r="r" b="b"/>
                  <a:pathLst>
                    <a:path w="633" h="599" fill="none" extrusionOk="0">
                      <a:moveTo>
                        <a:pt x="121" y="62"/>
                      </a:moveTo>
                      <a:cubicBezTo>
                        <a:pt x="0" y="178"/>
                        <a:pt x="12" y="401"/>
                        <a:pt x="145" y="499"/>
                      </a:cubicBezTo>
                      <a:cubicBezTo>
                        <a:pt x="278" y="599"/>
                        <a:pt x="498" y="543"/>
                        <a:pt x="565" y="391"/>
                      </a:cubicBezTo>
                      <a:cubicBezTo>
                        <a:pt x="632" y="239"/>
                        <a:pt x="523" y="38"/>
                        <a:pt x="359" y="13"/>
                      </a:cubicBezTo>
                      <a:cubicBezTo>
                        <a:pt x="272" y="0"/>
                        <a:pt x="166" y="54"/>
                        <a:pt x="169" y="141"/>
                      </a:cubicBezTo>
                    </a:path>
                  </a:pathLst>
                </a:custGeom>
                <a:solidFill>
                  <a:srgbClr val="572303">
                    <a:alpha val="22330"/>
                  </a:srgbClr>
                </a:solidFill>
                <a:ln w="2750" cap="flat" cmpd="sng">
                  <a:solidFill>
                    <a:srgbClr val="B69F8B"/>
                  </a:solidFill>
                  <a:prstDash val="solid"/>
                  <a:miter lim="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7"/>
                <p:cNvSpPr/>
                <p:nvPr/>
              </p:nvSpPr>
              <p:spPr>
                <a:xfrm>
                  <a:off x="6830375" y="2918525"/>
                  <a:ext cx="36850" cy="48450"/>
                </a:xfrm>
                <a:custGeom>
                  <a:avLst/>
                  <a:gdLst/>
                  <a:ahLst/>
                  <a:cxnLst/>
                  <a:rect l="l" t="t" r="r" b="b"/>
                  <a:pathLst>
                    <a:path w="1474" h="1938" extrusionOk="0">
                      <a:moveTo>
                        <a:pt x="1" y="188"/>
                      </a:moveTo>
                      <a:lnTo>
                        <a:pt x="1" y="188"/>
                      </a:lnTo>
                      <a:cubicBezTo>
                        <a:pt x="7" y="199"/>
                        <a:pt x="14" y="209"/>
                        <a:pt x="20" y="220"/>
                      </a:cubicBezTo>
                      <a:lnTo>
                        <a:pt x="20" y="220"/>
                      </a:lnTo>
                      <a:cubicBezTo>
                        <a:pt x="14" y="209"/>
                        <a:pt x="7" y="198"/>
                        <a:pt x="1" y="188"/>
                      </a:cubicBezTo>
                      <a:close/>
                      <a:moveTo>
                        <a:pt x="426" y="0"/>
                      </a:moveTo>
                      <a:cubicBezTo>
                        <a:pt x="376" y="63"/>
                        <a:pt x="323" y="117"/>
                        <a:pt x="258" y="163"/>
                      </a:cubicBezTo>
                      <a:cubicBezTo>
                        <a:pt x="231" y="183"/>
                        <a:pt x="203" y="201"/>
                        <a:pt x="173" y="216"/>
                      </a:cubicBezTo>
                      <a:cubicBezTo>
                        <a:pt x="133" y="237"/>
                        <a:pt x="91" y="253"/>
                        <a:pt x="49" y="265"/>
                      </a:cubicBezTo>
                      <a:lnTo>
                        <a:pt x="49" y="265"/>
                      </a:lnTo>
                      <a:cubicBezTo>
                        <a:pt x="39" y="250"/>
                        <a:pt x="30" y="235"/>
                        <a:pt x="20" y="220"/>
                      </a:cubicBezTo>
                      <a:lnTo>
                        <a:pt x="20" y="220"/>
                      </a:lnTo>
                      <a:cubicBezTo>
                        <a:pt x="23" y="224"/>
                        <a:pt x="25" y="228"/>
                        <a:pt x="28" y="233"/>
                      </a:cubicBezTo>
                      <a:cubicBezTo>
                        <a:pt x="34" y="244"/>
                        <a:pt x="41" y="255"/>
                        <a:pt x="48" y="265"/>
                      </a:cubicBezTo>
                      <a:lnTo>
                        <a:pt x="48" y="265"/>
                      </a:lnTo>
                      <a:cubicBezTo>
                        <a:pt x="47" y="266"/>
                        <a:pt x="47" y="266"/>
                        <a:pt x="46" y="266"/>
                      </a:cubicBezTo>
                      <a:cubicBezTo>
                        <a:pt x="81" y="321"/>
                        <a:pt x="116" y="377"/>
                        <a:pt x="151" y="433"/>
                      </a:cubicBezTo>
                      <a:lnTo>
                        <a:pt x="151" y="433"/>
                      </a:lnTo>
                      <a:cubicBezTo>
                        <a:pt x="194" y="502"/>
                        <a:pt x="237" y="572"/>
                        <a:pt x="280" y="642"/>
                      </a:cubicBezTo>
                      <a:cubicBezTo>
                        <a:pt x="526" y="1041"/>
                        <a:pt x="771" y="1440"/>
                        <a:pt x="1016" y="1839"/>
                      </a:cubicBezTo>
                      <a:cubicBezTo>
                        <a:pt x="1041" y="1898"/>
                        <a:pt x="1089" y="1930"/>
                        <a:pt x="1159" y="1937"/>
                      </a:cubicBezTo>
                      <a:cubicBezTo>
                        <a:pt x="1201" y="1921"/>
                        <a:pt x="1241" y="1900"/>
                        <a:pt x="1279" y="1875"/>
                      </a:cubicBezTo>
                      <a:cubicBezTo>
                        <a:pt x="1356" y="1826"/>
                        <a:pt x="1417" y="1763"/>
                        <a:pt x="1474" y="1694"/>
                      </a:cubicBezTo>
                      <a:cubicBezTo>
                        <a:pt x="1448" y="1629"/>
                        <a:pt x="1415" y="1567"/>
                        <a:pt x="1375" y="1510"/>
                      </a:cubicBezTo>
                      <a:cubicBezTo>
                        <a:pt x="1240" y="1285"/>
                        <a:pt x="1103" y="1062"/>
                        <a:pt x="964" y="839"/>
                      </a:cubicBezTo>
                      <a:cubicBezTo>
                        <a:pt x="827" y="616"/>
                        <a:pt x="688" y="394"/>
                        <a:pt x="546" y="172"/>
                      </a:cubicBezTo>
                      <a:cubicBezTo>
                        <a:pt x="512" y="110"/>
                        <a:pt x="473" y="53"/>
                        <a:pt x="42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6871575" y="2816625"/>
                  <a:ext cx="63800" cy="15150"/>
                </a:xfrm>
                <a:custGeom>
                  <a:avLst/>
                  <a:gdLst/>
                  <a:ahLst/>
                  <a:cxnLst/>
                  <a:rect l="l" t="t" r="r" b="b"/>
                  <a:pathLst>
                    <a:path w="2552" h="606" extrusionOk="0">
                      <a:moveTo>
                        <a:pt x="1983" y="1"/>
                      </a:moveTo>
                      <a:cubicBezTo>
                        <a:pt x="1914" y="6"/>
                        <a:pt x="1844" y="12"/>
                        <a:pt x="1776" y="18"/>
                      </a:cubicBezTo>
                      <a:cubicBezTo>
                        <a:pt x="1514" y="41"/>
                        <a:pt x="1253" y="65"/>
                        <a:pt x="991" y="88"/>
                      </a:cubicBezTo>
                      <a:cubicBezTo>
                        <a:pt x="731" y="111"/>
                        <a:pt x="469" y="135"/>
                        <a:pt x="208" y="159"/>
                      </a:cubicBezTo>
                      <a:cubicBezTo>
                        <a:pt x="138" y="164"/>
                        <a:pt x="69" y="171"/>
                        <a:pt x="0" y="177"/>
                      </a:cubicBezTo>
                      <a:cubicBezTo>
                        <a:pt x="15" y="253"/>
                        <a:pt x="31" y="327"/>
                        <a:pt x="57" y="398"/>
                      </a:cubicBezTo>
                      <a:cubicBezTo>
                        <a:pt x="67" y="427"/>
                        <a:pt x="79" y="456"/>
                        <a:pt x="94" y="483"/>
                      </a:cubicBezTo>
                      <a:cubicBezTo>
                        <a:pt x="111" y="526"/>
                        <a:pt x="134" y="566"/>
                        <a:pt x="159" y="606"/>
                      </a:cubicBezTo>
                      <a:cubicBezTo>
                        <a:pt x="168" y="606"/>
                        <a:pt x="176" y="606"/>
                        <a:pt x="185" y="606"/>
                      </a:cubicBezTo>
                      <a:cubicBezTo>
                        <a:pt x="246" y="606"/>
                        <a:pt x="307" y="603"/>
                        <a:pt x="368" y="595"/>
                      </a:cubicBezTo>
                      <a:cubicBezTo>
                        <a:pt x="629" y="574"/>
                        <a:pt x="891" y="551"/>
                        <a:pt x="1152" y="527"/>
                      </a:cubicBezTo>
                      <a:cubicBezTo>
                        <a:pt x="1412" y="504"/>
                        <a:pt x="1674" y="480"/>
                        <a:pt x="1935" y="455"/>
                      </a:cubicBezTo>
                      <a:cubicBezTo>
                        <a:pt x="2005" y="451"/>
                        <a:pt x="2074" y="443"/>
                        <a:pt x="2141" y="429"/>
                      </a:cubicBezTo>
                      <a:lnTo>
                        <a:pt x="2141" y="429"/>
                      </a:lnTo>
                      <a:cubicBezTo>
                        <a:pt x="2142" y="429"/>
                        <a:pt x="2142" y="429"/>
                        <a:pt x="2143" y="429"/>
                      </a:cubicBezTo>
                      <a:cubicBezTo>
                        <a:pt x="2143" y="429"/>
                        <a:pt x="2143" y="429"/>
                        <a:pt x="2143" y="429"/>
                      </a:cubicBezTo>
                      <a:lnTo>
                        <a:pt x="2143" y="429"/>
                      </a:lnTo>
                      <a:cubicBezTo>
                        <a:pt x="2186" y="419"/>
                        <a:pt x="2226" y="403"/>
                        <a:pt x="2266" y="385"/>
                      </a:cubicBezTo>
                      <a:cubicBezTo>
                        <a:pt x="2305" y="365"/>
                        <a:pt x="2342" y="343"/>
                        <a:pt x="2376" y="316"/>
                      </a:cubicBezTo>
                      <a:cubicBezTo>
                        <a:pt x="2412" y="290"/>
                        <a:pt x="2444" y="261"/>
                        <a:pt x="2473" y="230"/>
                      </a:cubicBezTo>
                      <a:cubicBezTo>
                        <a:pt x="2507" y="195"/>
                        <a:pt x="2533" y="155"/>
                        <a:pt x="2552" y="111"/>
                      </a:cubicBezTo>
                      <a:lnTo>
                        <a:pt x="2552" y="111"/>
                      </a:lnTo>
                      <a:cubicBezTo>
                        <a:pt x="2482" y="112"/>
                        <a:pt x="2413" y="117"/>
                        <a:pt x="2343" y="124"/>
                      </a:cubicBezTo>
                      <a:cubicBezTo>
                        <a:pt x="2235" y="133"/>
                        <a:pt x="2126" y="143"/>
                        <a:pt x="2018" y="152"/>
                      </a:cubicBezTo>
                      <a:lnTo>
                        <a:pt x="2018" y="152"/>
                      </a:lnTo>
                      <a:cubicBezTo>
                        <a:pt x="2004" y="103"/>
                        <a:pt x="1993" y="53"/>
                        <a:pt x="198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7"/>
                <p:cNvSpPr/>
                <p:nvPr/>
              </p:nvSpPr>
              <p:spPr>
                <a:xfrm>
                  <a:off x="6931900" y="2859600"/>
                  <a:ext cx="27250" cy="79275"/>
                </a:xfrm>
                <a:custGeom>
                  <a:avLst/>
                  <a:gdLst/>
                  <a:ahLst/>
                  <a:cxnLst/>
                  <a:rect l="l" t="t" r="r" b="b"/>
                  <a:pathLst>
                    <a:path w="1090" h="3171" extrusionOk="0">
                      <a:moveTo>
                        <a:pt x="1067" y="439"/>
                      </a:moveTo>
                      <a:cubicBezTo>
                        <a:pt x="1067" y="444"/>
                        <a:pt x="1066" y="448"/>
                        <a:pt x="1066" y="453"/>
                      </a:cubicBezTo>
                      <a:lnTo>
                        <a:pt x="1066" y="453"/>
                      </a:lnTo>
                      <a:cubicBezTo>
                        <a:pt x="1066" y="448"/>
                        <a:pt x="1067" y="444"/>
                        <a:pt x="1067" y="439"/>
                      </a:cubicBezTo>
                      <a:close/>
                      <a:moveTo>
                        <a:pt x="877" y="2280"/>
                      </a:moveTo>
                      <a:lnTo>
                        <a:pt x="877" y="2280"/>
                      </a:lnTo>
                      <a:cubicBezTo>
                        <a:pt x="877" y="2287"/>
                        <a:pt x="877" y="2294"/>
                        <a:pt x="877" y="2301"/>
                      </a:cubicBezTo>
                      <a:cubicBezTo>
                        <a:pt x="877" y="2294"/>
                        <a:pt x="877" y="2287"/>
                        <a:pt x="877" y="2280"/>
                      </a:cubicBezTo>
                      <a:close/>
                      <a:moveTo>
                        <a:pt x="33" y="2720"/>
                      </a:moveTo>
                      <a:cubicBezTo>
                        <a:pt x="33" y="2720"/>
                        <a:pt x="33" y="2720"/>
                        <a:pt x="33" y="2721"/>
                      </a:cubicBezTo>
                      <a:lnTo>
                        <a:pt x="33" y="2721"/>
                      </a:lnTo>
                      <a:cubicBezTo>
                        <a:pt x="32" y="2724"/>
                        <a:pt x="31" y="2728"/>
                        <a:pt x="30" y="2732"/>
                      </a:cubicBezTo>
                      <a:cubicBezTo>
                        <a:pt x="31" y="2728"/>
                        <a:pt x="32" y="2724"/>
                        <a:pt x="33" y="2720"/>
                      </a:cubicBezTo>
                      <a:close/>
                      <a:moveTo>
                        <a:pt x="1001" y="1"/>
                      </a:moveTo>
                      <a:cubicBezTo>
                        <a:pt x="990" y="1"/>
                        <a:pt x="976" y="10"/>
                        <a:pt x="958" y="28"/>
                      </a:cubicBezTo>
                      <a:cubicBezTo>
                        <a:pt x="804" y="101"/>
                        <a:pt x="656" y="194"/>
                        <a:pt x="530" y="310"/>
                      </a:cubicBezTo>
                      <a:cubicBezTo>
                        <a:pt x="482" y="353"/>
                        <a:pt x="437" y="401"/>
                        <a:pt x="396" y="451"/>
                      </a:cubicBezTo>
                      <a:lnTo>
                        <a:pt x="396" y="451"/>
                      </a:lnTo>
                      <a:cubicBezTo>
                        <a:pt x="401" y="387"/>
                        <a:pt x="405" y="323"/>
                        <a:pt x="408" y="258"/>
                      </a:cubicBezTo>
                      <a:cubicBezTo>
                        <a:pt x="409" y="223"/>
                        <a:pt x="408" y="206"/>
                        <a:pt x="405" y="206"/>
                      </a:cubicBezTo>
                      <a:cubicBezTo>
                        <a:pt x="403" y="206"/>
                        <a:pt x="398" y="222"/>
                        <a:pt x="392" y="256"/>
                      </a:cubicBezTo>
                      <a:cubicBezTo>
                        <a:pt x="385" y="286"/>
                        <a:pt x="377" y="315"/>
                        <a:pt x="370" y="344"/>
                      </a:cubicBezTo>
                      <a:cubicBezTo>
                        <a:pt x="365" y="375"/>
                        <a:pt x="361" y="405"/>
                        <a:pt x="356" y="435"/>
                      </a:cubicBezTo>
                      <a:cubicBezTo>
                        <a:pt x="351" y="464"/>
                        <a:pt x="347" y="494"/>
                        <a:pt x="343" y="524"/>
                      </a:cubicBezTo>
                      <a:lnTo>
                        <a:pt x="343" y="524"/>
                      </a:lnTo>
                      <a:cubicBezTo>
                        <a:pt x="315" y="565"/>
                        <a:pt x="291" y="609"/>
                        <a:pt x="271" y="653"/>
                      </a:cubicBezTo>
                      <a:cubicBezTo>
                        <a:pt x="259" y="686"/>
                        <a:pt x="248" y="719"/>
                        <a:pt x="236" y="751"/>
                      </a:cubicBezTo>
                      <a:cubicBezTo>
                        <a:pt x="231" y="769"/>
                        <a:pt x="227" y="785"/>
                        <a:pt x="222" y="802"/>
                      </a:cubicBezTo>
                      <a:cubicBezTo>
                        <a:pt x="214" y="836"/>
                        <a:pt x="208" y="871"/>
                        <a:pt x="202" y="906"/>
                      </a:cubicBezTo>
                      <a:cubicBezTo>
                        <a:pt x="194" y="957"/>
                        <a:pt x="186" y="1009"/>
                        <a:pt x="178" y="1060"/>
                      </a:cubicBezTo>
                      <a:cubicBezTo>
                        <a:pt x="167" y="1167"/>
                        <a:pt x="154" y="1275"/>
                        <a:pt x="142" y="1382"/>
                      </a:cubicBezTo>
                      <a:cubicBezTo>
                        <a:pt x="116" y="1612"/>
                        <a:pt x="92" y="1843"/>
                        <a:pt x="69" y="2072"/>
                      </a:cubicBezTo>
                      <a:cubicBezTo>
                        <a:pt x="47" y="2283"/>
                        <a:pt x="23" y="2492"/>
                        <a:pt x="11" y="2704"/>
                      </a:cubicBezTo>
                      <a:cubicBezTo>
                        <a:pt x="7" y="2773"/>
                        <a:pt x="1" y="2846"/>
                        <a:pt x="7" y="2916"/>
                      </a:cubicBezTo>
                      <a:cubicBezTo>
                        <a:pt x="9" y="2944"/>
                        <a:pt x="12" y="2972"/>
                        <a:pt x="17" y="2999"/>
                      </a:cubicBezTo>
                      <a:cubicBezTo>
                        <a:pt x="25" y="3058"/>
                        <a:pt x="38" y="3115"/>
                        <a:pt x="57" y="3171"/>
                      </a:cubicBezTo>
                      <a:cubicBezTo>
                        <a:pt x="73" y="3103"/>
                        <a:pt x="84" y="3034"/>
                        <a:pt x="88" y="2964"/>
                      </a:cubicBezTo>
                      <a:cubicBezTo>
                        <a:pt x="106" y="2810"/>
                        <a:pt x="123" y="2655"/>
                        <a:pt x="139" y="2501"/>
                      </a:cubicBezTo>
                      <a:lnTo>
                        <a:pt x="139" y="2501"/>
                      </a:lnTo>
                      <a:cubicBezTo>
                        <a:pt x="145" y="2493"/>
                        <a:pt x="150" y="2485"/>
                        <a:pt x="156" y="2477"/>
                      </a:cubicBezTo>
                      <a:lnTo>
                        <a:pt x="156" y="2477"/>
                      </a:lnTo>
                      <a:cubicBezTo>
                        <a:pt x="157" y="2491"/>
                        <a:pt x="157" y="2504"/>
                        <a:pt x="158" y="2518"/>
                      </a:cubicBezTo>
                      <a:cubicBezTo>
                        <a:pt x="163" y="2572"/>
                        <a:pt x="168" y="2626"/>
                        <a:pt x="178" y="2679"/>
                      </a:cubicBezTo>
                      <a:cubicBezTo>
                        <a:pt x="200" y="2798"/>
                        <a:pt x="242" y="2911"/>
                        <a:pt x="303" y="3017"/>
                      </a:cubicBezTo>
                      <a:cubicBezTo>
                        <a:pt x="307" y="3043"/>
                        <a:pt x="316" y="3056"/>
                        <a:pt x="330" y="3056"/>
                      </a:cubicBezTo>
                      <a:cubicBezTo>
                        <a:pt x="337" y="3056"/>
                        <a:pt x="346" y="3053"/>
                        <a:pt x="357" y="3045"/>
                      </a:cubicBezTo>
                      <a:cubicBezTo>
                        <a:pt x="377" y="3039"/>
                        <a:pt x="398" y="3031"/>
                        <a:pt x="417" y="3021"/>
                      </a:cubicBezTo>
                      <a:cubicBezTo>
                        <a:pt x="467" y="2999"/>
                        <a:pt x="513" y="2971"/>
                        <a:pt x="556" y="2936"/>
                      </a:cubicBezTo>
                      <a:cubicBezTo>
                        <a:pt x="625" y="2881"/>
                        <a:pt x="683" y="2811"/>
                        <a:pt x="736" y="2740"/>
                      </a:cubicBezTo>
                      <a:cubicBezTo>
                        <a:pt x="791" y="2668"/>
                        <a:pt x="827" y="2586"/>
                        <a:pt x="850" y="2498"/>
                      </a:cubicBezTo>
                      <a:cubicBezTo>
                        <a:pt x="893" y="2336"/>
                        <a:pt x="905" y="2166"/>
                        <a:pt x="924" y="2000"/>
                      </a:cubicBezTo>
                      <a:cubicBezTo>
                        <a:pt x="955" y="1716"/>
                        <a:pt x="985" y="1433"/>
                        <a:pt x="1014" y="1149"/>
                      </a:cubicBezTo>
                      <a:cubicBezTo>
                        <a:pt x="1036" y="939"/>
                        <a:pt x="1060" y="728"/>
                        <a:pt x="1076" y="518"/>
                      </a:cubicBezTo>
                      <a:cubicBezTo>
                        <a:pt x="1083" y="419"/>
                        <a:pt x="1089" y="322"/>
                        <a:pt x="1077" y="223"/>
                      </a:cubicBezTo>
                      <a:cubicBezTo>
                        <a:pt x="1071" y="180"/>
                        <a:pt x="1062" y="137"/>
                        <a:pt x="1049" y="95"/>
                      </a:cubicBezTo>
                      <a:cubicBezTo>
                        <a:pt x="1042" y="74"/>
                        <a:pt x="1034" y="53"/>
                        <a:pt x="1025" y="34"/>
                      </a:cubicBezTo>
                      <a:cubicBezTo>
                        <a:pt x="1021" y="12"/>
                        <a:pt x="1013" y="1"/>
                        <a:pt x="100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a:off x="7381475" y="2821775"/>
                  <a:ext cx="47925" cy="30725"/>
                </a:xfrm>
                <a:custGeom>
                  <a:avLst/>
                  <a:gdLst/>
                  <a:ahLst/>
                  <a:cxnLst/>
                  <a:rect l="l" t="t" r="r" b="b"/>
                  <a:pathLst>
                    <a:path w="1917" h="1229" extrusionOk="0">
                      <a:moveTo>
                        <a:pt x="1762" y="1"/>
                      </a:moveTo>
                      <a:cubicBezTo>
                        <a:pt x="1744" y="1"/>
                        <a:pt x="1724" y="3"/>
                        <a:pt x="1704" y="8"/>
                      </a:cubicBezTo>
                      <a:cubicBezTo>
                        <a:pt x="1606" y="17"/>
                        <a:pt x="1509" y="40"/>
                        <a:pt x="1417" y="75"/>
                      </a:cubicBezTo>
                      <a:cubicBezTo>
                        <a:pt x="1295" y="111"/>
                        <a:pt x="1178" y="158"/>
                        <a:pt x="1066" y="215"/>
                      </a:cubicBezTo>
                      <a:cubicBezTo>
                        <a:pt x="933" y="277"/>
                        <a:pt x="806" y="349"/>
                        <a:pt x="683" y="430"/>
                      </a:cubicBezTo>
                      <a:cubicBezTo>
                        <a:pt x="566" y="499"/>
                        <a:pt x="454" y="578"/>
                        <a:pt x="348" y="665"/>
                      </a:cubicBezTo>
                      <a:cubicBezTo>
                        <a:pt x="291" y="716"/>
                        <a:pt x="235" y="767"/>
                        <a:pt x="179" y="818"/>
                      </a:cubicBezTo>
                      <a:cubicBezTo>
                        <a:pt x="99" y="889"/>
                        <a:pt x="40" y="976"/>
                        <a:pt x="0" y="1075"/>
                      </a:cubicBezTo>
                      <a:cubicBezTo>
                        <a:pt x="3" y="1105"/>
                        <a:pt x="5" y="1134"/>
                        <a:pt x="7" y="1164"/>
                      </a:cubicBezTo>
                      <a:cubicBezTo>
                        <a:pt x="50" y="1207"/>
                        <a:pt x="99" y="1228"/>
                        <a:pt x="156" y="1228"/>
                      </a:cubicBezTo>
                      <a:cubicBezTo>
                        <a:pt x="174" y="1228"/>
                        <a:pt x="193" y="1226"/>
                        <a:pt x="213" y="1221"/>
                      </a:cubicBezTo>
                      <a:cubicBezTo>
                        <a:pt x="313" y="1211"/>
                        <a:pt x="408" y="1189"/>
                        <a:pt x="501" y="1153"/>
                      </a:cubicBezTo>
                      <a:cubicBezTo>
                        <a:pt x="622" y="1118"/>
                        <a:pt x="739" y="1071"/>
                        <a:pt x="852" y="1013"/>
                      </a:cubicBezTo>
                      <a:cubicBezTo>
                        <a:pt x="985" y="951"/>
                        <a:pt x="1112" y="879"/>
                        <a:pt x="1234" y="798"/>
                      </a:cubicBezTo>
                      <a:cubicBezTo>
                        <a:pt x="1352" y="729"/>
                        <a:pt x="1464" y="650"/>
                        <a:pt x="1570" y="563"/>
                      </a:cubicBezTo>
                      <a:cubicBezTo>
                        <a:pt x="1626" y="512"/>
                        <a:pt x="1682" y="461"/>
                        <a:pt x="1738" y="411"/>
                      </a:cubicBezTo>
                      <a:cubicBezTo>
                        <a:pt x="1818" y="339"/>
                        <a:pt x="1878" y="253"/>
                        <a:pt x="1917" y="154"/>
                      </a:cubicBezTo>
                      <a:cubicBezTo>
                        <a:pt x="1915" y="124"/>
                        <a:pt x="1913" y="94"/>
                        <a:pt x="1911" y="65"/>
                      </a:cubicBezTo>
                      <a:cubicBezTo>
                        <a:pt x="1869" y="22"/>
                        <a:pt x="1819" y="1"/>
                        <a:pt x="176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a:off x="7450150" y="2898050"/>
                  <a:ext cx="72475" cy="69450"/>
                </a:xfrm>
                <a:custGeom>
                  <a:avLst/>
                  <a:gdLst/>
                  <a:ahLst/>
                  <a:cxnLst/>
                  <a:rect l="l" t="t" r="r" b="b"/>
                  <a:pathLst>
                    <a:path w="2899" h="2778" extrusionOk="0">
                      <a:moveTo>
                        <a:pt x="1134" y="930"/>
                      </a:moveTo>
                      <a:cubicBezTo>
                        <a:pt x="1134" y="931"/>
                        <a:pt x="1135" y="932"/>
                        <a:pt x="1136" y="933"/>
                      </a:cubicBezTo>
                      <a:lnTo>
                        <a:pt x="1136" y="933"/>
                      </a:lnTo>
                      <a:cubicBezTo>
                        <a:pt x="1136" y="933"/>
                        <a:pt x="1136" y="934"/>
                        <a:pt x="1136" y="934"/>
                      </a:cubicBezTo>
                      <a:lnTo>
                        <a:pt x="1136" y="934"/>
                      </a:lnTo>
                      <a:cubicBezTo>
                        <a:pt x="1135" y="932"/>
                        <a:pt x="1134" y="931"/>
                        <a:pt x="1134" y="930"/>
                      </a:cubicBezTo>
                      <a:close/>
                      <a:moveTo>
                        <a:pt x="859" y="1"/>
                      </a:moveTo>
                      <a:cubicBezTo>
                        <a:pt x="792" y="1"/>
                        <a:pt x="720" y="12"/>
                        <a:pt x="658" y="18"/>
                      </a:cubicBezTo>
                      <a:cubicBezTo>
                        <a:pt x="634" y="20"/>
                        <a:pt x="610" y="25"/>
                        <a:pt x="586" y="30"/>
                      </a:cubicBezTo>
                      <a:cubicBezTo>
                        <a:pt x="562" y="36"/>
                        <a:pt x="539" y="44"/>
                        <a:pt x="517" y="54"/>
                      </a:cubicBezTo>
                      <a:cubicBezTo>
                        <a:pt x="438" y="72"/>
                        <a:pt x="388" y="118"/>
                        <a:pt x="366" y="190"/>
                      </a:cubicBezTo>
                      <a:cubicBezTo>
                        <a:pt x="323" y="257"/>
                        <a:pt x="312" y="333"/>
                        <a:pt x="337" y="417"/>
                      </a:cubicBezTo>
                      <a:cubicBezTo>
                        <a:pt x="356" y="523"/>
                        <a:pt x="393" y="621"/>
                        <a:pt x="450" y="711"/>
                      </a:cubicBezTo>
                      <a:cubicBezTo>
                        <a:pt x="467" y="746"/>
                        <a:pt x="485" y="780"/>
                        <a:pt x="505" y="813"/>
                      </a:cubicBezTo>
                      <a:lnTo>
                        <a:pt x="505" y="813"/>
                      </a:lnTo>
                      <a:cubicBezTo>
                        <a:pt x="456" y="804"/>
                        <a:pt x="408" y="794"/>
                        <a:pt x="360" y="784"/>
                      </a:cubicBezTo>
                      <a:cubicBezTo>
                        <a:pt x="342" y="782"/>
                        <a:pt x="324" y="780"/>
                        <a:pt x="307" y="780"/>
                      </a:cubicBezTo>
                      <a:cubicBezTo>
                        <a:pt x="220" y="780"/>
                        <a:pt x="144" y="811"/>
                        <a:pt x="78" y="871"/>
                      </a:cubicBezTo>
                      <a:cubicBezTo>
                        <a:pt x="57" y="914"/>
                        <a:pt x="36" y="955"/>
                        <a:pt x="16" y="998"/>
                      </a:cubicBezTo>
                      <a:cubicBezTo>
                        <a:pt x="1" y="1121"/>
                        <a:pt x="21" y="1240"/>
                        <a:pt x="75" y="1353"/>
                      </a:cubicBezTo>
                      <a:cubicBezTo>
                        <a:pt x="109" y="1443"/>
                        <a:pt x="171" y="1542"/>
                        <a:pt x="212" y="1617"/>
                      </a:cubicBezTo>
                      <a:cubicBezTo>
                        <a:pt x="222" y="1636"/>
                        <a:pt x="232" y="1654"/>
                        <a:pt x="245" y="1670"/>
                      </a:cubicBezTo>
                      <a:cubicBezTo>
                        <a:pt x="299" y="1745"/>
                        <a:pt x="356" y="1821"/>
                        <a:pt x="412" y="1894"/>
                      </a:cubicBezTo>
                      <a:cubicBezTo>
                        <a:pt x="414" y="1898"/>
                        <a:pt x="417" y="1901"/>
                        <a:pt x="420" y="1906"/>
                      </a:cubicBezTo>
                      <a:cubicBezTo>
                        <a:pt x="427" y="1914"/>
                        <a:pt x="434" y="1922"/>
                        <a:pt x="441" y="1930"/>
                      </a:cubicBezTo>
                      <a:cubicBezTo>
                        <a:pt x="520" y="2015"/>
                        <a:pt x="599" y="2105"/>
                        <a:pt x="688" y="2181"/>
                      </a:cubicBezTo>
                      <a:cubicBezTo>
                        <a:pt x="777" y="2256"/>
                        <a:pt x="865" y="2333"/>
                        <a:pt x="963" y="2400"/>
                      </a:cubicBezTo>
                      <a:cubicBezTo>
                        <a:pt x="1006" y="2430"/>
                        <a:pt x="1056" y="2457"/>
                        <a:pt x="1101" y="2484"/>
                      </a:cubicBezTo>
                      <a:cubicBezTo>
                        <a:pt x="1145" y="2512"/>
                        <a:pt x="1193" y="2543"/>
                        <a:pt x="1241" y="2569"/>
                      </a:cubicBezTo>
                      <a:cubicBezTo>
                        <a:pt x="1326" y="2614"/>
                        <a:pt x="1433" y="2653"/>
                        <a:pt x="1513" y="2686"/>
                      </a:cubicBezTo>
                      <a:cubicBezTo>
                        <a:pt x="1532" y="2693"/>
                        <a:pt x="1552" y="2700"/>
                        <a:pt x="1572" y="2707"/>
                      </a:cubicBezTo>
                      <a:cubicBezTo>
                        <a:pt x="1591" y="2713"/>
                        <a:pt x="1612" y="2718"/>
                        <a:pt x="1633" y="2722"/>
                      </a:cubicBezTo>
                      <a:cubicBezTo>
                        <a:pt x="1714" y="2740"/>
                        <a:pt x="1804" y="2763"/>
                        <a:pt x="1890" y="2773"/>
                      </a:cubicBezTo>
                      <a:cubicBezTo>
                        <a:pt x="1918" y="2776"/>
                        <a:pt x="1946" y="2778"/>
                        <a:pt x="1974" y="2778"/>
                      </a:cubicBezTo>
                      <a:cubicBezTo>
                        <a:pt x="1989" y="2778"/>
                        <a:pt x="2003" y="2777"/>
                        <a:pt x="2017" y="2776"/>
                      </a:cubicBezTo>
                      <a:cubicBezTo>
                        <a:pt x="2081" y="2773"/>
                        <a:pt x="2144" y="2766"/>
                        <a:pt x="2208" y="2760"/>
                      </a:cubicBezTo>
                      <a:cubicBezTo>
                        <a:pt x="2219" y="2759"/>
                        <a:pt x="2231" y="2757"/>
                        <a:pt x="2242" y="2755"/>
                      </a:cubicBezTo>
                      <a:cubicBezTo>
                        <a:pt x="2263" y="2753"/>
                        <a:pt x="2284" y="2749"/>
                        <a:pt x="2304" y="2744"/>
                      </a:cubicBezTo>
                      <a:cubicBezTo>
                        <a:pt x="2345" y="2735"/>
                        <a:pt x="2385" y="2721"/>
                        <a:pt x="2424" y="2702"/>
                      </a:cubicBezTo>
                      <a:cubicBezTo>
                        <a:pt x="2442" y="2694"/>
                        <a:pt x="2460" y="2685"/>
                        <a:pt x="2478" y="2674"/>
                      </a:cubicBezTo>
                      <a:cubicBezTo>
                        <a:pt x="2533" y="2642"/>
                        <a:pt x="2594" y="2608"/>
                        <a:pt x="2646" y="2569"/>
                      </a:cubicBezTo>
                      <a:cubicBezTo>
                        <a:pt x="2679" y="2544"/>
                        <a:pt x="2708" y="2515"/>
                        <a:pt x="2734" y="2483"/>
                      </a:cubicBezTo>
                      <a:cubicBezTo>
                        <a:pt x="2746" y="2466"/>
                        <a:pt x="2759" y="2448"/>
                        <a:pt x="2769" y="2431"/>
                      </a:cubicBezTo>
                      <a:cubicBezTo>
                        <a:pt x="2774" y="2422"/>
                        <a:pt x="2779" y="2413"/>
                        <a:pt x="2784" y="2404"/>
                      </a:cubicBezTo>
                      <a:cubicBezTo>
                        <a:pt x="2810" y="2353"/>
                        <a:pt x="2837" y="2302"/>
                        <a:pt x="2858" y="2249"/>
                      </a:cubicBezTo>
                      <a:cubicBezTo>
                        <a:pt x="2877" y="2204"/>
                        <a:pt x="2888" y="2157"/>
                        <a:pt x="2893" y="2108"/>
                      </a:cubicBezTo>
                      <a:cubicBezTo>
                        <a:pt x="2899" y="2031"/>
                        <a:pt x="2898" y="1953"/>
                        <a:pt x="2893" y="1876"/>
                      </a:cubicBezTo>
                      <a:cubicBezTo>
                        <a:pt x="2892" y="1853"/>
                        <a:pt x="2888" y="1830"/>
                        <a:pt x="2884" y="1807"/>
                      </a:cubicBezTo>
                      <a:cubicBezTo>
                        <a:pt x="2868" y="1720"/>
                        <a:pt x="2835" y="1632"/>
                        <a:pt x="2809" y="1549"/>
                      </a:cubicBezTo>
                      <a:cubicBezTo>
                        <a:pt x="2801" y="1525"/>
                        <a:pt x="2792" y="1502"/>
                        <a:pt x="2782" y="1480"/>
                      </a:cubicBezTo>
                      <a:cubicBezTo>
                        <a:pt x="2776" y="1469"/>
                        <a:pt x="2771" y="1458"/>
                        <a:pt x="2766" y="1448"/>
                      </a:cubicBezTo>
                      <a:cubicBezTo>
                        <a:pt x="2724" y="1369"/>
                        <a:pt x="2684" y="1289"/>
                        <a:pt x="2638" y="1213"/>
                      </a:cubicBezTo>
                      <a:cubicBezTo>
                        <a:pt x="2582" y="1117"/>
                        <a:pt x="2500" y="1020"/>
                        <a:pt x="2439" y="939"/>
                      </a:cubicBezTo>
                      <a:cubicBezTo>
                        <a:pt x="2425" y="919"/>
                        <a:pt x="2408" y="899"/>
                        <a:pt x="2391" y="881"/>
                      </a:cubicBezTo>
                      <a:cubicBezTo>
                        <a:pt x="2309" y="792"/>
                        <a:pt x="2229" y="703"/>
                        <a:pt x="2139" y="622"/>
                      </a:cubicBezTo>
                      <a:cubicBezTo>
                        <a:pt x="2049" y="541"/>
                        <a:pt x="1953" y="466"/>
                        <a:pt x="1855" y="394"/>
                      </a:cubicBezTo>
                      <a:cubicBezTo>
                        <a:pt x="1764" y="328"/>
                        <a:pt x="1663" y="271"/>
                        <a:pt x="1567" y="215"/>
                      </a:cubicBezTo>
                      <a:cubicBezTo>
                        <a:pt x="1547" y="204"/>
                        <a:pt x="1526" y="193"/>
                        <a:pt x="1504" y="183"/>
                      </a:cubicBezTo>
                      <a:cubicBezTo>
                        <a:pt x="1412" y="142"/>
                        <a:pt x="1318" y="97"/>
                        <a:pt x="1221" y="67"/>
                      </a:cubicBezTo>
                      <a:cubicBezTo>
                        <a:pt x="1210" y="63"/>
                        <a:pt x="1199" y="60"/>
                        <a:pt x="1188" y="58"/>
                      </a:cubicBezTo>
                      <a:cubicBezTo>
                        <a:pt x="1112" y="38"/>
                        <a:pt x="1035" y="25"/>
                        <a:pt x="960" y="10"/>
                      </a:cubicBezTo>
                      <a:cubicBezTo>
                        <a:pt x="937" y="6"/>
                        <a:pt x="913" y="3"/>
                        <a:pt x="889" y="2"/>
                      </a:cubicBezTo>
                      <a:cubicBezTo>
                        <a:pt x="879" y="1"/>
                        <a:pt x="869" y="1"/>
                        <a:pt x="85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a:off x="7198225" y="2799675"/>
                  <a:ext cx="66275" cy="40675"/>
                </a:xfrm>
                <a:custGeom>
                  <a:avLst/>
                  <a:gdLst/>
                  <a:ahLst/>
                  <a:cxnLst/>
                  <a:rect l="l" t="t" r="r" b="b"/>
                  <a:pathLst>
                    <a:path w="2651" h="1627" extrusionOk="0">
                      <a:moveTo>
                        <a:pt x="2118" y="1054"/>
                      </a:moveTo>
                      <a:cubicBezTo>
                        <a:pt x="2116" y="1057"/>
                        <a:pt x="2114" y="1059"/>
                        <a:pt x="2111" y="1062"/>
                      </a:cubicBezTo>
                      <a:lnTo>
                        <a:pt x="2111" y="1062"/>
                      </a:lnTo>
                      <a:cubicBezTo>
                        <a:pt x="2113" y="1059"/>
                        <a:pt x="2116" y="1057"/>
                        <a:pt x="2118" y="1054"/>
                      </a:cubicBezTo>
                      <a:close/>
                      <a:moveTo>
                        <a:pt x="1561" y="0"/>
                      </a:moveTo>
                      <a:cubicBezTo>
                        <a:pt x="1453" y="5"/>
                        <a:pt x="1345" y="15"/>
                        <a:pt x="1237" y="28"/>
                      </a:cubicBezTo>
                      <a:cubicBezTo>
                        <a:pt x="1228" y="29"/>
                        <a:pt x="1217" y="31"/>
                        <a:pt x="1207" y="33"/>
                      </a:cubicBezTo>
                      <a:cubicBezTo>
                        <a:pt x="1101" y="55"/>
                        <a:pt x="996" y="86"/>
                        <a:pt x="894" y="116"/>
                      </a:cubicBezTo>
                      <a:cubicBezTo>
                        <a:pt x="882" y="121"/>
                        <a:pt x="871" y="124"/>
                        <a:pt x="859" y="128"/>
                      </a:cubicBezTo>
                      <a:cubicBezTo>
                        <a:pt x="769" y="164"/>
                        <a:pt x="653" y="224"/>
                        <a:pt x="588" y="256"/>
                      </a:cubicBezTo>
                      <a:cubicBezTo>
                        <a:pt x="569" y="266"/>
                        <a:pt x="549" y="276"/>
                        <a:pt x="531" y="290"/>
                      </a:cubicBezTo>
                      <a:cubicBezTo>
                        <a:pt x="456" y="344"/>
                        <a:pt x="378" y="397"/>
                        <a:pt x="307" y="457"/>
                      </a:cubicBezTo>
                      <a:cubicBezTo>
                        <a:pt x="299" y="464"/>
                        <a:pt x="292" y="471"/>
                        <a:pt x="284" y="479"/>
                      </a:cubicBezTo>
                      <a:cubicBezTo>
                        <a:pt x="216" y="547"/>
                        <a:pt x="152" y="622"/>
                        <a:pt x="99" y="703"/>
                      </a:cubicBezTo>
                      <a:cubicBezTo>
                        <a:pt x="34" y="790"/>
                        <a:pt x="7" y="884"/>
                        <a:pt x="16" y="988"/>
                      </a:cubicBezTo>
                      <a:cubicBezTo>
                        <a:pt x="0" y="1087"/>
                        <a:pt x="23" y="1180"/>
                        <a:pt x="84" y="1266"/>
                      </a:cubicBezTo>
                      <a:cubicBezTo>
                        <a:pt x="144" y="1358"/>
                        <a:pt x="222" y="1427"/>
                        <a:pt x="321" y="1472"/>
                      </a:cubicBezTo>
                      <a:cubicBezTo>
                        <a:pt x="421" y="1540"/>
                        <a:pt x="533" y="1584"/>
                        <a:pt x="656" y="1600"/>
                      </a:cubicBezTo>
                      <a:cubicBezTo>
                        <a:pt x="746" y="1608"/>
                        <a:pt x="837" y="1617"/>
                        <a:pt x="928" y="1626"/>
                      </a:cubicBezTo>
                      <a:cubicBezTo>
                        <a:pt x="1125" y="1626"/>
                        <a:pt x="1317" y="1592"/>
                        <a:pt x="1504" y="1524"/>
                      </a:cubicBezTo>
                      <a:cubicBezTo>
                        <a:pt x="1537" y="1509"/>
                        <a:pt x="1570" y="1493"/>
                        <a:pt x="1603" y="1478"/>
                      </a:cubicBezTo>
                      <a:lnTo>
                        <a:pt x="1603" y="1478"/>
                      </a:lnTo>
                      <a:cubicBezTo>
                        <a:pt x="1626" y="1474"/>
                        <a:pt x="1649" y="1470"/>
                        <a:pt x="1672" y="1465"/>
                      </a:cubicBezTo>
                      <a:cubicBezTo>
                        <a:pt x="1816" y="1445"/>
                        <a:pt x="1952" y="1400"/>
                        <a:pt x="2078" y="1331"/>
                      </a:cubicBezTo>
                      <a:cubicBezTo>
                        <a:pt x="2199" y="1284"/>
                        <a:pt x="2307" y="1215"/>
                        <a:pt x="2401" y="1124"/>
                      </a:cubicBezTo>
                      <a:cubicBezTo>
                        <a:pt x="2449" y="1067"/>
                        <a:pt x="2498" y="1009"/>
                        <a:pt x="2545" y="952"/>
                      </a:cubicBezTo>
                      <a:cubicBezTo>
                        <a:pt x="2622" y="834"/>
                        <a:pt x="2650" y="707"/>
                        <a:pt x="2630" y="569"/>
                      </a:cubicBezTo>
                      <a:cubicBezTo>
                        <a:pt x="2607" y="509"/>
                        <a:pt x="2583" y="448"/>
                        <a:pt x="2559" y="388"/>
                      </a:cubicBezTo>
                      <a:cubicBezTo>
                        <a:pt x="2475" y="268"/>
                        <a:pt x="2364" y="181"/>
                        <a:pt x="2226" y="126"/>
                      </a:cubicBezTo>
                      <a:cubicBezTo>
                        <a:pt x="2129" y="84"/>
                        <a:pt x="2027" y="55"/>
                        <a:pt x="1924" y="33"/>
                      </a:cubicBezTo>
                      <a:cubicBezTo>
                        <a:pt x="1815" y="11"/>
                        <a:pt x="1703" y="4"/>
                        <a:pt x="159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a:off x="6887600" y="2797200"/>
                  <a:ext cx="32700" cy="19975"/>
                </a:xfrm>
                <a:custGeom>
                  <a:avLst/>
                  <a:gdLst/>
                  <a:ahLst/>
                  <a:cxnLst/>
                  <a:rect l="l" t="t" r="r" b="b"/>
                  <a:pathLst>
                    <a:path w="1308" h="799" extrusionOk="0">
                      <a:moveTo>
                        <a:pt x="834" y="1"/>
                      </a:moveTo>
                      <a:cubicBezTo>
                        <a:pt x="770" y="1"/>
                        <a:pt x="707" y="8"/>
                        <a:pt x="644" y="24"/>
                      </a:cubicBezTo>
                      <a:cubicBezTo>
                        <a:pt x="557" y="35"/>
                        <a:pt x="473" y="60"/>
                        <a:pt x="392" y="98"/>
                      </a:cubicBezTo>
                      <a:cubicBezTo>
                        <a:pt x="318" y="127"/>
                        <a:pt x="252" y="168"/>
                        <a:pt x="192" y="221"/>
                      </a:cubicBezTo>
                      <a:cubicBezTo>
                        <a:pt x="136" y="258"/>
                        <a:pt x="91" y="307"/>
                        <a:pt x="56" y="365"/>
                      </a:cubicBezTo>
                      <a:cubicBezTo>
                        <a:pt x="42" y="399"/>
                        <a:pt x="28" y="434"/>
                        <a:pt x="14" y="469"/>
                      </a:cubicBezTo>
                      <a:cubicBezTo>
                        <a:pt x="1" y="540"/>
                        <a:pt x="18" y="605"/>
                        <a:pt x="65" y="660"/>
                      </a:cubicBezTo>
                      <a:cubicBezTo>
                        <a:pt x="94" y="683"/>
                        <a:pt x="124" y="706"/>
                        <a:pt x="153" y="729"/>
                      </a:cubicBezTo>
                      <a:cubicBezTo>
                        <a:pt x="235" y="771"/>
                        <a:pt x="323" y="793"/>
                        <a:pt x="416" y="797"/>
                      </a:cubicBezTo>
                      <a:cubicBezTo>
                        <a:pt x="435" y="798"/>
                        <a:pt x="455" y="799"/>
                        <a:pt x="474" y="799"/>
                      </a:cubicBezTo>
                      <a:cubicBezTo>
                        <a:pt x="538" y="799"/>
                        <a:pt x="601" y="791"/>
                        <a:pt x="664" y="776"/>
                      </a:cubicBezTo>
                      <a:cubicBezTo>
                        <a:pt x="752" y="764"/>
                        <a:pt x="836" y="739"/>
                        <a:pt x="917" y="701"/>
                      </a:cubicBezTo>
                      <a:cubicBezTo>
                        <a:pt x="990" y="672"/>
                        <a:pt x="1057" y="632"/>
                        <a:pt x="1116" y="579"/>
                      </a:cubicBezTo>
                      <a:cubicBezTo>
                        <a:pt x="1172" y="541"/>
                        <a:pt x="1218" y="492"/>
                        <a:pt x="1253" y="434"/>
                      </a:cubicBezTo>
                      <a:cubicBezTo>
                        <a:pt x="1266" y="399"/>
                        <a:pt x="1281" y="365"/>
                        <a:pt x="1294" y="331"/>
                      </a:cubicBezTo>
                      <a:cubicBezTo>
                        <a:pt x="1308" y="259"/>
                        <a:pt x="1290" y="195"/>
                        <a:pt x="1244" y="139"/>
                      </a:cubicBezTo>
                      <a:cubicBezTo>
                        <a:pt x="1214" y="116"/>
                        <a:pt x="1184" y="93"/>
                        <a:pt x="1155" y="70"/>
                      </a:cubicBezTo>
                      <a:cubicBezTo>
                        <a:pt x="1073" y="29"/>
                        <a:pt x="985" y="6"/>
                        <a:pt x="893" y="3"/>
                      </a:cubicBezTo>
                      <a:cubicBezTo>
                        <a:pt x="873" y="1"/>
                        <a:pt x="854" y="1"/>
                        <a:pt x="83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a:off x="6835450" y="2818450"/>
                  <a:ext cx="32200" cy="22400"/>
                </a:xfrm>
                <a:custGeom>
                  <a:avLst/>
                  <a:gdLst/>
                  <a:ahLst/>
                  <a:cxnLst/>
                  <a:rect l="l" t="t" r="r" b="b"/>
                  <a:pathLst>
                    <a:path w="1288" h="896" extrusionOk="0">
                      <a:moveTo>
                        <a:pt x="785" y="1"/>
                      </a:moveTo>
                      <a:cubicBezTo>
                        <a:pt x="759" y="1"/>
                        <a:pt x="733" y="2"/>
                        <a:pt x="707" y="5"/>
                      </a:cubicBezTo>
                      <a:cubicBezTo>
                        <a:pt x="617" y="10"/>
                        <a:pt x="532" y="31"/>
                        <a:pt x="451" y="65"/>
                      </a:cubicBezTo>
                      <a:cubicBezTo>
                        <a:pt x="370" y="89"/>
                        <a:pt x="296" y="126"/>
                        <a:pt x="227" y="178"/>
                      </a:cubicBezTo>
                      <a:cubicBezTo>
                        <a:pt x="165" y="217"/>
                        <a:pt x="114" y="269"/>
                        <a:pt x="77" y="331"/>
                      </a:cubicBezTo>
                      <a:cubicBezTo>
                        <a:pt x="34" y="380"/>
                        <a:pt x="9" y="437"/>
                        <a:pt x="0" y="503"/>
                      </a:cubicBezTo>
                      <a:cubicBezTo>
                        <a:pt x="3" y="541"/>
                        <a:pt x="5" y="580"/>
                        <a:pt x="7" y="619"/>
                      </a:cubicBezTo>
                      <a:cubicBezTo>
                        <a:pt x="31" y="698"/>
                        <a:pt x="79" y="760"/>
                        <a:pt x="149" y="804"/>
                      </a:cubicBezTo>
                      <a:cubicBezTo>
                        <a:pt x="191" y="822"/>
                        <a:pt x="231" y="842"/>
                        <a:pt x="272" y="861"/>
                      </a:cubicBezTo>
                      <a:cubicBezTo>
                        <a:pt x="347" y="884"/>
                        <a:pt x="425" y="896"/>
                        <a:pt x="503" y="896"/>
                      </a:cubicBezTo>
                      <a:cubicBezTo>
                        <a:pt x="529" y="896"/>
                        <a:pt x="555" y="894"/>
                        <a:pt x="581" y="892"/>
                      </a:cubicBezTo>
                      <a:cubicBezTo>
                        <a:pt x="671" y="887"/>
                        <a:pt x="756" y="866"/>
                        <a:pt x="837" y="830"/>
                      </a:cubicBezTo>
                      <a:cubicBezTo>
                        <a:pt x="918" y="807"/>
                        <a:pt x="993" y="769"/>
                        <a:pt x="1061" y="718"/>
                      </a:cubicBezTo>
                      <a:cubicBezTo>
                        <a:pt x="1124" y="678"/>
                        <a:pt x="1173" y="627"/>
                        <a:pt x="1212" y="564"/>
                      </a:cubicBezTo>
                      <a:cubicBezTo>
                        <a:pt x="1253" y="515"/>
                        <a:pt x="1279" y="458"/>
                        <a:pt x="1288" y="393"/>
                      </a:cubicBezTo>
                      <a:cubicBezTo>
                        <a:pt x="1286" y="354"/>
                        <a:pt x="1283" y="316"/>
                        <a:pt x="1281" y="277"/>
                      </a:cubicBezTo>
                      <a:cubicBezTo>
                        <a:pt x="1258" y="198"/>
                        <a:pt x="1210" y="136"/>
                        <a:pt x="1138" y="92"/>
                      </a:cubicBezTo>
                      <a:cubicBezTo>
                        <a:pt x="1098" y="73"/>
                        <a:pt x="1057" y="54"/>
                        <a:pt x="1017" y="36"/>
                      </a:cubicBezTo>
                      <a:cubicBezTo>
                        <a:pt x="941" y="12"/>
                        <a:pt x="864" y="1"/>
                        <a:pt x="78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a:off x="6622475" y="2884850"/>
                  <a:ext cx="36425" cy="35925"/>
                </a:xfrm>
                <a:custGeom>
                  <a:avLst/>
                  <a:gdLst/>
                  <a:ahLst/>
                  <a:cxnLst/>
                  <a:rect l="l" t="t" r="r" b="b"/>
                  <a:pathLst>
                    <a:path w="1457" h="1437" extrusionOk="0">
                      <a:moveTo>
                        <a:pt x="850" y="1"/>
                      </a:moveTo>
                      <a:cubicBezTo>
                        <a:pt x="732" y="9"/>
                        <a:pt x="619" y="39"/>
                        <a:pt x="512" y="91"/>
                      </a:cubicBezTo>
                      <a:lnTo>
                        <a:pt x="372" y="179"/>
                      </a:lnTo>
                      <a:cubicBezTo>
                        <a:pt x="292" y="240"/>
                        <a:pt x="231" y="316"/>
                        <a:pt x="189" y="406"/>
                      </a:cubicBezTo>
                      <a:cubicBezTo>
                        <a:pt x="140" y="557"/>
                        <a:pt x="91" y="707"/>
                        <a:pt x="42" y="857"/>
                      </a:cubicBezTo>
                      <a:cubicBezTo>
                        <a:pt x="10" y="919"/>
                        <a:pt x="1" y="983"/>
                        <a:pt x="13" y="1050"/>
                      </a:cubicBezTo>
                      <a:cubicBezTo>
                        <a:pt x="11" y="1117"/>
                        <a:pt x="31" y="1177"/>
                        <a:pt x="74" y="1232"/>
                      </a:cubicBezTo>
                      <a:cubicBezTo>
                        <a:pt x="115" y="1290"/>
                        <a:pt x="167" y="1333"/>
                        <a:pt x="230" y="1359"/>
                      </a:cubicBezTo>
                      <a:cubicBezTo>
                        <a:pt x="294" y="1400"/>
                        <a:pt x="365" y="1424"/>
                        <a:pt x="442" y="1430"/>
                      </a:cubicBezTo>
                      <a:cubicBezTo>
                        <a:pt x="496" y="1432"/>
                        <a:pt x="551" y="1434"/>
                        <a:pt x="606" y="1437"/>
                      </a:cubicBezTo>
                      <a:cubicBezTo>
                        <a:pt x="725" y="1428"/>
                        <a:pt x="838" y="1398"/>
                        <a:pt x="945" y="1346"/>
                      </a:cubicBezTo>
                      <a:lnTo>
                        <a:pt x="1084" y="1258"/>
                      </a:lnTo>
                      <a:cubicBezTo>
                        <a:pt x="1165" y="1197"/>
                        <a:pt x="1226" y="1121"/>
                        <a:pt x="1269" y="1031"/>
                      </a:cubicBezTo>
                      <a:cubicBezTo>
                        <a:pt x="1317" y="880"/>
                        <a:pt x="1365" y="730"/>
                        <a:pt x="1414" y="581"/>
                      </a:cubicBezTo>
                      <a:cubicBezTo>
                        <a:pt x="1446" y="518"/>
                        <a:pt x="1456" y="454"/>
                        <a:pt x="1444" y="388"/>
                      </a:cubicBezTo>
                      <a:cubicBezTo>
                        <a:pt x="1446" y="321"/>
                        <a:pt x="1425" y="260"/>
                        <a:pt x="1383" y="205"/>
                      </a:cubicBezTo>
                      <a:cubicBezTo>
                        <a:pt x="1342" y="147"/>
                        <a:pt x="1290" y="104"/>
                        <a:pt x="1226" y="78"/>
                      </a:cubicBezTo>
                      <a:cubicBezTo>
                        <a:pt x="1163" y="37"/>
                        <a:pt x="1092" y="13"/>
                        <a:pt x="1015" y="7"/>
                      </a:cubicBezTo>
                      <a:cubicBezTo>
                        <a:pt x="960" y="5"/>
                        <a:pt x="905" y="3"/>
                        <a:pt x="850"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7"/>
                <p:cNvSpPr/>
                <p:nvPr/>
              </p:nvSpPr>
              <p:spPr>
                <a:xfrm>
                  <a:off x="6543700" y="2940450"/>
                  <a:ext cx="61825" cy="36650"/>
                </a:xfrm>
                <a:custGeom>
                  <a:avLst/>
                  <a:gdLst/>
                  <a:ahLst/>
                  <a:cxnLst/>
                  <a:rect l="l" t="t" r="r" b="b"/>
                  <a:pathLst>
                    <a:path w="2473" h="1466" extrusionOk="0">
                      <a:moveTo>
                        <a:pt x="847" y="0"/>
                      </a:moveTo>
                      <a:cubicBezTo>
                        <a:pt x="807" y="0"/>
                        <a:pt x="766" y="3"/>
                        <a:pt x="726" y="10"/>
                      </a:cubicBezTo>
                      <a:cubicBezTo>
                        <a:pt x="638" y="20"/>
                        <a:pt x="553" y="41"/>
                        <a:pt x="471" y="73"/>
                      </a:cubicBezTo>
                      <a:cubicBezTo>
                        <a:pt x="390" y="96"/>
                        <a:pt x="314" y="130"/>
                        <a:pt x="243" y="173"/>
                      </a:cubicBezTo>
                      <a:cubicBezTo>
                        <a:pt x="205" y="201"/>
                        <a:pt x="166" y="229"/>
                        <a:pt x="127" y="257"/>
                      </a:cubicBezTo>
                      <a:cubicBezTo>
                        <a:pt x="67" y="306"/>
                        <a:pt x="25" y="366"/>
                        <a:pt x="1" y="440"/>
                      </a:cubicBezTo>
                      <a:lnTo>
                        <a:pt x="1" y="529"/>
                      </a:lnTo>
                      <a:cubicBezTo>
                        <a:pt x="22" y="594"/>
                        <a:pt x="66" y="638"/>
                        <a:pt x="129" y="664"/>
                      </a:cubicBezTo>
                      <a:cubicBezTo>
                        <a:pt x="441" y="859"/>
                        <a:pt x="753" y="1053"/>
                        <a:pt x="1064" y="1248"/>
                      </a:cubicBezTo>
                      <a:cubicBezTo>
                        <a:pt x="1151" y="1303"/>
                        <a:pt x="1240" y="1358"/>
                        <a:pt x="1328" y="1413"/>
                      </a:cubicBezTo>
                      <a:cubicBezTo>
                        <a:pt x="1387" y="1440"/>
                        <a:pt x="1450" y="1455"/>
                        <a:pt x="1516" y="1457"/>
                      </a:cubicBezTo>
                      <a:cubicBezTo>
                        <a:pt x="1552" y="1462"/>
                        <a:pt x="1589" y="1465"/>
                        <a:pt x="1626" y="1465"/>
                      </a:cubicBezTo>
                      <a:cubicBezTo>
                        <a:pt x="1666" y="1465"/>
                        <a:pt x="1706" y="1462"/>
                        <a:pt x="1747" y="1455"/>
                      </a:cubicBezTo>
                      <a:cubicBezTo>
                        <a:pt x="1835" y="1445"/>
                        <a:pt x="1920" y="1425"/>
                        <a:pt x="2002" y="1392"/>
                      </a:cubicBezTo>
                      <a:cubicBezTo>
                        <a:pt x="2083" y="1370"/>
                        <a:pt x="2158" y="1335"/>
                        <a:pt x="2229" y="1292"/>
                      </a:cubicBezTo>
                      <a:cubicBezTo>
                        <a:pt x="2268" y="1264"/>
                        <a:pt x="2306" y="1236"/>
                        <a:pt x="2346" y="1208"/>
                      </a:cubicBezTo>
                      <a:cubicBezTo>
                        <a:pt x="2406" y="1159"/>
                        <a:pt x="2448" y="1099"/>
                        <a:pt x="2472" y="1025"/>
                      </a:cubicBezTo>
                      <a:lnTo>
                        <a:pt x="2472" y="936"/>
                      </a:lnTo>
                      <a:cubicBezTo>
                        <a:pt x="2449" y="872"/>
                        <a:pt x="2407" y="827"/>
                        <a:pt x="2342" y="801"/>
                      </a:cubicBezTo>
                      <a:cubicBezTo>
                        <a:pt x="2031" y="607"/>
                        <a:pt x="1720" y="412"/>
                        <a:pt x="1409" y="217"/>
                      </a:cubicBezTo>
                      <a:cubicBezTo>
                        <a:pt x="1321" y="162"/>
                        <a:pt x="1233" y="108"/>
                        <a:pt x="1145" y="53"/>
                      </a:cubicBezTo>
                      <a:cubicBezTo>
                        <a:pt x="1085" y="25"/>
                        <a:pt x="1023" y="10"/>
                        <a:pt x="957" y="8"/>
                      </a:cubicBezTo>
                      <a:cubicBezTo>
                        <a:pt x="921" y="3"/>
                        <a:pt x="884" y="0"/>
                        <a:pt x="84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7"/>
                <p:cNvSpPr/>
                <p:nvPr/>
              </p:nvSpPr>
              <p:spPr>
                <a:xfrm>
                  <a:off x="6558250" y="2960775"/>
                  <a:ext cx="43950" cy="22050"/>
                </a:xfrm>
                <a:custGeom>
                  <a:avLst/>
                  <a:gdLst/>
                  <a:ahLst/>
                  <a:cxnLst/>
                  <a:rect l="l" t="t" r="r" b="b"/>
                  <a:pathLst>
                    <a:path w="1758" h="882" extrusionOk="0">
                      <a:moveTo>
                        <a:pt x="808" y="1"/>
                      </a:moveTo>
                      <a:cubicBezTo>
                        <a:pt x="749" y="1"/>
                        <a:pt x="692" y="8"/>
                        <a:pt x="635" y="21"/>
                      </a:cubicBezTo>
                      <a:cubicBezTo>
                        <a:pt x="548" y="33"/>
                        <a:pt x="464" y="58"/>
                        <a:pt x="383" y="97"/>
                      </a:cubicBezTo>
                      <a:cubicBezTo>
                        <a:pt x="308" y="127"/>
                        <a:pt x="243" y="171"/>
                        <a:pt x="185" y="226"/>
                      </a:cubicBezTo>
                      <a:cubicBezTo>
                        <a:pt x="128" y="267"/>
                        <a:pt x="84" y="318"/>
                        <a:pt x="51" y="381"/>
                      </a:cubicBezTo>
                      <a:cubicBezTo>
                        <a:pt x="38" y="419"/>
                        <a:pt x="25" y="455"/>
                        <a:pt x="12" y="492"/>
                      </a:cubicBezTo>
                      <a:cubicBezTo>
                        <a:pt x="1" y="571"/>
                        <a:pt x="19" y="642"/>
                        <a:pt x="68" y="704"/>
                      </a:cubicBezTo>
                      <a:cubicBezTo>
                        <a:pt x="98" y="729"/>
                        <a:pt x="128" y="755"/>
                        <a:pt x="157" y="781"/>
                      </a:cubicBezTo>
                      <a:cubicBezTo>
                        <a:pt x="240" y="828"/>
                        <a:pt x="330" y="855"/>
                        <a:pt x="424" y="862"/>
                      </a:cubicBezTo>
                      <a:cubicBezTo>
                        <a:pt x="575" y="867"/>
                        <a:pt x="724" y="872"/>
                        <a:pt x="873" y="877"/>
                      </a:cubicBezTo>
                      <a:cubicBezTo>
                        <a:pt x="900" y="880"/>
                        <a:pt x="927" y="882"/>
                        <a:pt x="953" y="882"/>
                      </a:cubicBezTo>
                      <a:cubicBezTo>
                        <a:pt x="1010" y="882"/>
                        <a:pt x="1066" y="875"/>
                        <a:pt x="1122" y="861"/>
                      </a:cubicBezTo>
                      <a:cubicBezTo>
                        <a:pt x="1211" y="850"/>
                        <a:pt x="1295" y="825"/>
                        <a:pt x="1374" y="786"/>
                      </a:cubicBezTo>
                      <a:cubicBezTo>
                        <a:pt x="1449" y="756"/>
                        <a:pt x="1516" y="712"/>
                        <a:pt x="1573" y="657"/>
                      </a:cubicBezTo>
                      <a:cubicBezTo>
                        <a:pt x="1629" y="616"/>
                        <a:pt x="1673" y="564"/>
                        <a:pt x="1706" y="502"/>
                      </a:cubicBezTo>
                      <a:cubicBezTo>
                        <a:pt x="1720" y="464"/>
                        <a:pt x="1732" y="427"/>
                        <a:pt x="1746" y="390"/>
                      </a:cubicBezTo>
                      <a:cubicBezTo>
                        <a:pt x="1757" y="312"/>
                        <a:pt x="1739" y="241"/>
                        <a:pt x="1689" y="179"/>
                      </a:cubicBezTo>
                      <a:cubicBezTo>
                        <a:pt x="1660" y="153"/>
                        <a:pt x="1630" y="127"/>
                        <a:pt x="1600" y="102"/>
                      </a:cubicBezTo>
                      <a:cubicBezTo>
                        <a:pt x="1518" y="54"/>
                        <a:pt x="1428" y="27"/>
                        <a:pt x="1333" y="21"/>
                      </a:cubicBezTo>
                      <a:cubicBezTo>
                        <a:pt x="1184" y="16"/>
                        <a:pt x="1034" y="10"/>
                        <a:pt x="885" y="5"/>
                      </a:cubicBezTo>
                      <a:cubicBezTo>
                        <a:pt x="859" y="2"/>
                        <a:pt x="833" y="1"/>
                        <a:pt x="808"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a:off x="6490975" y="2987100"/>
                  <a:ext cx="32525" cy="14425"/>
                </a:xfrm>
                <a:custGeom>
                  <a:avLst/>
                  <a:gdLst/>
                  <a:ahLst/>
                  <a:cxnLst/>
                  <a:rect l="l" t="t" r="r" b="b"/>
                  <a:pathLst>
                    <a:path w="1301" h="577" extrusionOk="0">
                      <a:moveTo>
                        <a:pt x="983" y="1"/>
                      </a:moveTo>
                      <a:cubicBezTo>
                        <a:pt x="961" y="1"/>
                        <a:pt x="940" y="2"/>
                        <a:pt x="919" y="4"/>
                      </a:cubicBezTo>
                      <a:cubicBezTo>
                        <a:pt x="836" y="7"/>
                        <a:pt x="755" y="19"/>
                        <a:pt x="675" y="39"/>
                      </a:cubicBezTo>
                      <a:cubicBezTo>
                        <a:pt x="588" y="56"/>
                        <a:pt x="504" y="79"/>
                        <a:pt x="422" y="112"/>
                      </a:cubicBezTo>
                      <a:cubicBezTo>
                        <a:pt x="349" y="137"/>
                        <a:pt x="280" y="170"/>
                        <a:pt x="216" y="211"/>
                      </a:cubicBezTo>
                      <a:cubicBezTo>
                        <a:pt x="161" y="239"/>
                        <a:pt x="112" y="276"/>
                        <a:pt x="69" y="320"/>
                      </a:cubicBezTo>
                      <a:lnTo>
                        <a:pt x="20" y="392"/>
                      </a:lnTo>
                      <a:cubicBezTo>
                        <a:pt x="0" y="442"/>
                        <a:pt x="12" y="482"/>
                        <a:pt x="53" y="515"/>
                      </a:cubicBezTo>
                      <a:cubicBezTo>
                        <a:pt x="79" y="528"/>
                        <a:pt x="105" y="540"/>
                        <a:pt x="132" y="553"/>
                      </a:cubicBezTo>
                      <a:cubicBezTo>
                        <a:pt x="195" y="569"/>
                        <a:pt x="259" y="577"/>
                        <a:pt x="324" y="577"/>
                      </a:cubicBezTo>
                      <a:cubicBezTo>
                        <a:pt x="343" y="577"/>
                        <a:pt x="363" y="576"/>
                        <a:pt x="382" y="574"/>
                      </a:cubicBezTo>
                      <a:cubicBezTo>
                        <a:pt x="465" y="570"/>
                        <a:pt x="547" y="559"/>
                        <a:pt x="627" y="538"/>
                      </a:cubicBezTo>
                      <a:cubicBezTo>
                        <a:pt x="713" y="522"/>
                        <a:pt x="797" y="499"/>
                        <a:pt x="879" y="465"/>
                      </a:cubicBezTo>
                      <a:cubicBezTo>
                        <a:pt x="952" y="441"/>
                        <a:pt x="1021" y="408"/>
                        <a:pt x="1086" y="367"/>
                      </a:cubicBezTo>
                      <a:cubicBezTo>
                        <a:pt x="1140" y="339"/>
                        <a:pt x="1188" y="303"/>
                        <a:pt x="1232" y="258"/>
                      </a:cubicBezTo>
                      <a:lnTo>
                        <a:pt x="1282" y="185"/>
                      </a:lnTo>
                      <a:cubicBezTo>
                        <a:pt x="1300" y="137"/>
                        <a:pt x="1290" y="96"/>
                        <a:pt x="1249" y="63"/>
                      </a:cubicBezTo>
                      <a:cubicBezTo>
                        <a:pt x="1223" y="50"/>
                        <a:pt x="1196" y="38"/>
                        <a:pt x="1170" y="24"/>
                      </a:cubicBezTo>
                      <a:cubicBezTo>
                        <a:pt x="1108" y="9"/>
                        <a:pt x="1046" y="1"/>
                        <a:pt x="98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a:off x="6745350" y="2972200"/>
                  <a:ext cx="32725" cy="21775"/>
                </a:xfrm>
                <a:custGeom>
                  <a:avLst/>
                  <a:gdLst/>
                  <a:ahLst/>
                  <a:cxnLst/>
                  <a:rect l="l" t="t" r="r" b="b"/>
                  <a:pathLst>
                    <a:path w="1309" h="871" extrusionOk="0">
                      <a:moveTo>
                        <a:pt x="808" y="0"/>
                      </a:moveTo>
                      <a:cubicBezTo>
                        <a:pt x="749" y="0"/>
                        <a:pt x="692" y="7"/>
                        <a:pt x="635" y="21"/>
                      </a:cubicBezTo>
                      <a:cubicBezTo>
                        <a:pt x="547" y="31"/>
                        <a:pt x="463" y="57"/>
                        <a:pt x="382" y="95"/>
                      </a:cubicBezTo>
                      <a:cubicBezTo>
                        <a:pt x="308" y="127"/>
                        <a:pt x="242" y="170"/>
                        <a:pt x="185" y="225"/>
                      </a:cubicBezTo>
                      <a:cubicBezTo>
                        <a:pt x="129" y="267"/>
                        <a:pt x="85" y="319"/>
                        <a:pt x="51" y="382"/>
                      </a:cubicBezTo>
                      <a:cubicBezTo>
                        <a:pt x="38" y="419"/>
                        <a:pt x="26" y="457"/>
                        <a:pt x="12" y="494"/>
                      </a:cubicBezTo>
                      <a:cubicBezTo>
                        <a:pt x="1" y="573"/>
                        <a:pt x="20" y="643"/>
                        <a:pt x="69" y="707"/>
                      </a:cubicBezTo>
                      <a:cubicBezTo>
                        <a:pt x="99" y="733"/>
                        <a:pt x="129" y="758"/>
                        <a:pt x="159" y="784"/>
                      </a:cubicBezTo>
                      <a:cubicBezTo>
                        <a:pt x="241" y="832"/>
                        <a:pt x="331" y="860"/>
                        <a:pt x="426" y="866"/>
                      </a:cubicBezTo>
                      <a:cubicBezTo>
                        <a:pt x="453" y="869"/>
                        <a:pt x="480" y="871"/>
                        <a:pt x="507" y="871"/>
                      </a:cubicBezTo>
                      <a:cubicBezTo>
                        <a:pt x="564" y="871"/>
                        <a:pt x="620" y="864"/>
                        <a:pt x="676" y="851"/>
                      </a:cubicBezTo>
                      <a:cubicBezTo>
                        <a:pt x="763" y="839"/>
                        <a:pt x="847" y="814"/>
                        <a:pt x="928" y="775"/>
                      </a:cubicBezTo>
                      <a:cubicBezTo>
                        <a:pt x="1002" y="745"/>
                        <a:pt x="1068" y="701"/>
                        <a:pt x="1125" y="645"/>
                      </a:cubicBezTo>
                      <a:cubicBezTo>
                        <a:pt x="1181" y="605"/>
                        <a:pt x="1226" y="553"/>
                        <a:pt x="1259" y="490"/>
                      </a:cubicBezTo>
                      <a:cubicBezTo>
                        <a:pt x="1273" y="452"/>
                        <a:pt x="1285" y="415"/>
                        <a:pt x="1298" y="378"/>
                      </a:cubicBezTo>
                      <a:cubicBezTo>
                        <a:pt x="1309" y="299"/>
                        <a:pt x="1290" y="227"/>
                        <a:pt x="1242" y="165"/>
                      </a:cubicBezTo>
                      <a:cubicBezTo>
                        <a:pt x="1211" y="139"/>
                        <a:pt x="1181" y="113"/>
                        <a:pt x="1151" y="87"/>
                      </a:cubicBezTo>
                      <a:cubicBezTo>
                        <a:pt x="1069" y="38"/>
                        <a:pt x="980" y="11"/>
                        <a:pt x="885" y="4"/>
                      </a:cubicBezTo>
                      <a:cubicBezTo>
                        <a:pt x="859" y="2"/>
                        <a:pt x="833" y="0"/>
                        <a:pt x="80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a:off x="6816525" y="2905825"/>
                  <a:ext cx="42025" cy="26200"/>
                </a:xfrm>
                <a:custGeom>
                  <a:avLst/>
                  <a:gdLst/>
                  <a:ahLst/>
                  <a:cxnLst/>
                  <a:rect l="l" t="t" r="r" b="b"/>
                  <a:pathLst>
                    <a:path w="1681" h="1048" extrusionOk="0">
                      <a:moveTo>
                        <a:pt x="1317" y="0"/>
                      </a:moveTo>
                      <a:cubicBezTo>
                        <a:pt x="1286" y="0"/>
                        <a:pt x="1255" y="2"/>
                        <a:pt x="1224" y="6"/>
                      </a:cubicBezTo>
                      <a:cubicBezTo>
                        <a:pt x="1142" y="13"/>
                        <a:pt x="1061" y="27"/>
                        <a:pt x="981" y="48"/>
                      </a:cubicBezTo>
                      <a:cubicBezTo>
                        <a:pt x="895" y="64"/>
                        <a:pt x="811" y="88"/>
                        <a:pt x="728" y="119"/>
                      </a:cubicBezTo>
                      <a:lnTo>
                        <a:pt x="581" y="178"/>
                      </a:lnTo>
                      <a:cubicBezTo>
                        <a:pt x="521" y="204"/>
                        <a:pt x="465" y="237"/>
                        <a:pt x="414" y="275"/>
                      </a:cubicBezTo>
                      <a:lnTo>
                        <a:pt x="414" y="275"/>
                      </a:lnTo>
                      <a:cubicBezTo>
                        <a:pt x="375" y="289"/>
                        <a:pt x="338" y="305"/>
                        <a:pt x="300" y="322"/>
                      </a:cubicBezTo>
                      <a:lnTo>
                        <a:pt x="179" y="386"/>
                      </a:lnTo>
                      <a:cubicBezTo>
                        <a:pt x="121" y="417"/>
                        <a:pt x="74" y="460"/>
                        <a:pt x="38" y="514"/>
                      </a:cubicBezTo>
                      <a:cubicBezTo>
                        <a:pt x="28" y="534"/>
                        <a:pt x="20" y="556"/>
                        <a:pt x="16" y="579"/>
                      </a:cubicBezTo>
                      <a:cubicBezTo>
                        <a:pt x="8" y="617"/>
                        <a:pt x="1" y="657"/>
                        <a:pt x="1" y="697"/>
                      </a:cubicBezTo>
                      <a:cubicBezTo>
                        <a:pt x="2" y="742"/>
                        <a:pt x="12" y="787"/>
                        <a:pt x="31" y="828"/>
                      </a:cubicBezTo>
                      <a:cubicBezTo>
                        <a:pt x="40" y="849"/>
                        <a:pt x="51" y="867"/>
                        <a:pt x="65" y="885"/>
                      </a:cubicBezTo>
                      <a:cubicBezTo>
                        <a:pt x="88" y="916"/>
                        <a:pt x="113" y="949"/>
                        <a:pt x="143" y="975"/>
                      </a:cubicBezTo>
                      <a:cubicBezTo>
                        <a:pt x="151" y="982"/>
                        <a:pt x="160" y="990"/>
                        <a:pt x="170" y="996"/>
                      </a:cubicBezTo>
                      <a:cubicBezTo>
                        <a:pt x="174" y="999"/>
                        <a:pt x="178" y="1001"/>
                        <a:pt x="182" y="1004"/>
                      </a:cubicBezTo>
                      <a:cubicBezTo>
                        <a:pt x="197" y="1013"/>
                        <a:pt x="204" y="1013"/>
                        <a:pt x="227" y="1021"/>
                      </a:cubicBezTo>
                      <a:cubicBezTo>
                        <a:pt x="265" y="1038"/>
                        <a:pt x="307" y="1048"/>
                        <a:pt x="350" y="1048"/>
                      </a:cubicBezTo>
                      <a:cubicBezTo>
                        <a:pt x="358" y="1048"/>
                        <a:pt x="366" y="1047"/>
                        <a:pt x="374" y="1047"/>
                      </a:cubicBezTo>
                      <a:cubicBezTo>
                        <a:pt x="420" y="1045"/>
                        <a:pt x="465" y="1044"/>
                        <a:pt x="511" y="1042"/>
                      </a:cubicBezTo>
                      <a:cubicBezTo>
                        <a:pt x="571" y="1036"/>
                        <a:pt x="631" y="1028"/>
                        <a:pt x="692" y="1018"/>
                      </a:cubicBezTo>
                      <a:cubicBezTo>
                        <a:pt x="751" y="1006"/>
                        <a:pt x="812" y="991"/>
                        <a:pt x="871" y="977"/>
                      </a:cubicBezTo>
                      <a:cubicBezTo>
                        <a:pt x="875" y="976"/>
                        <a:pt x="880" y="974"/>
                        <a:pt x="886" y="973"/>
                      </a:cubicBezTo>
                      <a:cubicBezTo>
                        <a:pt x="1003" y="940"/>
                        <a:pt x="1135" y="899"/>
                        <a:pt x="1244" y="843"/>
                      </a:cubicBezTo>
                      <a:cubicBezTo>
                        <a:pt x="1290" y="820"/>
                        <a:pt x="1339" y="797"/>
                        <a:pt x="1384" y="769"/>
                      </a:cubicBezTo>
                      <a:cubicBezTo>
                        <a:pt x="1421" y="744"/>
                        <a:pt x="1456" y="717"/>
                        <a:pt x="1492" y="690"/>
                      </a:cubicBezTo>
                      <a:cubicBezTo>
                        <a:pt x="1506" y="678"/>
                        <a:pt x="1520" y="666"/>
                        <a:pt x="1531" y="654"/>
                      </a:cubicBezTo>
                      <a:cubicBezTo>
                        <a:pt x="1560" y="621"/>
                        <a:pt x="1589" y="588"/>
                        <a:pt x="1613" y="551"/>
                      </a:cubicBezTo>
                      <a:cubicBezTo>
                        <a:pt x="1633" y="521"/>
                        <a:pt x="1647" y="487"/>
                        <a:pt x="1658" y="452"/>
                      </a:cubicBezTo>
                      <a:cubicBezTo>
                        <a:pt x="1667" y="418"/>
                        <a:pt x="1672" y="382"/>
                        <a:pt x="1676" y="346"/>
                      </a:cubicBezTo>
                      <a:cubicBezTo>
                        <a:pt x="1679" y="329"/>
                        <a:pt x="1680" y="311"/>
                        <a:pt x="1679" y="293"/>
                      </a:cubicBezTo>
                      <a:cubicBezTo>
                        <a:pt x="1679" y="253"/>
                        <a:pt x="1671" y="214"/>
                        <a:pt x="1654" y="176"/>
                      </a:cubicBezTo>
                      <a:cubicBezTo>
                        <a:pt x="1647" y="159"/>
                        <a:pt x="1637" y="142"/>
                        <a:pt x="1624" y="127"/>
                      </a:cubicBezTo>
                      <a:cubicBezTo>
                        <a:pt x="1602" y="96"/>
                        <a:pt x="1578" y="65"/>
                        <a:pt x="1548" y="41"/>
                      </a:cubicBezTo>
                      <a:cubicBezTo>
                        <a:pt x="1506" y="19"/>
                        <a:pt x="1463" y="8"/>
                        <a:pt x="1416" y="7"/>
                      </a:cubicBezTo>
                      <a:cubicBezTo>
                        <a:pt x="1383" y="2"/>
                        <a:pt x="1350" y="0"/>
                        <a:pt x="131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a:off x="6814025" y="2728300"/>
                  <a:ext cx="46325" cy="34625"/>
                </a:xfrm>
                <a:custGeom>
                  <a:avLst/>
                  <a:gdLst/>
                  <a:ahLst/>
                  <a:cxnLst/>
                  <a:rect l="l" t="t" r="r" b="b"/>
                  <a:pathLst>
                    <a:path w="1853" h="1385" extrusionOk="0">
                      <a:moveTo>
                        <a:pt x="1484" y="0"/>
                      </a:moveTo>
                      <a:cubicBezTo>
                        <a:pt x="1424" y="0"/>
                        <a:pt x="1363" y="6"/>
                        <a:pt x="1304" y="15"/>
                      </a:cubicBezTo>
                      <a:cubicBezTo>
                        <a:pt x="1135" y="44"/>
                        <a:pt x="972" y="94"/>
                        <a:pt x="820" y="173"/>
                      </a:cubicBezTo>
                      <a:cubicBezTo>
                        <a:pt x="634" y="270"/>
                        <a:pt x="448" y="366"/>
                        <a:pt x="263" y="464"/>
                      </a:cubicBezTo>
                      <a:cubicBezTo>
                        <a:pt x="223" y="489"/>
                        <a:pt x="184" y="514"/>
                        <a:pt x="144" y="539"/>
                      </a:cubicBezTo>
                      <a:cubicBezTo>
                        <a:pt x="96" y="570"/>
                        <a:pt x="60" y="609"/>
                        <a:pt x="35" y="659"/>
                      </a:cubicBezTo>
                      <a:cubicBezTo>
                        <a:pt x="13" y="681"/>
                        <a:pt x="5" y="706"/>
                        <a:pt x="9" y="737"/>
                      </a:cubicBezTo>
                      <a:cubicBezTo>
                        <a:pt x="0" y="776"/>
                        <a:pt x="13" y="810"/>
                        <a:pt x="49" y="838"/>
                      </a:cubicBezTo>
                      <a:cubicBezTo>
                        <a:pt x="181" y="994"/>
                        <a:pt x="312" y="1150"/>
                        <a:pt x="444" y="1305"/>
                      </a:cubicBezTo>
                      <a:cubicBezTo>
                        <a:pt x="486" y="1337"/>
                        <a:pt x="531" y="1357"/>
                        <a:pt x="582" y="1363"/>
                      </a:cubicBezTo>
                      <a:cubicBezTo>
                        <a:pt x="632" y="1378"/>
                        <a:pt x="682" y="1385"/>
                        <a:pt x="734" y="1385"/>
                      </a:cubicBezTo>
                      <a:cubicBezTo>
                        <a:pt x="749" y="1385"/>
                        <a:pt x="764" y="1384"/>
                        <a:pt x="779" y="1383"/>
                      </a:cubicBezTo>
                      <a:cubicBezTo>
                        <a:pt x="862" y="1382"/>
                        <a:pt x="944" y="1371"/>
                        <a:pt x="1024" y="1351"/>
                      </a:cubicBezTo>
                      <a:cubicBezTo>
                        <a:pt x="1111" y="1336"/>
                        <a:pt x="1195" y="1311"/>
                        <a:pt x="1277" y="1278"/>
                      </a:cubicBezTo>
                      <a:cubicBezTo>
                        <a:pt x="1326" y="1255"/>
                        <a:pt x="1374" y="1234"/>
                        <a:pt x="1422" y="1211"/>
                      </a:cubicBezTo>
                      <a:cubicBezTo>
                        <a:pt x="1499" y="1171"/>
                        <a:pt x="1568" y="1119"/>
                        <a:pt x="1626" y="1055"/>
                      </a:cubicBezTo>
                      <a:cubicBezTo>
                        <a:pt x="1641" y="1029"/>
                        <a:pt x="1657" y="1002"/>
                        <a:pt x="1674" y="975"/>
                      </a:cubicBezTo>
                      <a:cubicBezTo>
                        <a:pt x="1691" y="921"/>
                        <a:pt x="1679" y="875"/>
                        <a:pt x="1636" y="836"/>
                      </a:cubicBezTo>
                      <a:cubicBezTo>
                        <a:pt x="1556" y="742"/>
                        <a:pt x="1476" y="647"/>
                        <a:pt x="1396" y="552"/>
                      </a:cubicBezTo>
                      <a:lnTo>
                        <a:pt x="1396" y="552"/>
                      </a:lnTo>
                      <a:cubicBezTo>
                        <a:pt x="1459" y="520"/>
                        <a:pt x="1522" y="487"/>
                        <a:pt x="1584" y="454"/>
                      </a:cubicBezTo>
                      <a:cubicBezTo>
                        <a:pt x="1646" y="425"/>
                        <a:pt x="1698" y="387"/>
                        <a:pt x="1745" y="338"/>
                      </a:cubicBezTo>
                      <a:cubicBezTo>
                        <a:pt x="1787" y="307"/>
                        <a:pt x="1817" y="268"/>
                        <a:pt x="1835" y="219"/>
                      </a:cubicBezTo>
                      <a:cubicBezTo>
                        <a:pt x="1852" y="176"/>
                        <a:pt x="1847" y="141"/>
                        <a:pt x="1819" y="111"/>
                      </a:cubicBezTo>
                      <a:cubicBezTo>
                        <a:pt x="1799" y="70"/>
                        <a:pt x="1765" y="45"/>
                        <a:pt x="1717" y="34"/>
                      </a:cubicBezTo>
                      <a:cubicBezTo>
                        <a:pt x="1679" y="25"/>
                        <a:pt x="1641" y="17"/>
                        <a:pt x="1603" y="7"/>
                      </a:cubicBezTo>
                      <a:cubicBezTo>
                        <a:pt x="1563" y="3"/>
                        <a:pt x="1523" y="0"/>
                        <a:pt x="148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a:off x="6745800" y="2793550"/>
                  <a:ext cx="31875" cy="12300"/>
                </a:xfrm>
                <a:custGeom>
                  <a:avLst/>
                  <a:gdLst/>
                  <a:ahLst/>
                  <a:cxnLst/>
                  <a:rect l="l" t="t" r="r" b="b"/>
                  <a:pathLst>
                    <a:path w="1275" h="492" extrusionOk="0">
                      <a:moveTo>
                        <a:pt x="1075" y="1"/>
                      </a:moveTo>
                      <a:cubicBezTo>
                        <a:pt x="1068" y="1"/>
                        <a:pt x="1061" y="1"/>
                        <a:pt x="1054" y="1"/>
                      </a:cubicBezTo>
                      <a:cubicBezTo>
                        <a:pt x="983" y="1"/>
                        <a:pt x="911" y="8"/>
                        <a:pt x="840" y="20"/>
                      </a:cubicBezTo>
                      <a:cubicBezTo>
                        <a:pt x="756" y="30"/>
                        <a:pt x="673" y="48"/>
                        <a:pt x="591" y="71"/>
                      </a:cubicBezTo>
                      <a:cubicBezTo>
                        <a:pt x="508" y="92"/>
                        <a:pt x="428" y="119"/>
                        <a:pt x="349" y="152"/>
                      </a:cubicBezTo>
                      <a:cubicBezTo>
                        <a:pt x="281" y="177"/>
                        <a:pt x="216" y="207"/>
                        <a:pt x="154" y="243"/>
                      </a:cubicBezTo>
                      <a:cubicBezTo>
                        <a:pt x="124" y="264"/>
                        <a:pt x="94" y="285"/>
                        <a:pt x="64" y="305"/>
                      </a:cubicBezTo>
                      <a:cubicBezTo>
                        <a:pt x="21" y="332"/>
                        <a:pt x="0" y="370"/>
                        <a:pt x="0" y="417"/>
                      </a:cubicBezTo>
                      <a:cubicBezTo>
                        <a:pt x="12" y="431"/>
                        <a:pt x="24" y="444"/>
                        <a:pt x="36" y="458"/>
                      </a:cubicBezTo>
                      <a:cubicBezTo>
                        <a:pt x="87" y="480"/>
                        <a:pt x="143" y="492"/>
                        <a:pt x="200" y="492"/>
                      </a:cubicBezTo>
                      <a:cubicBezTo>
                        <a:pt x="206" y="492"/>
                        <a:pt x="213" y="492"/>
                        <a:pt x="220" y="491"/>
                      </a:cubicBezTo>
                      <a:cubicBezTo>
                        <a:pt x="292" y="491"/>
                        <a:pt x="363" y="485"/>
                        <a:pt x="435" y="472"/>
                      </a:cubicBezTo>
                      <a:cubicBezTo>
                        <a:pt x="519" y="462"/>
                        <a:pt x="602" y="444"/>
                        <a:pt x="684" y="422"/>
                      </a:cubicBezTo>
                      <a:cubicBezTo>
                        <a:pt x="767" y="401"/>
                        <a:pt x="848" y="374"/>
                        <a:pt x="926" y="341"/>
                      </a:cubicBezTo>
                      <a:cubicBezTo>
                        <a:pt x="993" y="317"/>
                        <a:pt x="1059" y="286"/>
                        <a:pt x="1121" y="249"/>
                      </a:cubicBezTo>
                      <a:cubicBezTo>
                        <a:pt x="1151" y="229"/>
                        <a:pt x="1181" y="208"/>
                        <a:pt x="1211" y="187"/>
                      </a:cubicBezTo>
                      <a:cubicBezTo>
                        <a:pt x="1254" y="160"/>
                        <a:pt x="1274" y="124"/>
                        <a:pt x="1274" y="76"/>
                      </a:cubicBezTo>
                      <a:cubicBezTo>
                        <a:pt x="1263" y="63"/>
                        <a:pt x="1252" y="49"/>
                        <a:pt x="1239" y="36"/>
                      </a:cubicBezTo>
                      <a:cubicBezTo>
                        <a:pt x="1187" y="13"/>
                        <a:pt x="1132" y="1"/>
                        <a:pt x="107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a:off x="6779125" y="2795175"/>
                  <a:ext cx="32575" cy="16575"/>
                </a:xfrm>
                <a:custGeom>
                  <a:avLst/>
                  <a:gdLst/>
                  <a:ahLst/>
                  <a:cxnLst/>
                  <a:rect l="l" t="t" r="r" b="b"/>
                  <a:pathLst>
                    <a:path w="1303" h="663" extrusionOk="0">
                      <a:moveTo>
                        <a:pt x="932" y="0"/>
                      </a:moveTo>
                      <a:cubicBezTo>
                        <a:pt x="924" y="0"/>
                        <a:pt x="916" y="0"/>
                        <a:pt x="907" y="1"/>
                      </a:cubicBezTo>
                      <a:cubicBezTo>
                        <a:pt x="904" y="1"/>
                        <a:pt x="900" y="1"/>
                        <a:pt x="896" y="1"/>
                      </a:cubicBezTo>
                      <a:cubicBezTo>
                        <a:pt x="817" y="1"/>
                        <a:pt x="739" y="11"/>
                        <a:pt x="661" y="31"/>
                      </a:cubicBezTo>
                      <a:cubicBezTo>
                        <a:pt x="575" y="44"/>
                        <a:pt x="490" y="69"/>
                        <a:pt x="409" y="103"/>
                      </a:cubicBezTo>
                      <a:cubicBezTo>
                        <a:pt x="336" y="130"/>
                        <a:pt x="268" y="167"/>
                        <a:pt x="206" y="212"/>
                      </a:cubicBezTo>
                      <a:cubicBezTo>
                        <a:pt x="151" y="244"/>
                        <a:pt x="103" y="285"/>
                        <a:pt x="63" y="336"/>
                      </a:cubicBezTo>
                      <a:cubicBezTo>
                        <a:pt x="48" y="364"/>
                        <a:pt x="33" y="392"/>
                        <a:pt x="17" y="421"/>
                      </a:cubicBezTo>
                      <a:cubicBezTo>
                        <a:pt x="0" y="479"/>
                        <a:pt x="13" y="529"/>
                        <a:pt x="58" y="570"/>
                      </a:cubicBezTo>
                      <a:cubicBezTo>
                        <a:pt x="85" y="588"/>
                        <a:pt x="113" y="605"/>
                        <a:pt x="140" y="621"/>
                      </a:cubicBezTo>
                      <a:cubicBezTo>
                        <a:pt x="215" y="648"/>
                        <a:pt x="292" y="662"/>
                        <a:pt x="371" y="662"/>
                      </a:cubicBezTo>
                      <a:cubicBezTo>
                        <a:pt x="379" y="662"/>
                        <a:pt x="388" y="662"/>
                        <a:pt x="396" y="662"/>
                      </a:cubicBezTo>
                      <a:cubicBezTo>
                        <a:pt x="479" y="662"/>
                        <a:pt x="561" y="651"/>
                        <a:pt x="642" y="632"/>
                      </a:cubicBezTo>
                      <a:cubicBezTo>
                        <a:pt x="728" y="617"/>
                        <a:pt x="813" y="593"/>
                        <a:pt x="894" y="558"/>
                      </a:cubicBezTo>
                      <a:cubicBezTo>
                        <a:pt x="967" y="532"/>
                        <a:pt x="1035" y="496"/>
                        <a:pt x="1097" y="450"/>
                      </a:cubicBezTo>
                      <a:cubicBezTo>
                        <a:pt x="1152" y="418"/>
                        <a:pt x="1200" y="376"/>
                        <a:pt x="1240" y="327"/>
                      </a:cubicBezTo>
                      <a:cubicBezTo>
                        <a:pt x="1255" y="298"/>
                        <a:pt x="1270" y="269"/>
                        <a:pt x="1286" y="241"/>
                      </a:cubicBezTo>
                      <a:cubicBezTo>
                        <a:pt x="1303" y="183"/>
                        <a:pt x="1290" y="133"/>
                        <a:pt x="1246" y="91"/>
                      </a:cubicBezTo>
                      <a:cubicBezTo>
                        <a:pt x="1219" y="74"/>
                        <a:pt x="1191" y="58"/>
                        <a:pt x="1164" y="40"/>
                      </a:cubicBezTo>
                      <a:cubicBezTo>
                        <a:pt x="1088" y="14"/>
                        <a:pt x="1011" y="0"/>
                        <a:pt x="93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7"/>
                <p:cNvSpPr/>
                <p:nvPr/>
              </p:nvSpPr>
              <p:spPr>
                <a:xfrm>
                  <a:off x="6653775" y="2841475"/>
                  <a:ext cx="13850" cy="13775"/>
                </a:xfrm>
                <a:custGeom>
                  <a:avLst/>
                  <a:gdLst/>
                  <a:ahLst/>
                  <a:cxnLst/>
                  <a:rect l="l" t="t" r="r" b="b"/>
                  <a:pathLst>
                    <a:path w="554" h="551" extrusionOk="0">
                      <a:moveTo>
                        <a:pt x="266" y="0"/>
                      </a:moveTo>
                      <a:cubicBezTo>
                        <a:pt x="232" y="0"/>
                        <a:pt x="200" y="9"/>
                        <a:pt x="171" y="25"/>
                      </a:cubicBezTo>
                      <a:cubicBezTo>
                        <a:pt x="137" y="35"/>
                        <a:pt x="107" y="55"/>
                        <a:pt x="82" y="81"/>
                      </a:cubicBezTo>
                      <a:cubicBezTo>
                        <a:pt x="55" y="106"/>
                        <a:pt x="36" y="136"/>
                        <a:pt x="26" y="170"/>
                      </a:cubicBezTo>
                      <a:cubicBezTo>
                        <a:pt x="8" y="202"/>
                        <a:pt x="0" y="237"/>
                        <a:pt x="2" y="276"/>
                      </a:cubicBezTo>
                      <a:cubicBezTo>
                        <a:pt x="5" y="346"/>
                        <a:pt x="28" y="420"/>
                        <a:pt x="82" y="470"/>
                      </a:cubicBezTo>
                      <a:cubicBezTo>
                        <a:pt x="136" y="520"/>
                        <a:pt x="202" y="551"/>
                        <a:pt x="276" y="551"/>
                      </a:cubicBezTo>
                      <a:cubicBezTo>
                        <a:pt x="278" y="551"/>
                        <a:pt x="280" y="551"/>
                        <a:pt x="282" y="551"/>
                      </a:cubicBezTo>
                      <a:cubicBezTo>
                        <a:pt x="318" y="551"/>
                        <a:pt x="352" y="543"/>
                        <a:pt x="383" y="527"/>
                      </a:cubicBezTo>
                      <a:cubicBezTo>
                        <a:pt x="416" y="515"/>
                        <a:pt x="446" y="497"/>
                        <a:pt x="471" y="470"/>
                      </a:cubicBezTo>
                      <a:cubicBezTo>
                        <a:pt x="498" y="445"/>
                        <a:pt x="517" y="416"/>
                        <a:pt x="528" y="382"/>
                      </a:cubicBezTo>
                      <a:cubicBezTo>
                        <a:pt x="545" y="348"/>
                        <a:pt x="553" y="313"/>
                        <a:pt x="551" y="276"/>
                      </a:cubicBezTo>
                      <a:cubicBezTo>
                        <a:pt x="548" y="204"/>
                        <a:pt x="525" y="130"/>
                        <a:pt x="471" y="81"/>
                      </a:cubicBezTo>
                      <a:cubicBezTo>
                        <a:pt x="417" y="32"/>
                        <a:pt x="351" y="1"/>
                        <a:pt x="277" y="1"/>
                      </a:cubicBezTo>
                      <a:cubicBezTo>
                        <a:pt x="273" y="1"/>
                        <a:pt x="269" y="0"/>
                        <a:pt x="26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7"/>
                <p:cNvSpPr/>
                <p:nvPr/>
              </p:nvSpPr>
              <p:spPr>
                <a:xfrm>
                  <a:off x="6799725" y="2882650"/>
                  <a:ext cx="13850" cy="13775"/>
                </a:xfrm>
                <a:custGeom>
                  <a:avLst/>
                  <a:gdLst/>
                  <a:ahLst/>
                  <a:cxnLst/>
                  <a:rect l="l" t="t" r="r" b="b"/>
                  <a:pathLst>
                    <a:path w="554" h="551" extrusionOk="0">
                      <a:moveTo>
                        <a:pt x="269" y="0"/>
                      </a:moveTo>
                      <a:cubicBezTo>
                        <a:pt x="235" y="0"/>
                        <a:pt x="202" y="8"/>
                        <a:pt x="170" y="24"/>
                      </a:cubicBezTo>
                      <a:cubicBezTo>
                        <a:pt x="136" y="35"/>
                        <a:pt x="107" y="54"/>
                        <a:pt x="82" y="81"/>
                      </a:cubicBezTo>
                      <a:cubicBezTo>
                        <a:pt x="55" y="106"/>
                        <a:pt x="37" y="135"/>
                        <a:pt x="25" y="170"/>
                      </a:cubicBezTo>
                      <a:cubicBezTo>
                        <a:pt x="9" y="202"/>
                        <a:pt x="0" y="237"/>
                        <a:pt x="1" y="275"/>
                      </a:cubicBezTo>
                      <a:cubicBezTo>
                        <a:pt x="5" y="346"/>
                        <a:pt x="28" y="420"/>
                        <a:pt x="82" y="469"/>
                      </a:cubicBezTo>
                      <a:cubicBezTo>
                        <a:pt x="136" y="519"/>
                        <a:pt x="203" y="550"/>
                        <a:pt x="276" y="550"/>
                      </a:cubicBezTo>
                      <a:cubicBezTo>
                        <a:pt x="278" y="550"/>
                        <a:pt x="281" y="550"/>
                        <a:pt x="283" y="550"/>
                      </a:cubicBezTo>
                      <a:cubicBezTo>
                        <a:pt x="319" y="550"/>
                        <a:pt x="352" y="542"/>
                        <a:pt x="382" y="526"/>
                      </a:cubicBezTo>
                      <a:cubicBezTo>
                        <a:pt x="416" y="515"/>
                        <a:pt x="446" y="496"/>
                        <a:pt x="471" y="469"/>
                      </a:cubicBezTo>
                      <a:cubicBezTo>
                        <a:pt x="497" y="444"/>
                        <a:pt x="517" y="415"/>
                        <a:pt x="527" y="381"/>
                      </a:cubicBezTo>
                      <a:cubicBezTo>
                        <a:pt x="545" y="348"/>
                        <a:pt x="553" y="313"/>
                        <a:pt x="551" y="275"/>
                      </a:cubicBezTo>
                      <a:cubicBezTo>
                        <a:pt x="548" y="204"/>
                        <a:pt x="525" y="130"/>
                        <a:pt x="471" y="81"/>
                      </a:cubicBezTo>
                      <a:cubicBezTo>
                        <a:pt x="417" y="32"/>
                        <a:pt x="351" y="0"/>
                        <a:pt x="276" y="0"/>
                      </a:cubicBezTo>
                      <a:cubicBezTo>
                        <a:pt x="274" y="0"/>
                        <a:pt x="272" y="0"/>
                        <a:pt x="26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7"/>
                <p:cNvSpPr/>
                <p:nvPr/>
              </p:nvSpPr>
              <p:spPr>
                <a:xfrm>
                  <a:off x="7596875" y="2811550"/>
                  <a:ext cx="13850" cy="13750"/>
                </a:xfrm>
                <a:custGeom>
                  <a:avLst/>
                  <a:gdLst/>
                  <a:ahLst/>
                  <a:cxnLst/>
                  <a:rect l="l" t="t" r="r" b="b"/>
                  <a:pathLst>
                    <a:path w="554" h="550" extrusionOk="0">
                      <a:moveTo>
                        <a:pt x="266" y="0"/>
                      </a:moveTo>
                      <a:cubicBezTo>
                        <a:pt x="232" y="0"/>
                        <a:pt x="200" y="8"/>
                        <a:pt x="171" y="23"/>
                      </a:cubicBezTo>
                      <a:cubicBezTo>
                        <a:pt x="137" y="35"/>
                        <a:pt x="107" y="53"/>
                        <a:pt x="82" y="80"/>
                      </a:cubicBezTo>
                      <a:cubicBezTo>
                        <a:pt x="56" y="105"/>
                        <a:pt x="37" y="135"/>
                        <a:pt x="26" y="169"/>
                      </a:cubicBezTo>
                      <a:cubicBezTo>
                        <a:pt x="9" y="202"/>
                        <a:pt x="0" y="237"/>
                        <a:pt x="2" y="274"/>
                      </a:cubicBezTo>
                      <a:cubicBezTo>
                        <a:pt x="5" y="346"/>
                        <a:pt x="28" y="420"/>
                        <a:pt x="82" y="469"/>
                      </a:cubicBezTo>
                      <a:cubicBezTo>
                        <a:pt x="136" y="518"/>
                        <a:pt x="203" y="549"/>
                        <a:pt x="277" y="549"/>
                      </a:cubicBezTo>
                      <a:cubicBezTo>
                        <a:pt x="281" y="550"/>
                        <a:pt x="285" y="550"/>
                        <a:pt x="289" y="550"/>
                      </a:cubicBezTo>
                      <a:cubicBezTo>
                        <a:pt x="322" y="550"/>
                        <a:pt x="353" y="541"/>
                        <a:pt x="383" y="525"/>
                      </a:cubicBezTo>
                      <a:cubicBezTo>
                        <a:pt x="417" y="515"/>
                        <a:pt x="446" y="495"/>
                        <a:pt x="471" y="469"/>
                      </a:cubicBezTo>
                      <a:cubicBezTo>
                        <a:pt x="498" y="445"/>
                        <a:pt x="517" y="414"/>
                        <a:pt x="528" y="380"/>
                      </a:cubicBezTo>
                      <a:cubicBezTo>
                        <a:pt x="545" y="348"/>
                        <a:pt x="553" y="313"/>
                        <a:pt x="552" y="274"/>
                      </a:cubicBezTo>
                      <a:cubicBezTo>
                        <a:pt x="548" y="204"/>
                        <a:pt x="525" y="130"/>
                        <a:pt x="471" y="80"/>
                      </a:cubicBezTo>
                      <a:cubicBezTo>
                        <a:pt x="417" y="32"/>
                        <a:pt x="352" y="0"/>
                        <a:pt x="277" y="0"/>
                      </a:cubicBezTo>
                      <a:cubicBezTo>
                        <a:pt x="273" y="0"/>
                        <a:pt x="270" y="0"/>
                        <a:pt x="26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7"/>
                <p:cNvSpPr/>
                <p:nvPr/>
              </p:nvSpPr>
              <p:spPr>
                <a:xfrm>
                  <a:off x="7611850" y="2916325"/>
                  <a:ext cx="13825" cy="13775"/>
                </a:xfrm>
                <a:custGeom>
                  <a:avLst/>
                  <a:gdLst/>
                  <a:ahLst/>
                  <a:cxnLst/>
                  <a:rect l="l" t="t" r="r" b="b"/>
                  <a:pathLst>
                    <a:path w="553" h="551" extrusionOk="0">
                      <a:moveTo>
                        <a:pt x="271" y="0"/>
                      </a:moveTo>
                      <a:cubicBezTo>
                        <a:pt x="235" y="0"/>
                        <a:pt x="202" y="8"/>
                        <a:pt x="171" y="24"/>
                      </a:cubicBezTo>
                      <a:cubicBezTo>
                        <a:pt x="137" y="35"/>
                        <a:pt x="108" y="54"/>
                        <a:pt x="83" y="81"/>
                      </a:cubicBezTo>
                      <a:cubicBezTo>
                        <a:pt x="56" y="106"/>
                        <a:pt x="36" y="135"/>
                        <a:pt x="26" y="169"/>
                      </a:cubicBezTo>
                      <a:cubicBezTo>
                        <a:pt x="8" y="202"/>
                        <a:pt x="1" y="238"/>
                        <a:pt x="2" y="275"/>
                      </a:cubicBezTo>
                      <a:cubicBezTo>
                        <a:pt x="5" y="347"/>
                        <a:pt x="29" y="420"/>
                        <a:pt x="83" y="470"/>
                      </a:cubicBezTo>
                      <a:cubicBezTo>
                        <a:pt x="136" y="519"/>
                        <a:pt x="202" y="550"/>
                        <a:pt x="277" y="550"/>
                      </a:cubicBezTo>
                      <a:cubicBezTo>
                        <a:pt x="281" y="550"/>
                        <a:pt x="284" y="550"/>
                        <a:pt x="288" y="550"/>
                      </a:cubicBezTo>
                      <a:cubicBezTo>
                        <a:pt x="321" y="550"/>
                        <a:pt x="353" y="542"/>
                        <a:pt x="383" y="526"/>
                      </a:cubicBezTo>
                      <a:cubicBezTo>
                        <a:pt x="417" y="516"/>
                        <a:pt x="446" y="496"/>
                        <a:pt x="471" y="470"/>
                      </a:cubicBezTo>
                      <a:cubicBezTo>
                        <a:pt x="498" y="445"/>
                        <a:pt x="517" y="415"/>
                        <a:pt x="528" y="381"/>
                      </a:cubicBezTo>
                      <a:cubicBezTo>
                        <a:pt x="545" y="349"/>
                        <a:pt x="553" y="313"/>
                        <a:pt x="552" y="275"/>
                      </a:cubicBezTo>
                      <a:cubicBezTo>
                        <a:pt x="549" y="205"/>
                        <a:pt x="525" y="131"/>
                        <a:pt x="471" y="81"/>
                      </a:cubicBezTo>
                      <a:cubicBezTo>
                        <a:pt x="417" y="31"/>
                        <a:pt x="352" y="0"/>
                        <a:pt x="277" y="0"/>
                      </a:cubicBezTo>
                      <a:cubicBezTo>
                        <a:pt x="275" y="0"/>
                        <a:pt x="273" y="0"/>
                        <a:pt x="27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7"/>
                <p:cNvSpPr/>
                <p:nvPr/>
              </p:nvSpPr>
              <p:spPr>
                <a:xfrm>
                  <a:off x="7462150" y="2804050"/>
                  <a:ext cx="13850" cy="13775"/>
                </a:xfrm>
                <a:custGeom>
                  <a:avLst/>
                  <a:gdLst/>
                  <a:ahLst/>
                  <a:cxnLst/>
                  <a:rect l="l" t="t" r="r" b="b"/>
                  <a:pathLst>
                    <a:path w="554" h="551" extrusionOk="0">
                      <a:moveTo>
                        <a:pt x="269" y="1"/>
                      </a:moveTo>
                      <a:cubicBezTo>
                        <a:pt x="235" y="1"/>
                        <a:pt x="202" y="8"/>
                        <a:pt x="170" y="24"/>
                      </a:cubicBezTo>
                      <a:cubicBezTo>
                        <a:pt x="137" y="35"/>
                        <a:pt x="107" y="55"/>
                        <a:pt x="82" y="82"/>
                      </a:cubicBezTo>
                      <a:cubicBezTo>
                        <a:pt x="55" y="106"/>
                        <a:pt x="37" y="135"/>
                        <a:pt x="25" y="170"/>
                      </a:cubicBezTo>
                      <a:cubicBezTo>
                        <a:pt x="9" y="202"/>
                        <a:pt x="0" y="237"/>
                        <a:pt x="2" y="276"/>
                      </a:cubicBezTo>
                      <a:cubicBezTo>
                        <a:pt x="5" y="346"/>
                        <a:pt x="28" y="420"/>
                        <a:pt x="82" y="470"/>
                      </a:cubicBezTo>
                      <a:cubicBezTo>
                        <a:pt x="136" y="519"/>
                        <a:pt x="203" y="551"/>
                        <a:pt x="276" y="551"/>
                      </a:cubicBezTo>
                      <a:cubicBezTo>
                        <a:pt x="278" y="551"/>
                        <a:pt x="281" y="551"/>
                        <a:pt x="283" y="551"/>
                      </a:cubicBezTo>
                      <a:cubicBezTo>
                        <a:pt x="319" y="551"/>
                        <a:pt x="352" y="542"/>
                        <a:pt x="383" y="527"/>
                      </a:cubicBezTo>
                      <a:cubicBezTo>
                        <a:pt x="416" y="515"/>
                        <a:pt x="446" y="497"/>
                        <a:pt x="471" y="470"/>
                      </a:cubicBezTo>
                      <a:cubicBezTo>
                        <a:pt x="498" y="445"/>
                        <a:pt x="517" y="416"/>
                        <a:pt x="528" y="381"/>
                      </a:cubicBezTo>
                      <a:cubicBezTo>
                        <a:pt x="545" y="348"/>
                        <a:pt x="553" y="313"/>
                        <a:pt x="551" y="276"/>
                      </a:cubicBezTo>
                      <a:cubicBezTo>
                        <a:pt x="548" y="204"/>
                        <a:pt x="525" y="130"/>
                        <a:pt x="471" y="82"/>
                      </a:cubicBezTo>
                      <a:cubicBezTo>
                        <a:pt x="417" y="32"/>
                        <a:pt x="351" y="1"/>
                        <a:pt x="276" y="1"/>
                      </a:cubicBezTo>
                      <a:cubicBezTo>
                        <a:pt x="274" y="1"/>
                        <a:pt x="272" y="1"/>
                        <a:pt x="26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7"/>
                <p:cNvSpPr/>
                <p:nvPr/>
              </p:nvSpPr>
              <p:spPr>
                <a:xfrm>
                  <a:off x="7499575" y="2755400"/>
                  <a:ext cx="13850" cy="13775"/>
                </a:xfrm>
                <a:custGeom>
                  <a:avLst/>
                  <a:gdLst/>
                  <a:ahLst/>
                  <a:cxnLst/>
                  <a:rect l="l" t="t" r="r" b="b"/>
                  <a:pathLst>
                    <a:path w="554" h="551" extrusionOk="0">
                      <a:moveTo>
                        <a:pt x="271" y="0"/>
                      </a:moveTo>
                      <a:cubicBezTo>
                        <a:pt x="235" y="0"/>
                        <a:pt x="202" y="8"/>
                        <a:pt x="171" y="24"/>
                      </a:cubicBezTo>
                      <a:cubicBezTo>
                        <a:pt x="137" y="35"/>
                        <a:pt x="107" y="54"/>
                        <a:pt x="82" y="81"/>
                      </a:cubicBezTo>
                      <a:cubicBezTo>
                        <a:pt x="55" y="106"/>
                        <a:pt x="37" y="135"/>
                        <a:pt x="25" y="169"/>
                      </a:cubicBezTo>
                      <a:cubicBezTo>
                        <a:pt x="9" y="202"/>
                        <a:pt x="0" y="238"/>
                        <a:pt x="3" y="275"/>
                      </a:cubicBezTo>
                      <a:cubicBezTo>
                        <a:pt x="6" y="347"/>
                        <a:pt x="28" y="420"/>
                        <a:pt x="82" y="470"/>
                      </a:cubicBezTo>
                      <a:cubicBezTo>
                        <a:pt x="136" y="519"/>
                        <a:pt x="203" y="550"/>
                        <a:pt x="276" y="550"/>
                      </a:cubicBezTo>
                      <a:cubicBezTo>
                        <a:pt x="279" y="550"/>
                        <a:pt x="281" y="550"/>
                        <a:pt x="284" y="550"/>
                      </a:cubicBezTo>
                      <a:cubicBezTo>
                        <a:pt x="319" y="550"/>
                        <a:pt x="352" y="543"/>
                        <a:pt x="383" y="526"/>
                      </a:cubicBezTo>
                      <a:cubicBezTo>
                        <a:pt x="416" y="516"/>
                        <a:pt x="447" y="496"/>
                        <a:pt x="471" y="470"/>
                      </a:cubicBezTo>
                      <a:cubicBezTo>
                        <a:pt x="498" y="445"/>
                        <a:pt x="517" y="415"/>
                        <a:pt x="528" y="381"/>
                      </a:cubicBezTo>
                      <a:cubicBezTo>
                        <a:pt x="545" y="349"/>
                        <a:pt x="553" y="314"/>
                        <a:pt x="551" y="275"/>
                      </a:cubicBezTo>
                      <a:cubicBezTo>
                        <a:pt x="548" y="205"/>
                        <a:pt x="525" y="131"/>
                        <a:pt x="471" y="81"/>
                      </a:cubicBezTo>
                      <a:cubicBezTo>
                        <a:pt x="418" y="31"/>
                        <a:pt x="351" y="0"/>
                        <a:pt x="277" y="0"/>
                      </a:cubicBezTo>
                      <a:cubicBezTo>
                        <a:pt x="275" y="0"/>
                        <a:pt x="273" y="0"/>
                        <a:pt x="27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7"/>
                <p:cNvSpPr/>
                <p:nvPr/>
              </p:nvSpPr>
              <p:spPr>
                <a:xfrm>
                  <a:off x="7694200" y="2912575"/>
                  <a:ext cx="13825" cy="13775"/>
                </a:xfrm>
                <a:custGeom>
                  <a:avLst/>
                  <a:gdLst/>
                  <a:ahLst/>
                  <a:cxnLst/>
                  <a:rect l="l" t="t" r="r" b="b"/>
                  <a:pathLst>
                    <a:path w="553" h="551" extrusionOk="0">
                      <a:moveTo>
                        <a:pt x="269" y="1"/>
                      </a:moveTo>
                      <a:cubicBezTo>
                        <a:pt x="234" y="1"/>
                        <a:pt x="201" y="8"/>
                        <a:pt x="170" y="25"/>
                      </a:cubicBezTo>
                      <a:cubicBezTo>
                        <a:pt x="136" y="36"/>
                        <a:pt x="107" y="55"/>
                        <a:pt x="82" y="82"/>
                      </a:cubicBezTo>
                      <a:cubicBezTo>
                        <a:pt x="55" y="107"/>
                        <a:pt x="36" y="136"/>
                        <a:pt x="25" y="170"/>
                      </a:cubicBezTo>
                      <a:cubicBezTo>
                        <a:pt x="7" y="203"/>
                        <a:pt x="0" y="238"/>
                        <a:pt x="1" y="276"/>
                      </a:cubicBezTo>
                      <a:cubicBezTo>
                        <a:pt x="4" y="346"/>
                        <a:pt x="28" y="421"/>
                        <a:pt x="82" y="470"/>
                      </a:cubicBezTo>
                      <a:cubicBezTo>
                        <a:pt x="136" y="520"/>
                        <a:pt x="201" y="551"/>
                        <a:pt x="276" y="551"/>
                      </a:cubicBezTo>
                      <a:cubicBezTo>
                        <a:pt x="279" y="551"/>
                        <a:pt x="281" y="551"/>
                        <a:pt x="283" y="551"/>
                      </a:cubicBezTo>
                      <a:cubicBezTo>
                        <a:pt x="319" y="551"/>
                        <a:pt x="352" y="543"/>
                        <a:pt x="382" y="527"/>
                      </a:cubicBezTo>
                      <a:cubicBezTo>
                        <a:pt x="416" y="515"/>
                        <a:pt x="445" y="497"/>
                        <a:pt x="470" y="470"/>
                      </a:cubicBezTo>
                      <a:cubicBezTo>
                        <a:pt x="497" y="445"/>
                        <a:pt x="516" y="416"/>
                        <a:pt x="527" y="382"/>
                      </a:cubicBezTo>
                      <a:cubicBezTo>
                        <a:pt x="545" y="348"/>
                        <a:pt x="552" y="313"/>
                        <a:pt x="551" y="276"/>
                      </a:cubicBezTo>
                      <a:cubicBezTo>
                        <a:pt x="548" y="204"/>
                        <a:pt x="524" y="130"/>
                        <a:pt x="470" y="82"/>
                      </a:cubicBezTo>
                      <a:cubicBezTo>
                        <a:pt x="416" y="32"/>
                        <a:pt x="351" y="1"/>
                        <a:pt x="276" y="1"/>
                      </a:cubicBezTo>
                      <a:cubicBezTo>
                        <a:pt x="274" y="1"/>
                        <a:pt x="272" y="1"/>
                        <a:pt x="269"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7"/>
                <p:cNvSpPr/>
                <p:nvPr/>
              </p:nvSpPr>
              <p:spPr>
                <a:xfrm>
                  <a:off x="7308725" y="2328750"/>
                  <a:ext cx="13825" cy="13775"/>
                </a:xfrm>
                <a:custGeom>
                  <a:avLst/>
                  <a:gdLst/>
                  <a:ahLst/>
                  <a:cxnLst/>
                  <a:rect l="l" t="t" r="r" b="b"/>
                  <a:pathLst>
                    <a:path w="553" h="551" extrusionOk="0">
                      <a:moveTo>
                        <a:pt x="269" y="0"/>
                      </a:moveTo>
                      <a:cubicBezTo>
                        <a:pt x="233" y="0"/>
                        <a:pt x="200" y="8"/>
                        <a:pt x="170" y="24"/>
                      </a:cubicBezTo>
                      <a:cubicBezTo>
                        <a:pt x="136" y="36"/>
                        <a:pt x="107" y="54"/>
                        <a:pt x="82" y="81"/>
                      </a:cubicBezTo>
                      <a:cubicBezTo>
                        <a:pt x="55" y="106"/>
                        <a:pt x="35" y="135"/>
                        <a:pt x="25" y="170"/>
                      </a:cubicBezTo>
                      <a:cubicBezTo>
                        <a:pt x="7" y="203"/>
                        <a:pt x="0" y="238"/>
                        <a:pt x="1" y="275"/>
                      </a:cubicBezTo>
                      <a:cubicBezTo>
                        <a:pt x="4" y="347"/>
                        <a:pt x="28" y="421"/>
                        <a:pt x="82" y="470"/>
                      </a:cubicBezTo>
                      <a:cubicBezTo>
                        <a:pt x="135" y="519"/>
                        <a:pt x="201" y="550"/>
                        <a:pt x="276" y="550"/>
                      </a:cubicBezTo>
                      <a:cubicBezTo>
                        <a:pt x="278" y="550"/>
                        <a:pt x="281" y="551"/>
                        <a:pt x="283" y="551"/>
                      </a:cubicBezTo>
                      <a:cubicBezTo>
                        <a:pt x="318" y="551"/>
                        <a:pt x="351" y="543"/>
                        <a:pt x="382" y="527"/>
                      </a:cubicBezTo>
                      <a:cubicBezTo>
                        <a:pt x="416" y="515"/>
                        <a:pt x="445" y="496"/>
                        <a:pt x="470" y="470"/>
                      </a:cubicBezTo>
                      <a:cubicBezTo>
                        <a:pt x="497" y="445"/>
                        <a:pt x="516" y="416"/>
                        <a:pt x="527" y="381"/>
                      </a:cubicBezTo>
                      <a:cubicBezTo>
                        <a:pt x="544" y="348"/>
                        <a:pt x="552" y="313"/>
                        <a:pt x="551" y="275"/>
                      </a:cubicBezTo>
                      <a:cubicBezTo>
                        <a:pt x="548" y="204"/>
                        <a:pt x="524" y="130"/>
                        <a:pt x="470" y="81"/>
                      </a:cubicBezTo>
                      <a:cubicBezTo>
                        <a:pt x="416" y="32"/>
                        <a:pt x="351" y="1"/>
                        <a:pt x="276" y="1"/>
                      </a:cubicBezTo>
                      <a:cubicBezTo>
                        <a:pt x="274" y="0"/>
                        <a:pt x="271" y="0"/>
                        <a:pt x="26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7"/>
                <p:cNvSpPr/>
                <p:nvPr/>
              </p:nvSpPr>
              <p:spPr>
                <a:xfrm>
                  <a:off x="7327425" y="2403600"/>
                  <a:ext cx="13850" cy="13775"/>
                </a:xfrm>
                <a:custGeom>
                  <a:avLst/>
                  <a:gdLst/>
                  <a:ahLst/>
                  <a:cxnLst/>
                  <a:rect l="l" t="t" r="r" b="b"/>
                  <a:pathLst>
                    <a:path w="554" h="551" extrusionOk="0">
                      <a:moveTo>
                        <a:pt x="265" y="1"/>
                      </a:moveTo>
                      <a:cubicBezTo>
                        <a:pt x="232" y="1"/>
                        <a:pt x="200" y="9"/>
                        <a:pt x="170" y="24"/>
                      </a:cubicBezTo>
                      <a:cubicBezTo>
                        <a:pt x="136" y="35"/>
                        <a:pt x="107" y="54"/>
                        <a:pt x="82" y="81"/>
                      </a:cubicBezTo>
                      <a:cubicBezTo>
                        <a:pt x="55" y="106"/>
                        <a:pt x="37" y="136"/>
                        <a:pt x="25" y="169"/>
                      </a:cubicBezTo>
                      <a:cubicBezTo>
                        <a:pt x="9" y="202"/>
                        <a:pt x="0" y="237"/>
                        <a:pt x="1" y="275"/>
                      </a:cubicBezTo>
                      <a:cubicBezTo>
                        <a:pt x="5" y="346"/>
                        <a:pt x="28" y="420"/>
                        <a:pt x="82" y="470"/>
                      </a:cubicBezTo>
                      <a:cubicBezTo>
                        <a:pt x="136" y="519"/>
                        <a:pt x="203" y="550"/>
                        <a:pt x="276" y="550"/>
                      </a:cubicBezTo>
                      <a:cubicBezTo>
                        <a:pt x="280" y="550"/>
                        <a:pt x="284" y="550"/>
                        <a:pt x="288" y="550"/>
                      </a:cubicBezTo>
                      <a:cubicBezTo>
                        <a:pt x="322" y="550"/>
                        <a:pt x="353" y="542"/>
                        <a:pt x="382" y="527"/>
                      </a:cubicBezTo>
                      <a:cubicBezTo>
                        <a:pt x="416" y="516"/>
                        <a:pt x="446" y="497"/>
                        <a:pt x="471" y="470"/>
                      </a:cubicBezTo>
                      <a:cubicBezTo>
                        <a:pt x="498" y="445"/>
                        <a:pt x="517" y="415"/>
                        <a:pt x="527" y="382"/>
                      </a:cubicBezTo>
                      <a:cubicBezTo>
                        <a:pt x="545" y="348"/>
                        <a:pt x="553" y="313"/>
                        <a:pt x="551" y="275"/>
                      </a:cubicBezTo>
                      <a:cubicBezTo>
                        <a:pt x="548" y="204"/>
                        <a:pt x="525" y="131"/>
                        <a:pt x="471" y="81"/>
                      </a:cubicBezTo>
                      <a:cubicBezTo>
                        <a:pt x="417" y="32"/>
                        <a:pt x="351" y="1"/>
                        <a:pt x="276" y="1"/>
                      </a:cubicBezTo>
                      <a:cubicBezTo>
                        <a:pt x="272" y="1"/>
                        <a:pt x="269" y="1"/>
                        <a:pt x="26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7"/>
                <p:cNvSpPr/>
                <p:nvPr/>
              </p:nvSpPr>
              <p:spPr>
                <a:xfrm>
                  <a:off x="7488350" y="2684300"/>
                  <a:ext cx="13850" cy="13775"/>
                </a:xfrm>
                <a:custGeom>
                  <a:avLst/>
                  <a:gdLst/>
                  <a:ahLst/>
                  <a:cxnLst/>
                  <a:rect l="l" t="t" r="r" b="b"/>
                  <a:pathLst>
                    <a:path w="554" h="551" extrusionOk="0">
                      <a:moveTo>
                        <a:pt x="270" y="0"/>
                      </a:moveTo>
                      <a:cubicBezTo>
                        <a:pt x="234" y="0"/>
                        <a:pt x="202" y="8"/>
                        <a:pt x="171" y="24"/>
                      </a:cubicBezTo>
                      <a:cubicBezTo>
                        <a:pt x="137" y="34"/>
                        <a:pt x="107" y="54"/>
                        <a:pt x="82" y="81"/>
                      </a:cubicBezTo>
                      <a:cubicBezTo>
                        <a:pt x="55" y="106"/>
                        <a:pt x="36" y="135"/>
                        <a:pt x="26" y="169"/>
                      </a:cubicBezTo>
                      <a:cubicBezTo>
                        <a:pt x="8" y="202"/>
                        <a:pt x="0" y="237"/>
                        <a:pt x="2" y="275"/>
                      </a:cubicBezTo>
                      <a:cubicBezTo>
                        <a:pt x="5" y="346"/>
                        <a:pt x="28" y="419"/>
                        <a:pt x="82" y="469"/>
                      </a:cubicBezTo>
                      <a:cubicBezTo>
                        <a:pt x="136" y="519"/>
                        <a:pt x="202" y="550"/>
                        <a:pt x="277" y="550"/>
                      </a:cubicBezTo>
                      <a:cubicBezTo>
                        <a:pt x="279" y="550"/>
                        <a:pt x="281" y="550"/>
                        <a:pt x="283" y="550"/>
                      </a:cubicBezTo>
                      <a:cubicBezTo>
                        <a:pt x="318" y="550"/>
                        <a:pt x="352" y="542"/>
                        <a:pt x="383" y="526"/>
                      </a:cubicBezTo>
                      <a:cubicBezTo>
                        <a:pt x="417" y="515"/>
                        <a:pt x="446" y="496"/>
                        <a:pt x="471" y="469"/>
                      </a:cubicBezTo>
                      <a:cubicBezTo>
                        <a:pt x="498" y="444"/>
                        <a:pt x="517" y="415"/>
                        <a:pt x="528" y="381"/>
                      </a:cubicBezTo>
                      <a:cubicBezTo>
                        <a:pt x="545" y="348"/>
                        <a:pt x="553" y="313"/>
                        <a:pt x="551" y="275"/>
                      </a:cubicBezTo>
                      <a:cubicBezTo>
                        <a:pt x="548" y="204"/>
                        <a:pt x="525" y="130"/>
                        <a:pt x="471" y="81"/>
                      </a:cubicBezTo>
                      <a:cubicBezTo>
                        <a:pt x="417" y="31"/>
                        <a:pt x="351" y="0"/>
                        <a:pt x="277" y="0"/>
                      </a:cubicBezTo>
                      <a:cubicBezTo>
                        <a:pt x="275" y="0"/>
                        <a:pt x="272" y="0"/>
                        <a:pt x="27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7"/>
                <p:cNvSpPr/>
                <p:nvPr/>
              </p:nvSpPr>
              <p:spPr>
                <a:xfrm>
                  <a:off x="7866350" y="3009900"/>
                  <a:ext cx="13825" cy="13750"/>
                </a:xfrm>
                <a:custGeom>
                  <a:avLst/>
                  <a:gdLst/>
                  <a:ahLst/>
                  <a:cxnLst/>
                  <a:rect l="l" t="t" r="r" b="b"/>
                  <a:pathLst>
                    <a:path w="553" h="550" extrusionOk="0">
                      <a:moveTo>
                        <a:pt x="265" y="0"/>
                      </a:moveTo>
                      <a:cubicBezTo>
                        <a:pt x="232" y="0"/>
                        <a:pt x="200" y="9"/>
                        <a:pt x="171" y="23"/>
                      </a:cubicBezTo>
                      <a:cubicBezTo>
                        <a:pt x="136" y="35"/>
                        <a:pt x="107" y="54"/>
                        <a:pt x="82" y="81"/>
                      </a:cubicBezTo>
                      <a:cubicBezTo>
                        <a:pt x="55" y="105"/>
                        <a:pt x="37" y="135"/>
                        <a:pt x="25" y="169"/>
                      </a:cubicBezTo>
                      <a:cubicBezTo>
                        <a:pt x="8" y="202"/>
                        <a:pt x="0" y="237"/>
                        <a:pt x="1" y="275"/>
                      </a:cubicBezTo>
                      <a:cubicBezTo>
                        <a:pt x="5" y="346"/>
                        <a:pt x="28" y="420"/>
                        <a:pt x="82" y="470"/>
                      </a:cubicBezTo>
                      <a:cubicBezTo>
                        <a:pt x="136" y="518"/>
                        <a:pt x="202" y="549"/>
                        <a:pt x="276" y="549"/>
                      </a:cubicBezTo>
                      <a:cubicBezTo>
                        <a:pt x="280" y="550"/>
                        <a:pt x="284" y="550"/>
                        <a:pt x="288" y="550"/>
                      </a:cubicBezTo>
                      <a:cubicBezTo>
                        <a:pt x="322" y="550"/>
                        <a:pt x="353" y="541"/>
                        <a:pt x="382" y="526"/>
                      </a:cubicBezTo>
                      <a:cubicBezTo>
                        <a:pt x="416" y="515"/>
                        <a:pt x="445" y="496"/>
                        <a:pt x="470" y="470"/>
                      </a:cubicBezTo>
                      <a:cubicBezTo>
                        <a:pt x="497" y="445"/>
                        <a:pt x="517" y="415"/>
                        <a:pt x="527" y="380"/>
                      </a:cubicBezTo>
                      <a:cubicBezTo>
                        <a:pt x="545" y="348"/>
                        <a:pt x="552" y="313"/>
                        <a:pt x="551" y="275"/>
                      </a:cubicBezTo>
                      <a:cubicBezTo>
                        <a:pt x="548" y="204"/>
                        <a:pt x="524" y="130"/>
                        <a:pt x="470" y="81"/>
                      </a:cubicBezTo>
                      <a:cubicBezTo>
                        <a:pt x="417" y="32"/>
                        <a:pt x="351" y="1"/>
                        <a:pt x="276" y="1"/>
                      </a:cubicBezTo>
                      <a:cubicBezTo>
                        <a:pt x="273" y="0"/>
                        <a:pt x="269" y="0"/>
                        <a:pt x="26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7"/>
                <p:cNvSpPr/>
                <p:nvPr/>
              </p:nvSpPr>
              <p:spPr>
                <a:xfrm>
                  <a:off x="7810225" y="3066025"/>
                  <a:ext cx="13825" cy="13775"/>
                </a:xfrm>
                <a:custGeom>
                  <a:avLst/>
                  <a:gdLst/>
                  <a:ahLst/>
                  <a:cxnLst/>
                  <a:rect l="l" t="t" r="r" b="b"/>
                  <a:pathLst>
                    <a:path w="553" h="551" extrusionOk="0">
                      <a:moveTo>
                        <a:pt x="265" y="1"/>
                      </a:moveTo>
                      <a:cubicBezTo>
                        <a:pt x="231" y="1"/>
                        <a:pt x="199" y="9"/>
                        <a:pt x="170" y="25"/>
                      </a:cubicBezTo>
                      <a:cubicBezTo>
                        <a:pt x="136" y="35"/>
                        <a:pt x="107" y="54"/>
                        <a:pt x="82" y="81"/>
                      </a:cubicBezTo>
                      <a:cubicBezTo>
                        <a:pt x="55" y="106"/>
                        <a:pt x="35" y="136"/>
                        <a:pt x="25" y="170"/>
                      </a:cubicBezTo>
                      <a:cubicBezTo>
                        <a:pt x="7" y="202"/>
                        <a:pt x="0" y="237"/>
                        <a:pt x="1" y="276"/>
                      </a:cubicBezTo>
                      <a:cubicBezTo>
                        <a:pt x="4" y="346"/>
                        <a:pt x="28" y="420"/>
                        <a:pt x="82" y="470"/>
                      </a:cubicBezTo>
                      <a:cubicBezTo>
                        <a:pt x="135" y="520"/>
                        <a:pt x="201" y="551"/>
                        <a:pt x="276" y="551"/>
                      </a:cubicBezTo>
                      <a:cubicBezTo>
                        <a:pt x="278" y="551"/>
                        <a:pt x="280" y="551"/>
                        <a:pt x="282" y="551"/>
                      </a:cubicBezTo>
                      <a:cubicBezTo>
                        <a:pt x="317" y="551"/>
                        <a:pt x="351" y="543"/>
                        <a:pt x="382" y="527"/>
                      </a:cubicBezTo>
                      <a:cubicBezTo>
                        <a:pt x="416" y="516"/>
                        <a:pt x="445" y="497"/>
                        <a:pt x="470" y="470"/>
                      </a:cubicBezTo>
                      <a:cubicBezTo>
                        <a:pt x="497" y="445"/>
                        <a:pt x="516" y="416"/>
                        <a:pt x="527" y="382"/>
                      </a:cubicBezTo>
                      <a:cubicBezTo>
                        <a:pt x="544" y="348"/>
                        <a:pt x="552" y="313"/>
                        <a:pt x="551" y="276"/>
                      </a:cubicBezTo>
                      <a:cubicBezTo>
                        <a:pt x="548" y="204"/>
                        <a:pt x="524" y="131"/>
                        <a:pt x="470" y="81"/>
                      </a:cubicBezTo>
                      <a:cubicBezTo>
                        <a:pt x="416" y="32"/>
                        <a:pt x="351" y="1"/>
                        <a:pt x="276" y="1"/>
                      </a:cubicBezTo>
                      <a:cubicBezTo>
                        <a:pt x="272" y="1"/>
                        <a:pt x="268" y="1"/>
                        <a:pt x="26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7"/>
                <p:cNvSpPr/>
                <p:nvPr/>
              </p:nvSpPr>
              <p:spPr>
                <a:xfrm>
                  <a:off x="7720400" y="3129650"/>
                  <a:ext cx="13825" cy="13775"/>
                </a:xfrm>
                <a:custGeom>
                  <a:avLst/>
                  <a:gdLst/>
                  <a:ahLst/>
                  <a:cxnLst/>
                  <a:rect l="l" t="t" r="r" b="b"/>
                  <a:pathLst>
                    <a:path w="553" h="551" extrusionOk="0">
                      <a:moveTo>
                        <a:pt x="265" y="1"/>
                      </a:moveTo>
                      <a:cubicBezTo>
                        <a:pt x="232" y="1"/>
                        <a:pt x="200" y="9"/>
                        <a:pt x="170" y="24"/>
                      </a:cubicBezTo>
                      <a:cubicBezTo>
                        <a:pt x="136" y="35"/>
                        <a:pt x="107" y="54"/>
                        <a:pt x="82" y="81"/>
                      </a:cubicBezTo>
                      <a:cubicBezTo>
                        <a:pt x="55" y="106"/>
                        <a:pt x="36" y="136"/>
                        <a:pt x="25" y="169"/>
                      </a:cubicBezTo>
                      <a:cubicBezTo>
                        <a:pt x="7" y="202"/>
                        <a:pt x="0" y="238"/>
                        <a:pt x="1" y="275"/>
                      </a:cubicBezTo>
                      <a:cubicBezTo>
                        <a:pt x="4" y="346"/>
                        <a:pt x="28" y="420"/>
                        <a:pt x="82" y="470"/>
                      </a:cubicBezTo>
                      <a:cubicBezTo>
                        <a:pt x="136" y="519"/>
                        <a:pt x="201" y="550"/>
                        <a:pt x="276" y="550"/>
                      </a:cubicBezTo>
                      <a:cubicBezTo>
                        <a:pt x="280" y="550"/>
                        <a:pt x="284" y="550"/>
                        <a:pt x="288" y="550"/>
                      </a:cubicBezTo>
                      <a:cubicBezTo>
                        <a:pt x="321" y="550"/>
                        <a:pt x="352" y="542"/>
                        <a:pt x="382" y="526"/>
                      </a:cubicBezTo>
                      <a:cubicBezTo>
                        <a:pt x="416" y="516"/>
                        <a:pt x="445" y="496"/>
                        <a:pt x="470" y="470"/>
                      </a:cubicBezTo>
                      <a:cubicBezTo>
                        <a:pt x="497" y="445"/>
                        <a:pt x="517" y="415"/>
                        <a:pt x="527" y="381"/>
                      </a:cubicBezTo>
                      <a:cubicBezTo>
                        <a:pt x="545" y="349"/>
                        <a:pt x="552" y="313"/>
                        <a:pt x="551" y="275"/>
                      </a:cubicBezTo>
                      <a:cubicBezTo>
                        <a:pt x="548" y="204"/>
                        <a:pt x="524" y="131"/>
                        <a:pt x="470" y="81"/>
                      </a:cubicBezTo>
                      <a:cubicBezTo>
                        <a:pt x="417" y="32"/>
                        <a:pt x="351" y="1"/>
                        <a:pt x="276" y="1"/>
                      </a:cubicBezTo>
                      <a:cubicBezTo>
                        <a:pt x="272" y="1"/>
                        <a:pt x="269" y="1"/>
                        <a:pt x="26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7"/>
                <p:cNvSpPr/>
                <p:nvPr/>
              </p:nvSpPr>
              <p:spPr>
                <a:xfrm>
                  <a:off x="7731475" y="3128900"/>
                  <a:ext cx="36225" cy="21725"/>
                </a:xfrm>
                <a:custGeom>
                  <a:avLst/>
                  <a:gdLst/>
                  <a:ahLst/>
                  <a:cxnLst/>
                  <a:rect l="l" t="t" r="r" b="b"/>
                  <a:pathLst>
                    <a:path w="1449" h="869" extrusionOk="0">
                      <a:moveTo>
                        <a:pt x="1164" y="0"/>
                      </a:moveTo>
                      <a:cubicBezTo>
                        <a:pt x="1141" y="0"/>
                        <a:pt x="1119" y="3"/>
                        <a:pt x="1097" y="11"/>
                      </a:cubicBezTo>
                      <a:cubicBezTo>
                        <a:pt x="865" y="93"/>
                        <a:pt x="635" y="175"/>
                        <a:pt x="404" y="257"/>
                      </a:cubicBezTo>
                      <a:cubicBezTo>
                        <a:pt x="337" y="280"/>
                        <a:pt x="271" y="304"/>
                        <a:pt x="205" y="327"/>
                      </a:cubicBezTo>
                      <a:cubicBezTo>
                        <a:pt x="169" y="336"/>
                        <a:pt x="138" y="352"/>
                        <a:pt x="111" y="376"/>
                      </a:cubicBezTo>
                      <a:cubicBezTo>
                        <a:pt x="81" y="395"/>
                        <a:pt x="58" y="421"/>
                        <a:pt x="41" y="453"/>
                      </a:cubicBezTo>
                      <a:cubicBezTo>
                        <a:pt x="21" y="485"/>
                        <a:pt x="9" y="519"/>
                        <a:pt x="8" y="556"/>
                      </a:cubicBezTo>
                      <a:cubicBezTo>
                        <a:pt x="0" y="592"/>
                        <a:pt x="1" y="629"/>
                        <a:pt x="13" y="665"/>
                      </a:cubicBezTo>
                      <a:cubicBezTo>
                        <a:pt x="34" y="731"/>
                        <a:pt x="76" y="796"/>
                        <a:pt x="139" y="829"/>
                      </a:cubicBezTo>
                      <a:cubicBezTo>
                        <a:pt x="182" y="852"/>
                        <a:pt x="232" y="868"/>
                        <a:pt x="282" y="868"/>
                      </a:cubicBezTo>
                      <a:cubicBezTo>
                        <a:pt x="306" y="868"/>
                        <a:pt x="329" y="865"/>
                        <a:pt x="351" y="857"/>
                      </a:cubicBezTo>
                      <a:cubicBezTo>
                        <a:pt x="582" y="775"/>
                        <a:pt x="814" y="694"/>
                        <a:pt x="1045" y="612"/>
                      </a:cubicBezTo>
                      <a:cubicBezTo>
                        <a:pt x="1111" y="588"/>
                        <a:pt x="1177" y="564"/>
                        <a:pt x="1243" y="541"/>
                      </a:cubicBezTo>
                      <a:cubicBezTo>
                        <a:pt x="1279" y="533"/>
                        <a:pt x="1311" y="517"/>
                        <a:pt x="1336" y="493"/>
                      </a:cubicBezTo>
                      <a:cubicBezTo>
                        <a:pt x="1367" y="473"/>
                        <a:pt x="1390" y="447"/>
                        <a:pt x="1407" y="415"/>
                      </a:cubicBezTo>
                      <a:cubicBezTo>
                        <a:pt x="1428" y="384"/>
                        <a:pt x="1438" y="350"/>
                        <a:pt x="1440" y="313"/>
                      </a:cubicBezTo>
                      <a:cubicBezTo>
                        <a:pt x="1449" y="276"/>
                        <a:pt x="1446" y="240"/>
                        <a:pt x="1435" y="203"/>
                      </a:cubicBezTo>
                      <a:cubicBezTo>
                        <a:pt x="1413" y="137"/>
                        <a:pt x="1373" y="72"/>
                        <a:pt x="1308" y="39"/>
                      </a:cubicBezTo>
                      <a:cubicBezTo>
                        <a:pt x="1266" y="16"/>
                        <a:pt x="1215" y="0"/>
                        <a:pt x="116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7"/>
                <p:cNvSpPr/>
                <p:nvPr/>
              </p:nvSpPr>
              <p:spPr>
                <a:xfrm>
                  <a:off x="7563200" y="3342975"/>
                  <a:ext cx="13825" cy="13750"/>
                </a:xfrm>
                <a:custGeom>
                  <a:avLst/>
                  <a:gdLst/>
                  <a:ahLst/>
                  <a:cxnLst/>
                  <a:rect l="l" t="t" r="r" b="b"/>
                  <a:pathLst>
                    <a:path w="553" h="550" extrusionOk="0">
                      <a:moveTo>
                        <a:pt x="265" y="0"/>
                      </a:moveTo>
                      <a:cubicBezTo>
                        <a:pt x="232" y="0"/>
                        <a:pt x="201" y="9"/>
                        <a:pt x="171" y="24"/>
                      </a:cubicBezTo>
                      <a:cubicBezTo>
                        <a:pt x="136" y="35"/>
                        <a:pt x="107" y="54"/>
                        <a:pt x="83" y="81"/>
                      </a:cubicBezTo>
                      <a:cubicBezTo>
                        <a:pt x="56" y="106"/>
                        <a:pt x="37" y="136"/>
                        <a:pt x="25" y="169"/>
                      </a:cubicBezTo>
                      <a:cubicBezTo>
                        <a:pt x="9" y="202"/>
                        <a:pt x="1" y="237"/>
                        <a:pt x="2" y="275"/>
                      </a:cubicBezTo>
                      <a:cubicBezTo>
                        <a:pt x="5" y="346"/>
                        <a:pt x="29" y="420"/>
                        <a:pt x="83" y="470"/>
                      </a:cubicBezTo>
                      <a:cubicBezTo>
                        <a:pt x="136" y="519"/>
                        <a:pt x="202" y="550"/>
                        <a:pt x="277" y="550"/>
                      </a:cubicBezTo>
                      <a:cubicBezTo>
                        <a:pt x="280" y="550"/>
                        <a:pt x="284" y="550"/>
                        <a:pt x="288" y="550"/>
                      </a:cubicBezTo>
                      <a:cubicBezTo>
                        <a:pt x="322" y="550"/>
                        <a:pt x="353" y="542"/>
                        <a:pt x="382" y="527"/>
                      </a:cubicBezTo>
                      <a:cubicBezTo>
                        <a:pt x="417" y="515"/>
                        <a:pt x="447" y="497"/>
                        <a:pt x="472" y="470"/>
                      </a:cubicBezTo>
                      <a:cubicBezTo>
                        <a:pt x="498" y="445"/>
                        <a:pt x="517" y="415"/>
                        <a:pt x="528" y="382"/>
                      </a:cubicBezTo>
                      <a:cubicBezTo>
                        <a:pt x="545" y="348"/>
                        <a:pt x="553" y="313"/>
                        <a:pt x="551" y="275"/>
                      </a:cubicBezTo>
                      <a:cubicBezTo>
                        <a:pt x="548" y="204"/>
                        <a:pt x="526" y="131"/>
                        <a:pt x="472" y="81"/>
                      </a:cubicBezTo>
                      <a:cubicBezTo>
                        <a:pt x="418" y="32"/>
                        <a:pt x="351" y="1"/>
                        <a:pt x="277" y="1"/>
                      </a:cubicBezTo>
                      <a:cubicBezTo>
                        <a:pt x="273" y="1"/>
                        <a:pt x="269" y="0"/>
                        <a:pt x="26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7"/>
                <p:cNvSpPr/>
                <p:nvPr/>
              </p:nvSpPr>
              <p:spPr>
                <a:xfrm>
                  <a:off x="7757825" y="3114675"/>
                  <a:ext cx="13825" cy="13775"/>
                </a:xfrm>
                <a:custGeom>
                  <a:avLst/>
                  <a:gdLst/>
                  <a:ahLst/>
                  <a:cxnLst/>
                  <a:rect l="l" t="t" r="r" b="b"/>
                  <a:pathLst>
                    <a:path w="553" h="551" extrusionOk="0">
                      <a:moveTo>
                        <a:pt x="270" y="0"/>
                      </a:moveTo>
                      <a:cubicBezTo>
                        <a:pt x="234" y="0"/>
                        <a:pt x="201" y="8"/>
                        <a:pt x="170" y="24"/>
                      </a:cubicBezTo>
                      <a:cubicBezTo>
                        <a:pt x="136" y="36"/>
                        <a:pt x="107" y="54"/>
                        <a:pt x="82" y="81"/>
                      </a:cubicBezTo>
                      <a:cubicBezTo>
                        <a:pt x="55" y="106"/>
                        <a:pt x="37" y="135"/>
                        <a:pt x="25" y="169"/>
                      </a:cubicBezTo>
                      <a:cubicBezTo>
                        <a:pt x="8" y="203"/>
                        <a:pt x="0" y="238"/>
                        <a:pt x="1" y="275"/>
                      </a:cubicBezTo>
                      <a:cubicBezTo>
                        <a:pt x="4" y="347"/>
                        <a:pt x="28" y="420"/>
                        <a:pt x="82" y="470"/>
                      </a:cubicBezTo>
                      <a:cubicBezTo>
                        <a:pt x="135" y="519"/>
                        <a:pt x="202" y="550"/>
                        <a:pt x="276" y="550"/>
                      </a:cubicBezTo>
                      <a:cubicBezTo>
                        <a:pt x="279" y="550"/>
                        <a:pt x="281" y="550"/>
                        <a:pt x="283" y="550"/>
                      </a:cubicBezTo>
                      <a:cubicBezTo>
                        <a:pt x="318" y="550"/>
                        <a:pt x="351" y="543"/>
                        <a:pt x="382" y="526"/>
                      </a:cubicBezTo>
                      <a:cubicBezTo>
                        <a:pt x="416" y="516"/>
                        <a:pt x="445" y="496"/>
                        <a:pt x="470" y="470"/>
                      </a:cubicBezTo>
                      <a:cubicBezTo>
                        <a:pt x="497" y="445"/>
                        <a:pt x="516" y="415"/>
                        <a:pt x="527" y="381"/>
                      </a:cubicBezTo>
                      <a:cubicBezTo>
                        <a:pt x="545" y="349"/>
                        <a:pt x="552" y="314"/>
                        <a:pt x="551" y="275"/>
                      </a:cubicBezTo>
                      <a:cubicBezTo>
                        <a:pt x="548" y="205"/>
                        <a:pt x="524" y="131"/>
                        <a:pt x="470" y="81"/>
                      </a:cubicBezTo>
                      <a:cubicBezTo>
                        <a:pt x="416" y="31"/>
                        <a:pt x="351" y="0"/>
                        <a:pt x="276" y="0"/>
                      </a:cubicBezTo>
                      <a:cubicBezTo>
                        <a:pt x="274" y="0"/>
                        <a:pt x="272" y="0"/>
                        <a:pt x="27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7"/>
                <p:cNvSpPr/>
                <p:nvPr/>
              </p:nvSpPr>
              <p:spPr>
                <a:xfrm>
                  <a:off x="6882250" y="2837925"/>
                  <a:ext cx="28550" cy="32350"/>
                </a:xfrm>
                <a:custGeom>
                  <a:avLst/>
                  <a:gdLst/>
                  <a:ahLst/>
                  <a:cxnLst/>
                  <a:rect l="l" t="t" r="r" b="b"/>
                  <a:pathLst>
                    <a:path w="1142" h="1294" extrusionOk="0">
                      <a:moveTo>
                        <a:pt x="318" y="740"/>
                      </a:moveTo>
                      <a:cubicBezTo>
                        <a:pt x="320" y="741"/>
                        <a:pt x="321" y="741"/>
                        <a:pt x="322" y="741"/>
                      </a:cubicBezTo>
                      <a:lnTo>
                        <a:pt x="322" y="741"/>
                      </a:lnTo>
                      <a:cubicBezTo>
                        <a:pt x="321" y="741"/>
                        <a:pt x="320" y="741"/>
                        <a:pt x="318" y="740"/>
                      </a:cubicBezTo>
                      <a:close/>
                      <a:moveTo>
                        <a:pt x="718" y="0"/>
                      </a:moveTo>
                      <a:cubicBezTo>
                        <a:pt x="671" y="0"/>
                        <a:pt x="623" y="11"/>
                        <a:pt x="584" y="37"/>
                      </a:cubicBezTo>
                      <a:cubicBezTo>
                        <a:pt x="516" y="82"/>
                        <a:pt x="451" y="131"/>
                        <a:pt x="393" y="186"/>
                      </a:cubicBezTo>
                      <a:cubicBezTo>
                        <a:pt x="334" y="242"/>
                        <a:pt x="284" y="306"/>
                        <a:pt x="235" y="370"/>
                      </a:cubicBezTo>
                      <a:cubicBezTo>
                        <a:pt x="200" y="417"/>
                        <a:pt x="169" y="468"/>
                        <a:pt x="142" y="519"/>
                      </a:cubicBezTo>
                      <a:cubicBezTo>
                        <a:pt x="106" y="592"/>
                        <a:pt x="73" y="668"/>
                        <a:pt x="50" y="745"/>
                      </a:cubicBezTo>
                      <a:cubicBezTo>
                        <a:pt x="23" y="830"/>
                        <a:pt x="10" y="919"/>
                        <a:pt x="1" y="1007"/>
                      </a:cubicBezTo>
                      <a:cubicBezTo>
                        <a:pt x="4" y="1032"/>
                        <a:pt x="7" y="1056"/>
                        <a:pt x="11" y="1081"/>
                      </a:cubicBezTo>
                      <a:cubicBezTo>
                        <a:pt x="19" y="1116"/>
                        <a:pt x="36" y="1147"/>
                        <a:pt x="60" y="1174"/>
                      </a:cubicBezTo>
                      <a:cubicBezTo>
                        <a:pt x="72" y="1195"/>
                        <a:pt x="89" y="1211"/>
                        <a:pt x="110" y="1223"/>
                      </a:cubicBezTo>
                      <a:cubicBezTo>
                        <a:pt x="136" y="1248"/>
                        <a:pt x="167" y="1264"/>
                        <a:pt x="203" y="1273"/>
                      </a:cubicBezTo>
                      <a:cubicBezTo>
                        <a:pt x="253" y="1284"/>
                        <a:pt x="306" y="1291"/>
                        <a:pt x="357" y="1293"/>
                      </a:cubicBezTo>
                      <a:cubicBezTo>
                        <a:pt x="362" y="1294"/>
                        <a:pt x="367" y="1294"/>
                        <a:pt x="373" y="1294"/>
                      </a:cubicBezTo>
                      <a:cubicBezTo>
                        <a:pt x="418" y="1294"/>
                        <a:pt x="463" y="1286"/>
                        <a:pt x="507" y="1280"/>
                      </a:cubicBezTo>
                      <a:cubicBezTo>
                        <a:pt x="585" y="1269"/>
                        <a:pt x="660" y="1238"/>
                        <a:pt x="728" y="1203"/>
                      </a:cubicBezTo>
                      <a:cubicBezTo>
                        <a:pt x="753" y="1191"/>
                        <a:pt x="777" y="1176"/>
                        <a:pt x="799" y="1160"/>
                      </a:cubicBezTo>
                      <a:cubicBezTo>
                        <a:pt x="839" y="1131"/>
                        <a:pt x="881" y="1100"/>
                        <a:pt x="916" y="1065"/>
                      </a:cubicBezTo>
                      <a:cubicBezTo>
                        <a:pt x="952" y="1030"/>
                        <a:pt x="982" y="989"/>
                        <a:pt x="1011" y="949"/>
                      </a:cubicBezTo>
                      <a:cubicBezTo>
                        <a:pt x="1028" y="927"/>
                        <a:pt x="1042" y="904"/>
                        <a:pt x="1055" y="879"/>
                      </a:cubicBezTo>
                      <a:cubicBezTo>
                        <a:pt x="1079" y="832"/>
                        <a:pt x="1102" y="782"/>
                        <a:pt x="1115" y="730"/>
                      </a:cubicBezTo>
                      <a:cubicBezTo>
                        <a:pt x="1130" y="677"/>
                        <a:pt x="1137" y="622"/>
                        <a:pt x="1139" y="567"/>
                      </a:cubicBezTo>
                      <a:cubicBezTo>
                        <a:pt x="1141" y="530"/>
                        <a:pt x="1133" y="495"/>
                        <a:pt x="1115" y="461"/>
                      </a:cubicBezTo>
                      <a:cubicBezTo>
                        <a:pt x="1105" y="428"/>
                        <a:pt x="1086" y="398"/>
                        <a:pt x="1059" y="373"/>
                      </a:cubicBezTo>
                      <a:cubicBezTo>
                        <a:pt x="1040" y="352"/>
                        <a:pt x="1018" y="337"/>
                        <a:pt x="993" y="325"/>
                      </a:cubicBezTo>
                      <a:lnTo>
                        <a:pt x="993" y="325"/>
                      </a:lnTo>
                      <a:cubicBezTo>
                        <a:pt x="999" y="296"/>
                        <a:pt x="999" y="266"/>
                        <a:pt x="993" y="237"/>
                      </a:cubicBezTo>
                      <a:cubicBezTo>
                        <a:pt x="991" y="201"/>
                        <a:pt x="980" y="167"/>
                        <a:pt x="959" y="136"/>
                      </a:cubicBezTo>
                      <a:cubicBezTo>
                        <a:pt x="922" y="76"/>
                        <a:pt x="866" y="25"/>
                        <a:pt x="796" y="9"/>
                      </a:cubicBezTo>
                      <a:cubicBezTo>
                        <a:pt x="771" y="3"/>
                        <a:pt x="744" y="0"/>
                        <a:pt x="718"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7"/>
                <p:cNvSpPr/>
                <p:nvPr/>
              </p:nvSpPr>
              <p:spPr>
                <a:xfrm>
                  <a:off x="7806450" y="2987450"/>
                  <a:ext cx="13850" cy="13775"/>
                </a:xfrm>
                <a:custGeom>
                  <a:avLst/>
                  <a:gdLst/>
                  <a:ahLst/>
                  <a:cxnLst/>
                  <a:rect l="l" t="t" r="r" b="b"/>
                  <a:pathLst>
                    <a:path w="554" h="551" extrusionOk="0">
                      <a:moveTo>
                        <a:pt x="270" y="0"/>
                      </a:moveTo>
                      <a:cubicBezTo>
                        <a:pt x="235" y="0"/>
                        <a:pt x="202" y="7"/>
                        <a:pt x="171" y="24"/>
                      </a:cubicBezTo>
                      <a:cubicBezTo>
                        <a:pt x="138" y="34"/>
                        <a:pt x="108" y="54"/>
                        <a:pt x="83" y="81"/>
                      </a:cubicBezTo>
                      <a:cubicBezTo>
                        <a:pt x="56" y="106"/>
                        <a:pt x="37" y="135"/>
                        <a:pt x="26" y="169"/>
                      </a:cubicBezTo>
                      <a:cubicBezTo>
                        <a:pt x="9" y="201"/>
                        <a:pt x="1" y="237"/>
                        <a:pt x="3" y="275"/>
                      </a:cubicBezTo>
                      <a:cubicBezTo>
                        <a:pt x="6" y="346"/>
                        <a:pt x="29" y="419"/>
                        <a:pt x="83" y="469"/>
                      </a:cubicBezTo>
                      <a:cubicBezTo>
                        <a:pt x="137" y="519"/>
                        <a:pt x="203" y="550"/>
                        <a:pt x="277" y="550"/>
                      </a:cubicBezTo>
                      <a:cubicBezTo>
                        <a:pt x="279" y="550"/>
                        <a:pt x="281" y="550"/>
                        <a:pt x="283" y="550"/>
                      </a:cubicBezTo>
                      <a:cubicBezTo>
                        <a:pt x="319" y="550"/>
                        <a:pt x="352" y="542"/>
                        <a:pt x="383" y="526"/>
                      </a:cubicBezTo>
                      <a:cubicBezTo>
                        <a:pt x="417" y="515"/>
                        <a:pt x="447" y="496"/>
                        <a:pt x="472" y="469"/>
                      </a:cubicBezTo>
                      <a:cubicBezTo>
                        <a:pt x="499" y="444"/>
                        <a:pt x="517" y="415"/>
                        <a:pt x="528" y="381"/>
                      </a:cubicBezTo>
                      <a:cubicBezTo>
                        <a:pt x="545" y="348"/>
                        <a:pt x="554" y="312"/>
                        <a:pt x="552" y="275"/>
                      </a:cubicBezTo>
                      <a:cubicBezTo>
                        <a:pt x="549" y="203"/>
                        <a:pt x="526" y="130"/>
                        <a:pt x="472" y="81"/>
                      </a:cubicBezTo>
                      <a:cubicBezTo>
                        <a:pt x="418" y="31"/>
                        <a:pt x="351" y="0"/>
                        <a:pt x="277" y="0"/>
                      </a:cubicBezTo>
                      <a:cubicBezTo>
                        <a:pt x="274" y="0"/>
                        <a:pt x="272" y="0"/>
                        <a:pt x="27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7"/>
                <p:cNvSpPr/>
                <p:nvPr/>
              </p:nvSpPr>
              <p:spPr>
                <a:xfrm>
                  <a:off x="7850850" y="2946925"/>
                  <a:ext cx="30500" cy="35550"/>
                </a:xfrm>
                <a:custGeom>
                  <a:avLst/>
                  <a:gdLst/>
                  <a:ahLst/>
                  <a:cxnLst/>
                  <a:rect l="l" t="t" r="r" b="b"/>
                  <a:pathLst>
                    <a:path w="1220" h="1422" extrusionOk="0">
                      <a:moveTo>
                        <a:pt x="566" y="0"/>
                      </a:moveTo>
                      <a:cubicBezTo>
                        <a:pt x="530" y="0"/>
                        <a:pt x="497" y="9"/>
                        <a:pt x="467" y="24"/>
                      </a:cubicBezTo>
                      <a:cubicBezTo>
                        <a:pt x="433" y="36"/>
                        <a:pt x="404" y="54"/>
                        <a:pt x="379" y="81"/>
                      </a:cubicBezTo>
                      <a:cubicBezTo>
                        <a:pt x="330" y="133"/>
                        <a:pt x="295" y="203"/>
                        <a:pt x="298" y="275"/>
                      </a:cubicBezTo>
                      <a:cubicBezTo>
                        <a:pt x="301" y="347"/>
                        <a:pt x="325" y="419"/>
                        <a:pt x="379" y="469"/>
                      </a:cubicBezTo>
                      <a:cubicBezTo>
                        <a:pt x="414" y="504"/>
                        <a:pt x="448" y="541"/>
                        <a:pt x="479" y="580"/>
                      </a:cubicBezTo>
                      <a:lnTo>
                        <a:pt x="479" y="580"/>
                      </a:lnTo>
                      <a:cubicBezTo>
                        <a:pt x="503" y="613"/>
                        <a:pt x="525" y="647"/>
                        <a:pt x="545" y="683"/>
                      </a:cubicBezTo>
                      <a:lnTo>
                        <a:pt x="545" y="683"/>
                      </a:lnTo>
                      <a:lnTo>
                        <a:pt x="428" y="633"/>
                      </a:lnTo>
                      <a:cubicBezTo>
                        <a:pt x="396" y="614"/>
                        <a:pt x="362" y="602"/>
                        <a:pt x="326" y="601"/>
                      </a:cubicBezTo>
                      <a:cubicBezTo>
                        <a:pt x="310" y="598"/>
                        <a:pt x="294" y="596"/>
                        <a:pt x="278" y="596"/>
                      </a:cubicBezTo>
                      <a:cubicBezTo>
                        <a:pt x="258" y="596"/>
                        <a:pt x="237" y="599"/>
                        <a:pt x="216" y="605"/>
                      </a:cubicBezTo>
                      <a:cubicBezTo>
                        <a:pt x="180" y="615"/>
                        <a:pt x="149" y="630"/>
                        <a:pt x="122" y="655"/>
                      </a:cubicBezTo>
                      <a:cubicBezTo>
                        <a:pt x="92" y="674"/>
                        <a:pt x="69" y="700"/>
                        <a:pt x="52" y="732"/>
                      </a:cubicBezTo>
                      <a:cubicBezTo>
                        <a:pt x="19" y="796"/>
                        <a:pt x="1" y="873"/>
                        <a:pt x="24" y="944"/>
                      </a:cubicBezTo>
                      <a:cubicBezTo>
                        <a:pt x="33" y="965"/>
                        <a:pt x="42" y="988"/>
                        <a:pt x="52" y="1010"/>
                      </a:cubicBezTo>
                      <a:cubicBezTo>
                        <a:pt x="76" y="1050"/>
                        <a:pt x="109" y="1084"/>
                        <a:pt x="150" y="1109"/>
                      </a:cubicBezTo>
                      <a:lnTo>
                        <a:pt x="805" y="1385"/>
                      </a:lnTo>
                      <a:cubicBezTo>
                        <a:pt x="848" y="1409"/>
                        <a:pt x="894" y="1422"/>
                        <a:pt x="944" y="1422"/>
                      </a:cubicBezTo>
                      <a:cubicBezTo>
                        <a:pt x="994" y="1422"/>
                        <a:pt x="1040" y="1409"/>
                        <a:pt x="1083" y="1385"/>
                      </a:cubicBezTo>
                      <a:cubicBezTo>
                        <a:pt x="1166" y="1336"/>
                        <a:pt x="1219" y="1244"/>
                        <a:pt x="1219" y="1148"/>
                      </a:cubicBezTo>
                      <a:cubicBezTo>
                        <a:pt x="1219" y="1060"/>
                        <a:pt x="1208" y="973"/>
                        <a:pt x="1194" y="887"/>
                      </a:cubicBezTo>
                      <a:cubicBezTo>
                        <a:pt x="1185" y="823"/>
                        <a:pt x="1169" y="760"/>
                        <a:pt x="1148" y="699"/>
                      </a:cubicBezTo>
                      <a:cubicBezTo>
                        <a:pt x="1103" y="558"/>
                        <a:pt x="1037" y="419"/>
                        <a:pt x="950" y="298"/>
                      </a:cubicBezTo>
                      <a:cubicBezTo>
                        <a:pt x="895" y="221"/>
                        <a:pt x="835" y="147"/>
                        <a:pt x="767" y="81"/>
                      </a:cubicBezTo>
                      <a:cubicBezTo>
                        <a:pt x="715" y="32"/>
                        <a:pt x="644" y="0"/>
                        <a:pt x="573" y="0"/>
                      </a:cubicBezTo>
                      <a:cubicBezTo>
                        <a:pt x="571" y="0"/>
                        <a:pt x="568" y="0"/>
                        <a:pt x="56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7687725" y="2965225"/>
                  <a:ext cx="43800" cy="27275"/>
                </a:xfrm>
                <a:custGeom>
                  <a:avLst/>
                  <a:gdLst/>
                  <a:ahLst/>
                  <a:cxnLst/>
                  <a:rect l="l" t="t" r="r" b="b"/>
                  <a:pathLst>
                    <a:path w="1752" h="1091" extrusionOk="0">
                      <a:moveTo>
                        <a:pt x="609" y="201"/>
                      </a:moveTo>
                      <a:lnTo>
                        <a:pt x="609" y="201"/>
                      </a:lnTo>
                      <a:cubicBezTo>
                        <a:pt x="610" y="202"/>
                        <a:pt x="611" y="203"/>
                        <a:pt x="611" y="203"/>
                      </a:cubicBezTo>
                      <a:lnTo>
                        <a:pt x="611" y="203"/>
                      </a:lnTo>
                      <a:cubicBezTo>
                        <a:pt x="611" y="203"/>
                        <a:pt x="611" y="203"/>
                        <a:pt x="611" y="203"/>
                      </a:cubicBezTo>
                      <a:lnTo>
                        <a:pt x="611" y="203"/>
                      </a:lnTo>
                      <a:cubicBezTo>
                        <a:pt x="610" y="202"/>
                        <a:pt x="610" y="202"/>
                        <a:pt x="609" y="201"/>
                      </a:cubicBezTo>
                      <a:close/>
                      <a:moveTo>
                        <a:pt x="583" y="682"/>
                      </a:moveTo>
                      <a:cubicBezTo>
                        <a:pt x="593" y="686"/>
                        <a:pt x="604" y="690"/>
                        <a:pt x="614" y="695"/>
                      </a:cubicBezTo>
                      <a:lnTo>
                        <a:pt x="614" y="695"/>
                      </a:lnTo>
                      <a:cubicBezTo>
                        <a:pt x="604" y="691"/>
                        <a:pt x="593" y="686"/>
                        <a:pt x="583" y="682"/>
                      </a:cubicBezTo>
                      <a:close/>
                      <a:moveTo>
                        <a:pt x="266" y="1"/>
                      </a:moveTo>
                      <a:cubicBezTo>
                        <a:pt x="232" y="1"/>
                        <a:pt x="201" y="9"/>
                        <a:pt x="171" y="25"/>
                      </a:cubicBezTo>
                      <a:cubicBezTo>
                        <a:pt x="148" y="31"/>
                        <a:pt x="127" y="42"/>
                        <a:pt x="111" y="60"/>
                      </a:cubicBezTo>
                      <a:cubicBezTo>
                        <a:pt x="81" y="79"/>
                        <a:pt x="57" y="105"/>
                        <a:pt x="40" y="137"/>
                      </a:cubicBezTo>
                      <a:cubicBezTo>
                        <a:pt x="31" y="159"/>
                        <a:pt x="22" y="180"/>
                        <a:pt x="12" y="202"/>
                      </a:cubicBezTo>
                      <a:cubicBezTo>
                        <a:pt x="9" y="227"/>
                        <a:pt x="6" y="251"/>
                        <a:pt x="2" y="276"/>
                      </a:cubicBezTo>
                      <a:cubicBezTo>
                        <a:pt x="1" y="313"/>
                        <a:pt x="9" y="349"/>
                        <a:pt x="26" y="382"/>
                      </a:cubicBezTo>
                      <a:cubicBezTo>
                        <a:pt x="37" y="416"/>
                        <a:pt x="56" y="445"/>
                        <a:pt x="83" y="470"/>
                      </a:cubicBezTo>
                      <a:cubicBezTo>
                        <a:pt x="177" y="561"/>
                        <a:pt x="282" y="643"/>
                        <a:pt x="390" y="718"/>
                      </a:cubicBezTo>
                      <a:cubicBezTo>
                        <a:pt x="480" y="780"/>
                        <a:pt x="577" y="835"/>
                        <a:pt x="676" y="882"/>
                      </a:cubicBezTo>
                      <a:cubicBezTo>
                        <a:pt x="753" y="917"/>
                        <a:pt x="831" y="950"/>
                        <a:pt x="911" y="979"/>
                      </a:cubicBezTo>
                      <a:cubicBezTo>
                        <a:pt x="932" y="986"/>
                        <a:pt x="954" y="990"/>
                        <a:pt x="975" y="990"/>
                      </a:cubicBezTo>
                      <a:cubicBezTo>
                        <a:pt x="990" y="990"/>
                        <a:pt x="1005" y="988"/>
                        <a:pt x="1021" y="985"/>
                      </a:cubicBezTo>
                      <a:cubicBezTo>
                        <a:pt x="1057" y="982"/>
                        <a:pt x="1091" y="972"/>
                        <a:pt x="1122" y="951"/>
                      </a:cubicBezTo>
                      <a:cubicBezTo>
                        <a:pt x="1126" y="949"/>
                        <a:pt x="1130" y="947"/>
                        <a:pt x="1133" y="945"/>
                      </a:cubicBezTo>
                      <a:lnTo>
                        <a:pt x="1133" y="945"/>
                      </a:lnTo>
                      <a:cubicBezTo>
                        <a:pt x="1144" y="951"/>
                        <a:pt x="1154" y="957"/>
                        <a:pt x="1165" y="963"/>
                      </a:cubicBezTo>
                      <a:cubicBezTo>
                        <a:pt x="1219" y="992"/>
                        <a:pt x="1272" y="1022"/>
                        <a:pt x="1325" y="1053"/>
                      </a:cubicBezTo>
                      <a:cubicBezTo>
                        <a:pt x="1357" y="1073"/>
                        <a:pt x="1390" y="1084"/>
                        <a:pt x="1427" y="1085"/>
                      </a:cubicBezTo>
                      <a:cubicBezTo>
                        <a:pt x="1443" y="1089"/>
                        <a:pt x="1459" y="1091"/>
                        <a:pt x="1475" y="1091"/>
                      </a:cubicBezTo>
                      <a:cubicBezTo>
                        <a:pt x="1495" y="1091"/>
                        <a:pt x="1516" y="1088"/>
                        <a:pt x="1536" y="1081"/>
                      </a:cubicBezTo>
                      <a:cubicBezTo>
                        <a:pt x="1573" y="1072"/>
                        <a:pt x="1604" y="1056"/>
                        <a:pt x="1630" y="1031"/>
                      </a:cubicBezTo>
                      <a:cubicBezTo>
                        <a:pt x="1660" y="1013"/>
                        <a:pt x="1684" y="987"/>
                        <a:pt x="1701" y="954"/>
                      </a:cubicBezTo>
                      <a:cubicBezTo>
                        <a:pt x="1735" y="890"/>
                        <a:pt x="1751" y="813"/>
                        <a:pt x="1728" y="743"/>
                      </a:cubicBezTo>
                      <a:cubicBezTo>
                        <a:pt x="1707" y="674"/>
                        <a:pt x="1665" y="615"/>
                        <a:pt x="1603" y="578"/>
                      </a:cubicBezTo>
                      <a:cubicBezTo>
                        <a:pt x="1289" y="395"/>
                        <a:pt x="961" y="241"/>
                        <a:pt x="622" y="109"/>
                      </a:cubicBezTo>
                      <a:cubicBezTo>
                        <a:pt x="532" y="74"/>
                        <a:pt x="442" y="41"/>
                        <a:pt x="350" y="10"/>
                      </a:cubicBezTo>
                      <a:cubicBezTo>
                        <a:pt x="326" y="7"/>
                        <a:pt x="302" y="4"/>
                        <a:pt x="277" y="1"/>
                      </a:cubicBezTo>
                      <a:cubicBezTo>
                        <a:pt x="273" y="1"/>
                        <a:pt x="269" y="1"/>
                        <a:pt x="26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7449250" y="2898475"/>
                  <a:ext cx="25000" cy="29175"/>
                </a:xfrm>
                <a:custGeom>
                  <a:avLst/>
                  <a:gdLst/>
                  <a:ahLst/>
                  <a:cxnLst/>
                  <a:rect l="l" t="t" r="r" b="b"/>
                  <a:pathLst>
                    <a:path w="1000" h="1167" extrusionOk="0">
                      <a:moveTo>
                        <a:pt x="456" y="543"/>
                      </a:moveTo>
                      <a:cubicBezTo>
                        <a:pt x="455" y="543"/>
                        <a:pt x="454" y="543"/>
                        <a:pt x="453" y="543"/>
                      </a:cubicBezTo>
                      <a:lnTo>
                        <a:pt x="453" y="543"/>
                      </a:lnTo>
                      <a:cubicBezTo>
                        <a:pt x="454" y="543"/>
                        <a:pt x="455" y="543"/>
                        <a:pt x="456" y="543"/>
                      </a:cubicBezTo>
                      <a:close/>
                      <a:moveTo>
                        <a:pt x="372" y="544"/>
                      </a:moveTo>
                      <a:lnTo>
                        <a:pt x="372" y="544"/>
                      </a:lnTo>
                      <a:cubicBezTo>
                        <a:pt x="373" y="544"/>
                        <a:pt x="374" y="544"/>
                        <a:pt x="374" y="544"/>
                      </a:cubicBezTo>
                      <a:lnTo>
                        <a:pt x="374" y="544"/>
                      </a:lnTo>
                      <a:cubicBezTo>
                        <a:pt x="374" y="544"/>
                        <a:pt x="373" y="544"/>
                        <a:pt x="372" y="544"/>
                      </a:cubicBezTo>
                      <a:close/>
                      <a:moveTo>
                        <a:pt x="435" y="552"/>
                      </a:moveTo>
                      <a:cubicBezTo>
                        <a:pt x="439" y="552"/>
                        <a:pt x="442" y="553"/>
                        <a:pt x="446" y="553"/>
                      </a:cubicBezTo>
                      <a:cubicBezTo>
                        <a:pt x="442" y="553"/>
                        <a:pt x="439" y="552"/>
                        <a:pt x="435" y="552"/>
                      </a:cubicBezTo>
                      <a:close/>
                      <a:moveTo>
                        <a:pt x="405" y="556"/>
                      </a:moveTo>
                      <a:lnTo>
                        <a:pt x="405" y="556"/>
                      </a:lnTo>
                      <a:cubicBezTo>
                        <a:pt x="405" y="556"/>
                        <a:pt x="404" y="556"/>
                        <a:pt x="404" y="556"/>
                      </a:cubicBezTo>
                      <a:cubicBezTo>
                        <a:pt x="404" y="556"/>
                        <a:pt x="405" y="556"/>
                        <a:pt x="405" y="556"/>
                      </a:cubicBezTo>
                      <a:close/>
                      <a:moveTo>
                        <a:pt x="442" y="563"/>
                      </a:moveTo>
                      <a:lnTo>
                        <a:pt x="442" y="563"/>
                      </a:lnTo>
                      <a:cubicBezTo>
                        <a:pt x="443" y="564"/>
                        <a:pt x="445" y="564"/>
                        <a:pt x="446" y="565"/>
                      </a:cubicBezTo>
                      <a:cubicBezTo>
                        <a:pt x="445" y="564"/>
                        <a:pt x="443" y="564"/>
                        <a:pt x="442" y="563"/>
                      </a:cubicBezTo>
                      <a:close/>
                      <a:moveTo>
                        <a:pt x="444" y="573"/>
                      </a:moveTo>
                      <a:cubicBezTo>
                        <a:pt x="447" y="575"/>
                        <a:pt x="449" y="577"/>
                        <a:pt x="452" y="579"/>
                      </a:cubicBezTo>
                      <a:cubicBezTo>
                        <a:pt x="449" y="577"/>
                        <a:pt x="447" y="575"/>
                        <a:pt x="444" y="573"/>
                      </a:cubicBezTo>
                      <a:close/>
                      <a:moveTo>
                        <a:pt x="417" y="1"/>
                      </a:moveTo>
                      <a:cubicBezTo>
                        <a:pt x="407" y="1"/>
                        <a:pt x="397" y="2"/>
                        <a:pt x="387" y="2"/>
                      </a:cubicBezTo>
                      <a:cubicBezTo>
                        <a:pt x="352" y="5"/>
                        <a:pt x="309" y="10"/>
                        <a:pt x="272" y="21"/>
                      </a:cubicBezTo>
                      <a:cubicBezTo>
                        <a:pt x="199" y="46"/>
                        <a:pt x="140" y="79"/>
                        <a:pt x="83" y="134"/>
                      </a:cubicBezTo>
                      <a:cubicBezTo>
                        <a:pt x="56" y="159"/>
                        <a:pt x="36" y="188"/>
                        <a:pt x="25" y="222"/>
                      </a:cubicBezTo>
                      <a:cubicBezTo>
                        <a:pt x="8" y="256"/>
                        <a:pt x="1" y="291"/>
                        <a:pt x="2" y="328"/>
                      </a:cubicBezTo>
                      <a:cubicBezTo>
                        <a:pt x="1" y="366"/>
                        <a:pt x="8" y="401"/>
                        <a:pt x="25" y="434"/>
                      </a:cubicBezTo>
                      <a:cubicBezTo>
                        <a:pt x="37" y="468"/>
                        <a:pt x="56" y="497"/>
                        <a:pt x="83" y="522"/>
                      </a:cubicBezTo>
                      <a:cubicBezTo>
                        <a:pt x="132" y="569"/>
                        <a:pt x="197" y="603"/>
                        <a:pt x="268" y="603"/>
                      </a:cubicBezTo>
                      <a:cubicBezTo>
                        <a:pt x="271" y="603"/>
                        <a:pt x="274" y="603"/>
                        <a:pt x="277" y="603"/>
                      </a:cubicBezTo>
                      <a:cubicBezTo>
                        <a:pt x="330" y="601"/>
                        <a:pt x="379" y="587"/>
                        <a:pt x="423" y="560"/>
                      </a:cubicBezTo>
                      <a:lnTo>
                        <a:pt x="423" y="560"/>
                      </a:lnTo>
                      <a:cubicBezTo>
                        <a:pt x="424" y="561"/>
                        <a:pt x="425" y="562"/>
                        <a:pt x="426" y="563"/>
                      </a:cubicBezTo>
                      <a:lnTo>
                        <a:pt x="426" y="563"/>
                      </a:lnTo>
                      <a:cubicBezTo>
                        <a:pt x="428" y="566"/>
                        <a:pt x="430" y="570"/>
                        <a:pt x="432" y="573"/>
                      </a:cubicBezTo>
                      <a:lnTo>
                        <a:pt x="432" y="573"/>
                      </a:lnTo>
                      <a:cubicBezTo>
                        <a:pt x="438" y="590"/>
                        <a:pt x="442" y="608"/>
                        <a:pt x="446" y="626"/>
                      </a:cubicBezTo>
                      <a:lnTo>
                        <a:pt x="446" y="626"/>
                      </a:lnTo>
                      <a:cubicBezTo>
                        <a:pt x="453" y="715"/>
                        <a:pt x="443" y="803"/>
                        <a:pt x="433" y="892"/>
                      </a:cubicBezTo>
                      <a:cubicBezTo>
                        <a:pt x="431" y="930"/>
                        <a:pt x="439" y="965"/>
                        <a:pt x="456" y="997"/>
                      </a:cubicBezTo>
                      <a:cubicBezTo>
                        <a:pt x="467" y="1032"/>
                        <a:pt x="486" y="1061"/>
                        <a:pt x="513" y="1086"/>
                      </a:cubicBezTo>
                      <a:cubicBezTo>
                        <a:pt x="538" y="1113"/>
                        <a:pt x="568" y="1132"/>
                        <a:pt x="601" y="1143"/>
                      </a:cubicBezTo>
                      <a:cubicBezTo>
                        <a:pt x="632" y="1159"/>
                        <a:pt x="665" y="1167"/>
                        <a:pt x="701" y="1167"/>
                      </a:cubicBezTo>
                      <a:cubicBezTo>
                        <a:pt x="703" y="1167"/>
                        <a:pt x="706" y="1167"/>
                        <a:pt x="708" y="1167"/>
                      </a:cubicBezTo>
                      <a:cubicBezTo>
                        <a:pt x="779" y="1163"/>
                        <a:pt x="852" y="1140"/>
                        <a:pt x="902" y="1086"/>
                      </a:cubicBezTo>
                      <a:cubicBezTo>
                        <a:pt x="917" y="1068"/>
                        <a:pt x="930" y="1049"/>
                        <a:pt x="945" y="1031"/>
                      </a:cubicBezTo>
                      <a:cubicBezTo>
                        <a:pt x="970" y="987"/>
                        <a:pt x="982" y="941"/>
                        <a:pt x="982" y="892"/>
                      </a:cubicBezTo>
                      <a:cubicBezTo>
                        <a:pt x="991" y="816"/>
                        <a:pt x="1000" y="740"/>
                        <a:pt x="998" y="663"/>
                      </a:cubicBezTo>
                      <a:cubicBezTo>
                        <a:pt x="997" y="604"/>
                        <a:pt x="988" y="545"/>
                        <a:pt x="978" y="487"/>
                      </a:cubicBezTo>
                      <a:cubicBezTo>
                        <a:pt x="967" y="428"/>
                        <a:pt x="943" y="373"/>
                        <a:pt x="918" y="318"/>
                      </a:cubicBezTo>
                      <a:cubicBezTo>
                        <a:pt x="875" y="224"/>
                        <a:pt x="798" y="153"/>
                        <a:pt x="715" y="95"/>
                      </a:cubicBezTo>
                      <a:cubicBezTo>
                        <a:pt x="674" y="65"/>
                        <a:pt x="624" y="46"/>
                        <a:pt x="576" y="28"/>
                      </a:cubicBezTo>
                      <a:cubicBezTo>
                        <a:pt x="530" y="11"/>
                        <a:pt x="478" y="5"/>
                        <a:pt x="429" y="1"/>
                      </a:cubicBezTo>
                      <a:cubicBezTo>
                        <a:pt x="425" y="1"/>
                        <a:pt x="421" y="1"/>
                        <a:pt x="417"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7514700" y="2908650"/>
                  <a:ext cx="16200" cy="15975"/>
                </a:xfrm>
                <a:custGeom>
                  <a:avLst/>
                  <a:gdLst/>
                  <a:ahLst/>
                  <a:cxnLst/>
                  <a:rect l="l" t="t" r="r" b="b"/>
                  <a:pathLst>
                    <a:path w="648" h="639" extrusionOk="0">
                      <a:moveTo>
                        <a:pt x="437" y="363"/>
                      </a:moveTo>
                      <a:cubicBezTo>
                        <a:pt x="436" y="365"/>
                        <a:pt x="435" y="366"/>
                        <a:pt x="434" y="368"/>
                      </a:cubicBezTo>
                      <a:lnTo>
                        <a:pt x="434" y="368"/>
                      </a:lnTo>
                      <a:cubicBezTo>
                        <a:pt x="435" y="366"/>
                        <a:pt x="436" y="365"/>
                        <a:pt x="437" y="363"/>
                      </a:cubicBezTo>
                      <a:close/>
                      <a:moveTo>
                        <a:pt x="260" y="366"/>
                      </a:moveTo>
                      <a:lnTo>
                        <a:pt x="260" y="366"/>
                      </a:lnTo>
                      <a:cubicBezTo>
                        <a:pt x="261" y="367"/>
                        <a:pt x="262" y="368"/>
                        <a:pt x="262" y="368"/>
                      </a:cubicBezTo>
                      <a:lnTo>
                        <a:pt x="262" y="368"/>
                      </a:lnTo>
                      <a:lnTo>
                        <a:pt x="260" y="366"/>
                      </a:lnTo>
                      <a:close/>
                      <a:moveTo>
                        <a:pt x="427" y="366"/>
                      </a:moveTo>
                      <a:cubicBezTo>
                        <a:pt x="426" y="369"/>
                        <a:pt x="425" y="372"/>
                        <a:pt x="424" y="375"/>
                      </a:cubicBezTo>
                      <a:lnTo>
                        <a:pt x="424" y="375"/>
                      </a:lnTo>
                      <a:cubicBezTo>
                        <a:pt x="425" y="372"/>
                        <a:pt x="426" y="369"/>
                        <a:pt x="427" y="366"/>
                      </a:cubicBezTo>
                      <a:close/>
                      <a:moveTo>
                        <a:pt x="436" y="374"/>
                      </a:moveTo>
                      <a:lnTo>
                        <a:pt x="427" y="380"/>
                      </a:lnTo>
                      <a:lnTo>
                        <a:pt x="427" y="380"/>
                      </a:lnTo>
                      <a:cubicBezTo>
                        <a:pt x="430" y="378"/>
                        <a:pt x="433" y="376"/>
                        <a:pt x="436" y="374"/>
                      </a:cubicBezTo>
                      <a:close/>
                      <a:moveTo>
                        <a:pt x="354" y="1"/>
                      </a:moveTo>
                      <a:cubicBezTo>
                        <a:pt x="351" y="1"/>
                        <a:pt x="347" y="1"/>
                        <a:pt x="344" y="1"/>
                      </a:cubicBezTo>
                      <a:cubicBezTo>
                        <a:pt x="322" y="3"/>
                        <a:pt x="298" y="5"/>
                        <a:pt x="276" y="11"/>
                      </a:cubicBezTo>
                      <a:cubicBezTo>
                        <a:pt x="221" y="27"/>
                        <a:pt x="168" y="60"/>
                        <a:pt x="129" y="102"/>
                      </a:cubicBezTo>
                      <a:cubicBezTo>
                        <a:pt x="108" y="123"/>
                        <a:pt x="89" y="148"/>
                        <a:pt x="73" y="174"/>
                      </a:cubicBezTo>
                      <a:cubicBezTo>
                        <a:pt x="55" y="201"/>
                        <a:pt x="44" y="232"/>
                        <a:pt x="31" y="263"/>
                      </a:cubicBezTo>
                      <a:cubicBezTo>
                        <a:pt x="24" y="280"/>
                        <a:pt x="19" y="299"/>
                        <a:pt x="15" y="318"/>
                      </a:cubicBezTo>
                      <a:cubicBezTo>
                        <a:pt x="8" y="356"/>
                        <a:pt x="2" y="395"/>
                        <a:pt x="1" y="434"/>
                      </a:cubicBezTo>
                      <a:cubicBezTo>
                        <a:pt x="0" y="462"/>
                        <a:pt x="7" y="489"/>
                        <a:pt x="19" y="513"/>
                      </a:cubicBezTo>
                      <a:cubicBezTo>
                        <a:pt x="27" y="537"/>
                        <a:pt x="42" y="559"/>
                        <a:pt x="62" y="578"/>
                      </a:cubicBezTo>
                      <a:cubicBezTo>
                        <a:pt x="80" y="598"/>
                        <a:pt x="102" y="612"/>
                        <a:pt x="127" y="620"/>
                      </a:cubicBezTo>
                      <a:cubicBezTo>
                        <a:pt x="150" y="632"/>
                        <a:pt x="174" y="638"/>
                        <a:pt x="200" y="638"/>
                      </a:cubicBezTo>
                      <a:cubicBezTo>
                        <a:pt x="202" y="638"/>
                        <a:pt x="204" y="638"/>
                        <a:pt x="206" y="638"/>
                      </a:cubicBezTo>
                      <a:cubicBezTo>
                        <a:pt x="259" y="635"/>
                        <a:pt x="313" y="618"/>
                        <a:pt x="350" y="578"/>
                      </a:cubicBezTo>
                      <a:cubicBezTo>
                        <a:pt x="380" y="546"/>
                        <a:pt x="400" y="509"/>
                        <a:pt x="407" y="467"/>
                      </a:cubicBezTo>
                      <a:lnTo>
                        <a:pt x="407" y="467"/>
                      </a:lnTo>
                      <a:cubicBezTo>
                        <a:pt x="415" y="468"/>
                        <a:pt x="424" y="469"/>
                        <a:pt x="432" y="469"/>
                      </a:cubicBezTo>
                      <a:cubicBezTo>
                        <a:pt x="444" y="469"/>
                        <a:pt x="455" y="467"/>
                        <a:pt x="466" y="465"/>
                      </a:cubicBezTo>
                      <a:cubicBezTo>
                        <a:pt x="493" y="464"/>
                        <a:pt x="518" y="456"/>
                        <a:pt x="542" y="441"/>
                      </a:cubicBezTo>
                      <a:cubicBezTo>
                        <a:pt x="586" y="412"/>
                        <a:pt x="624" y="370"/>
                        <a:pt x="635" y="319"/>
                      </a:cubicBezTo>
                      <a:cubicBezTo>
                        <a:pt x="648" y="265"/>
                        <a:pt x="643" y="211"/>
                        <a:pt x="615" y="161"/>
                      </a:cubicBezTo>
                      <a:cubicBezTo>
                        <a:pt x="611" y="155"/>
                        <a:pt x="607" y="148"/>
                        <a:pt x="603" y="143"/>
                      </a:cubicBezTo>
                      <a:cubicBezTo>
                        <a:pt x="590" y="123"/>
                        <a:pt x="575" y="103"/>
                        <a:pt x="559" y="86"/>
                      </a:cubicBezTo>
                      <a:cubicBezTo>
                        <a:pt x="539" y="67"/>
                        <a:pt x="516" y="48"/>
                        <a:pt x="491" y="36"/>
                      </a:cubicBezTo>
                      <a:cubicBezTo>
                        <a:pt x="443" y="12"/>
                        <a:pt x="413" y="4"/>
                        <a:pt x="359" y="1"/>
                      </a:cubicBezTo>
                      <a:cubicBezTo>
                        <a:pt x="358" y="1"/>
                        <a:pt x="356" y="1"/>
                        <a:pt x="35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7525775" y="2890125"/>
                  <a:ext cx="13850" cy="13775"/>
                </a:xfrm>
                <a:custGeom>
                  <a:avLst/>
                  <a:gdLst/>
                  <a:ahLst/>
                  <a:cxnLst/>
                  <a:rect l="l" t="t" r="r" b="b"/>
                  <a:pathLst>
                    <a:path w="554" h="551" extrusionOk="0">
                      <a:moveTo>
                        <a:pt x="270" y="0"/>
                      </a:moveTo>
                      <a:cubicBezTo>
                        <a:pt x="235" y="0"/>
                        <a:pt x="202" y="8"/>
                        <a:pt x="171" y="24"/>
                      </a:cubicBezTo>
                      <a:cubicBezTo>
                        <a:pt x="136" y="35"/>
                        <a:pt x="107" y="54"/>
                        <a:pt x="82" y="81"/>
                      </a:cubicBezTo>
                      <a:cubicBezTo>
                        <a:pt x="55" y="106"/>
                        <a:pt x="37" y="135"/>
                        <a:pt x="25" y="169"/>
                      </a:cubicBezTo>
                      <a:cubicBezTo>
                        <a:pt x="9" y="203"/>
                        <a:pt x="0" y="238"/>
                        <a:pt x="1" y="275"/>
                      </a:cubicBezTo>
                      <a:cubicBezTo>
                        <a:pt x="5" y="347"/>
                        <a:pt x="28" y="420"/>
                        <a:pt x="82" y="469"/>
                      </a:cubicBezTo>
                      <a:cubicBezTo>
                        <a:pt x="136" y="519"/>
                        <a:pt x="203" y="550"/>
                        <a:pt x="276" y="550"/>
                      </a:cubicBezTo>
                      <a:cubicBezTo>
                        <a:pt x="280" y="550"/>
                        <a:pt x="284" y="550"/>
                        <a:pt x="288" y="550"/>
                      </a:cubicBezTo>
                      <a:cubicBezTo>
                        <a:pt x="322" y="550"/>
                        <a:pt x="353" y="542"/>
                        <a:pt x="382" y="526"/>
                      </a:cubicBezTo>
                      <a:cubicBezTo>
                        <a:pt x="416" y="516"/>
                        <a:pt x="447" y="496"/>
                        <a:pt x="471" y="470"/>
                      </a:cubicBezTo>
                      <a:cubicBezTo>
                        <a:pt x="497" y="445"/>
                        <a:pt x="517" y="415"/>
                        <a:pt x="527" y="381"/>
                      </a:cubicBezTo>
                      <a:cubicBezTo>
                        <a:pt x="545" y="349"/>
                        <a:pt x="553" y="314"/>
                        <a:pt x="551" y="275"/>
                      </a:cubicBezTo>
                      <a:cubicBezTo>
                        <a:pt x="548" y="205"/>
                        <a:pt x="525" y="131"/>
                        <a:pt x="471" y="81"/>
                      </a:cubicBezTo>
                      <a:cubicBezTo>
                        <a:pt x="417" y="31"/>
                        <a:pt x="351" y="0"/>
                        <a:pt x="276" y="0"/>
                      </a:cubicBezTo>
                      <a:cubicBezTo>
                        <a:pt x="274" y="0"/>
                        <a:pt x="272" y="0"/>
                        <a:pt x="27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7"/>
                <p:cNvSpPr/>
                <p:nvPr/>
              </p:nvSpPr>
              <p:spPr>
                <a:xfrm>
                  <a:off x="6678925" y="2980725"/>
                  <a:ext cx="8425" cy="4750"/>
                </a:xfrm>
                <a:custGeom>
                  <a:avLst/>
                  <a:gdLst/>
                  <a:ahLst/>
                  <a:cxnLst/>
                  <a:rect l="l" t="t" r="r" b="b"/>
                  <a:pathLst>
                    <a:path w="337" h="190" extrusionOk="0">
                      <a:moveTo>
                        <a:pt x="230" y="0"/>
                      </a:moveTo>
                      <a:cubicBezTo>
                        <a:pt x="186" y="0"/>
                        <a:pt x="144" y="8"/>
                        <a:pt x="104" y="24"/>
                      </a:cubicBezTo>
                      <a:cubicBezTo>
                        <a:pt x="76" y="37"/>
                        <a:pt x="36" y="60"/>
                        <a:pt x="19" y="89"/>
                      </a:cubicBezTo>
                      <a:cubicBezTo>
                        <a:pt x="8" y="110"/>
                        <a:pt x="0" y="137"/>
                        <a:pt x="21" y="158"/>
                      </a:cubicBezTo>
                      <a:cubicBezTo>
                        <a:pt x="43" y="180"/>
                        <a:pt x="78" y="189"/>
                        <a:pt x="107" y="189"/>
                      </a:cubicBezTo>
                      <a:cubicBezTo>
                        <a:pt x="151" y="189"/>
                        <a:pt x="193" y="182"/>
                        <a:pt x="233" y="164"/>
                      </a:cubicBezTo>
                      <a:cubicBezTo>
                        <a:pt x="261" y="153"/>
                        <a:pt x="302" y="129"/>
                        <a:pt x="318" y="100"/>
                      </a:cubicBezTo>
                      <a:cubicBezTo>
                        <a:pt x="329" y="78"/>
                        <a:pt x="337" y="51"/>
                        <a:pt x="316" y="30"/>
                      </a:cubicBezTo>
                      <a:cubicBezTo>
                        <a:pt x="294" y="9"/>
                        <a:pt x="260" y="0"/>
                        <a:pt x="23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7"/>
                <p:cNvSpPr/>
                <p:nvPr/>
              </p:nvSpPr>
              <p:spPr>
                <a:xfrm>
                  <a:off x="7741825" y="2913175"/>
                  <a:ext cx="8400" cy="5100"/>
                </a:xfrm>
                <a:custGeom>
                  <a:avLst/>
                  <a:gdLst/>
                  <a:ahLst/>
                  <a:cxnLst/>
                  <a:rect l="l" t="t" r="r" b="b"/>
                  <a:pathLst>
                    <a:path w="336" h="204" extrusionOk="0">
                      <a:moveTo>
                        <a:pt x="226" y="1"/>
                      </a:moveTo>
                      <a:cubicBezTo>
                        <a:pt x="183" y="1"/>
                        <a:pt x="141" y="6"/>
                        <a:pt x="101" y="24"/>
                      </a:cubicBezTo>
                      <a:cubicBezTo>
                        <a:pt x="73" y="37"/>
                        <a:pt x="32" y="62"/>
                        <a:pt x="18" y="92"/>
                      </a:cubicBezTo>
                      <a:cubicBezTo>
                        <a:pt x="5" y="116"/>
                        <a:pt x="0" y="146"/>
                        <a:pt x="21" y="168"/>
                      </a:cubicBezTo>
                      <a:cubicBezTo>
                        <a:pt x="43" y="191"/>
                        <a:pt x="78" y="204"/>
                        <a:pt x="109" y="204"/>
                      </a:cubicBezTo>
                      <a:cubicBezTo>
                        <a:pt x="153" y="204"/>
                        <a:pt x="193" y="198"/>
                        <a:pt x="234" y="180"/>
                      </a:cubicBezTo>
                      <a:cubicBezTo>
                        <a:pt x="263" y="167"/>
                        <a:pt x="303" y="142"/>
                        <a:pt x="318" y="112"/>
                      </a:cubicBezTo>
                      <a:cubicBezTo>
                        <a:pt x="329" y="88"/>
                        <a:pt x="335" y="59"/>
                        <a:pt x="314" y="36"/>
                      </a:cubicBezTo>
                      <a:cubicBezTo>
                        <a:pt x="293" y="13"/>
                        <a:pt x="257" y="1"/>
                        <a:pt x="22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a:off x="7659450" y="2846075"/>
                  <a:ext cx="8450" cy="4575"/>
                </a:xfrm>
                <a:custGeom>
                  <a:avLst/>
                  <a:gdLst/>
                  <a:ahLst/>
                  <a:cxnLst/>
                  <a:rect l="l" t="t" r="r" b="b"/>
                  <a:pathLst>
                    <a:path w="338" h="183" extrusionOk="0">
                      <a:moveTo>
                        <a:pt x="231" y="0"/>
                      </a:moveTo>
                      <a:cubicBezTo>
                        <a:pt x="189" y="0"/>
                        <a:pt x="145" y="9"/>
                        <a:pt x="107" y="25"/>
                      </a:cubicBezTo>
                      <a:cubicBezTo>
                        <a:pt x="79" y="37"/>
                        <a:pt x="37" y="60"/>
                        <a:pt x="21" y="88"/>
                      </a:cubicBezTo>
                      <a:cubicBezTo>
                        <a:pt x="9" y="108"/>
                        <a:pt x="1" y="134"/>
                        <a:pt x="22" y="154"/>
                      </a:cubicBezTo>
                      <a:cubicBezTo>
                        <a:pt x="43" y="175"/>
                        <a:pt x="78" y="182"/>
                        <a:pt x="108" y="182"/>
                      </a:cubicBezTo>
                      <a:cubicBezTo>
                        <a:pt x="149" y="182"/>
                        <a:pt x="193" y="174"/>
                        <a:pt x="232" y="157"/>
                      </a:cubicBezTo>
                      <a:cubicBezTo>
                        <a:pt x="260" y="146"/>
                        <a:pt x="302" y="123"/>
                        <a:pt x="317" y="95"/>
                      </a:cubicBezTo>
                      <a:cubicBezTo>
                        <a:pt x="330" y="74"/>
                        <a:pt x="337" y="48"/>
                        <a:pt x="317" y="28"/>
                      </a:cubicBezTo>
                      <a:cubicBezTo>
                        <a:pt x="295" y="8"/>
                        <a:pt x="260" y="0"/>
                        <a:pt x="23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7513625" y="2766675"/>
                  <a:ext cx="8175" cy="6175"/>
                </a:xfrm>
                <a:custGeom>
                  <a:avLst/>
                  <a:gdLst/>
                  <a:ahLst/>
                  <a:cxnLst/>
                  <a:rect l="l" t="t" r="r" b="b"/>
                  <a:pathLst>
                    <a:path w="327" h="247" extrusionOk="0">
                      <a:moveTo>
                        <a:pt x="176" y="1"/>
                      </a:moveTo>
                      <a:cubicBezTo>
                        <a:pt x="137" y="1"/>
                        <a:pt x="87" y="21"/>
                        <a:pt x="57" y="45"/>
                      </a:cubicBezTo>
                      <a:cubicBezTo>
                        <a:pt x="32" y="65"/>
                        <a:pt x="3" y="100"/>
                        <a:pt x="2" y="134"/>
                      </a:cubicBezTo>
                      <a:cubicBezTo>
                        <a:pt x="1" y="168"/>
                        <a:pt x="13" y="200"/>
                        <a:pt x="42" y="219"/>
                      </a:cubicBezTo>
                      <a:cubicBezTo>
                        <a:pt x="75" y="241"/>
                        <a:pt x="112" y="246"/>
                        <a:pt x="151" y="246"/>
                      </a:cubicBezTo>
                      <a:cubicBezTo>
                        <a:pt x="191" y="246"/>
                        <a:pt x="240" y="227"/>
                        <a:pt x="271" y="202"/>
                      </a:cubicBezTo>
                      <a:cubicBezTo>
                        <a:pt x="295" y="182"/>
                        <a:pt x="325" y="147"/>
                        <a:pt x="326" y="114"/>
                      </a:cubicBezTo>
                      <a:cubicBezTo>
                        <a:pt x="327" y="80"/>
                        <a:pt x="314" y="47"/>
                        <a:pt x="285" y="29"/>
                      </a:cubicBezTo>
                      <a:cubicBezTo>
                        <a:pt x="252" y="6"/>
                        <a:pt x="216" y="1"/>
                        <a:pt x="17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a:off x="7595850" y="2944125"/>
                  <a:ext cx="8375" cy="3075"/>
                </a:xfrm>
                <a:custGeom>
                  <a:avLst/>
                  <a:gdLst/>
                  <a:ahLst/>
                  <a:cxnLst/>
                  <a:rect l="l" t="t" r="r" b="b"/>
                  <a:pathLst>
                    <a:path w="335" h="123" extrusionOk="0">
                      <a:moveTo>
                        <a:pt x="273" y="0"/>
                      </a:moveTo>
                      <a:cubicBezTo>
                        <a:pt x="234" y="0"/>
                        <a:pt x="194" y="8"/>
                        <a:pt x="156" y="17"/>
                      </a:cubicBezTo>
                      <a:cubicBezTo>
                        <a:pt x="121" y="27"/>
                        <a:pt x="79" y="40"/>
                        <a:pt x="48" y="61"/>
                      </a:cubicBezTo>
                      <a:cubicBezTo>
                        <a:pt x="36" y="68"/>
                        <a:pt x="1" y="87"/>
                        <a:pt x="9" y="104"/>
                      </a:cubicBezTo>
                      <a:cubicBezTo>
                        <a:pt x="17" y="123"/>
                        <a:pt x="49" y="123"/>
                        <a:pt x="64" y="123"/>
                      </a:cubicBezTo>
                      <a:cubicBezTo>
                        <a:pt x="102" y="123"/>
                        <a:pt x="143" y="116"/>
                        <a:pt x="180" y="106"/>
                      </a:cubicBezTo>
                      <a:cubicBezTo>
                        <a:pt x="216" y="96"/>
                        <a:pt x="258" y="83"/>
                        <a:pt x="289" y="63"/>
                      </a:cubicBezTo>
                      <a:cubicBezTo>
                        <a:pt x="301" y="55"/>
                        <a:pt x="335" y="37"/>
                        <a:pt x="328" y="19"/>
                      </a:cubicBezTo>
                      <a:cubicBezTo>
                        <a:pt x="319" y="0"/>
                        <a:pt x="288" y="0"/>
                        <a:pt x="273"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a:off x="6514250" y="2943850"/>
                  <a:ext cx="8450" cy="3625"/>
                </a:xfrm>
                <a:custGeom>
                  <a:avLst/>
                  <a:gdLst/>
                  <a:ahLst/>
                  <a:cxnLst/>
                  <a:rect l="l" t="t" r="r" b="b"/>
                  <a:pathLst>
                    <a:path w="338" h="145" extrusionOk="0">
                      <a:moveTo>
                        <a:pt x="252" y="1"/>
                      </a:moveTo>
                      <a:cubicBezTo>
                        <a:pt x="246" y="1"/>
                        <a:pt x="241" y="1"/>
                        <a:pt x="236" y="1"/>
                      </a:cubicBezTo>
                      <a:cubicBezTo>
                        <a:pt x="196" y="1"/>
                        <a:pt x="148" y="14"/>
                        <a:pt x="111" y="28"/>
                      </a:cubicBezTo>
                      <a:cubicBezTo>
                        <a:pt x="84" y="38"/>
                        <a:pt x="43" y="56"/>
                        <a:pt x="24" y="80"/>
                      </a:cubicBezTo>
                      <a:cubicBezTo>
                        <a:pt x="12" y="94"/>
                        <a:pt x="0" y="114"/>
                        <a:pt x="20" y="130"/>
                      </a:cubicBezTo>
                      <a:cubicBezTo>
                        <a:pt x="37" y="143"/>
                        <a:pt x="63" y="144"/>
                        <a:pt x="85" y="144"/>
                      </a:cubicBezTo>
                      <a:cubicBezTo>
                        <a:pt x="91" y="144"/>
                        <a:pt x="97" y="144"/>
                        <a:pt x="102" y="144"/>
                      </a:cubicBezTo>
                      <a:cubicBezTo>
                        <a:pt x="142" y="144"/>
                        <a:pt x="189" y="131"/>
                        <a:pt x="226" y="117"/>
                      </a:cubicBezTo>
                      <a:cubicBezTo>
                        <a:pt x="253" y="107"/>
                        <a:pt x="295" y="89"/>
                        <a:pt x="314" y="65"/>
                      </a:cubicBezTo>
                      <a:cubicBezTo>
                        <a:pt x="326" y="51"/>
                        <a:pt x="337" y="30"/>
                        <a:pt x="319" y="16"/>
                      </a:cubicBezTo>
                      <a:cubicBezTo>
                        <a:pt x="300" y="2"/>
                        <a:pt x="275" y="1"/>
                        <a:pt x="25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a:off x="6521700" y="2932625"/>
                  <a:ext cx="8500" cy="3625"/>
                </a:xfrm>
                <a:custGeom>
                  <a:avLst/>
                  <a:gdLst/>
                  <a:ahLst/>
                  <a:cxnLst/>
                  <a:rect l="l" t="t" r="r" b="b"/>
                  <a:pathLst>
                    <a:path w="340" h="145" extrusionOk="0">
                      <a:moveTo>
                        <a:pt x="254" y="1"/>
                      </a:moveTo>
                      <a:cubicBezTo>
                        <a:pt x="248" y="1"/>
                        <a:pt x="243" y="1"/>
                        <a:pt x="237" y="1"/>
                      </a:cubicBezTo>
                      <a:cubicBezTo>
                        <a:pt x="197" y="1"/>
                        <a:pt x="150" y="13"/>
                        <a:pt x="113" y="28"/>
                      </a:cubicBezTo>
                      <a:cubicBezTo>
                        <a:pt x="86" y="38"/>
                        <a:pt x="44" y="56"/>
                        <a:pt x="25" y="80"/>
                      </a:cubicBezTo>
                      <a:cubicBezTo>
                        <a:pt x="13" y="94"/>
                        <a:pt x="1" y="114"/>
                        <a:pt x="21" y="129"/>
                      </a:cubicBezTo>
                      <a:cubicBezTo>
                        <a:pt x="39" y="143"/>
                        <a:pt x="64" y="144"/>
                        <a:pt x="87" y="144"/>
                      </a:cubicBezTo>
                      <a:cubicBezTo>
                        <a:pt x="93" y="144"/>
                        <a:pt x="98" y="144"/>
                        <a:pt x="104" y="144"/>
                      </a:cubicBezTo>
                      <a:cubicBezTo>
                        <a:pt x="143" y="144"/>
                        <a:pt x="191" y="131"/>
                        <a:pt x="227" y="117"/>
                      </a:cubicBezTo>
                      <a:cubicBezTo>
                        <a:pt x="254" y="107"/>
                        <a:pt x="297" y="89"/>
                        <a:pt x="315" y="65"/>
                      </a:cubicBezTo>
                      <a:cubicBezTo>
                        <a:pt x="327" y="51"/>
                        <a:pt x="339" y="31"/>
                        <a:pt x="319" y="15"/>
                      </a:cubicBezTo>
                      <a:cubicBezTo>
                        <a:pt x="301" y="2"/>
                        <a:pt x="276" y="1"/>
                        <a:pt x="254"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6630300" y="2906625"/>
                  <a:ext cx="8400" cy="3225"/>
                </a:xfrm>
                <a:custGeom>
                  <a:avLst/>
                  <a:gdLst/>
                  <a:ahLst/>
                  <a:cxnLst/>
                  <a:rect l="l" t="t" r="r" b="b"/>
                  <a:pathLst>
                    <a:path w="336" h="129" extrusionOk="0">
                      <a:moveTo>
                        <a:pt x="271" y="0"/>
                      </a:moveTo>
                      <a:cubicBezTo>
                        <a:pt x="231" y="0"/>
                        <a:pt x="193" y="6"/>
                        <a:pt x="155" y="17"/>
                      </a:cubicBezTo>
                      <a:cubicBezTo>
                        <a:pt x="119" y="26"/>
                        <a:pt x="77" y="41"/>
                        <a:pt x="46" y="61"/>
                      </a:cubicBezTo>
                      <a:cubicBezTo>
                        <a:pt x="34" y="69"/>
                        <a:pt x="0" y="88"/>
                        <a:pt x="8" y="107"/>
                      </a:cubicBezTo>
                      <a:cubicBezTo>
                        <a:pt x="17" y="127"/>
                        <a:pt x="47" y="129"/>
                        <a:pt x="64" y="129"/>
                      </a:cubicBezTo>
                      <a:cubicBezTo>
                        <a:pt x="103" y="129"/>
                        <a:pt x="142" y="123"/>
                        <a:pt x="181" y="112"/>
                      </a:cubicBezTo>
                      <a:cubicBezTo>
                        <a:pt x="216" y="103"/>
                        <a:pt x="258" y="89"/>
                        <a:pt x="290" y="69"/>
                      </a:cubicBezTo>
                      <a:cubicBezTo>
                        <a:pt x="301" y="60"/>
                        <a:pt x="335" y="41"/>
                        <a:pt x="327" y="22"/>
                      </a:cubicBezTo>
                      <a:cubicBezTo>
                        <a:pt x="319" y="2"/>
                        <a:pt x="288" y="0"/>
                        <a:pt x="27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6648975" y="2973750"/>
                  <a:ext cx="8475" cy="3725"/>
                </a:xfrm>
                <a:custGeom>
                  <a:avLst/>
                  <a:gdLst/>
                  <a:ahLst/>
                  <a:cxnLst/>
                  <a:rect l="l" t="t" r="r" b="b"/>
                  <a:pathLst>
                    <a:path w="339" h="149" extrusionOk="0">
                      <a:moveTo>
                        <a:pt x="244" y="0"/>
                      </a:moveTo>
                      <a:cubicBezTo>
                        <a:pt x="241" y="0"/>
                        <a:pt x="238" y="0"/>
                        <a:pt x="236" y="0"/>
                      </a:cubicBezTo>
                      <a:cubicBezTo>
                        <a:pt x="195" y="0"/>
                        <a:pt x="148" y="13"/>
                        <a:pt x="111" y="27"/>
                      </a:cubicBezTo>
                      <a:cubicBezTo>
                        <a:pt x="84" y="38"/>
                        <a:pt x="42" y="56"/>
                        <a:pt x="23" y="80"/>
                      </a:cubicBezTo>
                      <a:cubicBezTo>
                        <a:pt x="11" y="96"/>
                        <a:pt x="0" y="116"/>
                        <a:pt x="20" y="132"/>
                      </a:cubicBezTo>
                      <a:cubicBezTo>
                        <a:pt x="40" y="148"/>
                        <a:pt x="69" y="149"/>
                        <a:pt x="94" y="149"/>
                      </a:cubicBezTo>
                      <a:cubicBezTo>
                        <a:pt x="97" y="149"/>
                        <a:pt x="100" y="149"/>
                        <a:pt x="103" y="149"/>
                      </a:cubicBezTo>
                      <a:cubicBezTo>
                        <a:pt x="143" y="149"/>
                        <a:pt x="190" y="136"/>
                        <a:pt x="227" y="122"/>
                      </a:cubicBezTo>
                      <a:cubicBezTo>
                        <a:pt x="254" y="111"/>
                        <a:pt x="296" y="93"/>
                        <a:pt x="314" y="68"/>
                      </a:cubicBezTo>
                      <a:cubicBezTo>
                        <a:pt x="326" y="53"/>
                        <a:pt x="338" y="32"/>
                        <a:pt x="319" y="17"/>
                      </a:cubicBezTo>
                      <a:cubicBezTo>
                        <a:pt x="298" y="1"/>
                        <a:pt x="269" y="0"/>
                        <a:pt x="24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a:off x="6645225" y="3018675"/>
                  <a:ext cx="8450" cy="3700"/>
                </a:xfrm>
                <a:custGeom>
                  <a:avLst/>
                  <a:gdLst/>
                  <a:ahLst/>
                  <a:cxnLst/>
                  <a:rect l="l" t="t" r="r" b="b"/>
                  <a:pathLst>
                    <a:path w="338" h="148" extrusionOk="0">
                      <a:moveTo>
                        <a:pt x="245" y="0"/>
                      </a:moveTo>
                      <a:cubicBezTo>
                        <a:pt x="242" y="0"/>
                        <a:pt x="239" y="0"/>
                        <a:pt x="236" y="0"/>
                      </a:cubicBezTo>
                      <a:cubicBezTo>
                        <a:pt x="196" y="0"/>
                        <a:pt x="148" y="13"/>
                        <a:pt x="112" y="27"/>
                      </a:cubicBezTo>
                      <a:cubicBezTo>
                        <a:pt x="85" y="38"/>
                        <a:pt x="42" y="55"/>
                        <a:pt x="23" y="80"/>
                      </a:cubicBezTo>
                      <a:cubicBezTo>
                        <a:pt x="12" y="95"/>
                        <a:pt x="1" y="115"/>
                        <a:pt x="20" y="131"/>
                      </a:cubicBezTo>
                      <a:cubicBezTo>
                        <a:pt x="40" y="147"/>
                        <a:pt x="69" y="148"/>
                        <a:pt x="94" y="148"/>
                      </a:cubicBezTo>
                      <a:cubicBezTo>
                        <a:pt x="97" y="148"/>
                        <a:pt x="100" y="148"/>
                        <a:pt x="102" y="148"/>
                      </a:cubicBezTo>
                      <a:cubicBezTo>
                        <a:pt x="143" y="148"/>
                        <a:pt x="191" y="135"/>
                        <a:pt x="227" y="121"/>
                      </a:cubicBezTo>
                      <a:cubicBezTo>
                        <a:pt x="254" y="110"/>
                        <a:pt x="296" y="92"/>
                        <a:pt x="315" y="67"/>
                      </a:cubicBezTo>
                      <a:cubicBezTo>
                        <a:pt x="326" y="52"/>
                        <a:pt x="338" y="31"/>
                        <a:pt x="318" y="17"/>
                      </a:cubicBezTo>
                      <a:cubicBezTo>
                        <a:pt x="299" y="1"/>
                        <a:pt x="269" y="0"/>
                        <a:pt x="24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a:off x="6955875" y="2786275"/>
                  <a:ext cx="8425" cy="4400"/>
                </a:xfrm>
                <a:custGeom>
                  <a:avLst/>
                  <a:gdLst/>
                  <a:ahLst/>
                  <a:cxnLst/>
                  <a:rect l="l" t="t" r="r" b="b"/>
                  <a:pathLst>
                    <a:path w="337" h="176" extrusionOk="0">
                      <a:moveTo>
                        <a:pt x="231" y="1"/>
                      </a:moveTo>
                      <a:cubicBezTo>
                        <a:pt x="189" y="1"/>
                        <a:pt x="145" y="10"/>
                        <a:pt x="106" y="26"/>
                      </a:cubicBezTo>
                      <a:cubicBezTo>
                        <a:pt x="79" y="37"/>
                        <a:pt x="38" y="59"/>
                        <a:pt x="20" y="87"/>
                      </a:cubicBezTo>
                      <a:cubicBezTo>
                        <a:pt x="9" y="106"/>
                        <a:pt x="0" y="131"/>
                        <a:pt x="20" y="149"/>
                      </a:cubicBezTo>
                      <a:cubicBezTo>
                        <a:pt x="43" y="170"/>
                        <a:pt x="77" y="175"/>
                        <a:pt x="106" y="175"/>
                      </a:cubicBezTo>
                      <a:cubicBezTo>
                        <a:pt x="148" y="175"/>
                        <a:pt x="192" y="167"/>
                        <a:pt x="231" y="150"/>
                      </a:cubicBezTo>
                      <a:cubicBezTo>
                        <a:pt x="258" y="139"/>
                        <a:pt x="299" y="117"/>
                        <a:pt x="317" y="90"/>
                      </a:cubicBezTo>
                      <a:cubicBezTo>
                        <a:pt x="328" y="70"/>
                        <a:pt x="337" y="46"/>
                        <a:pt x="317" y="27"/>
                      </a:cubicBezTo>
                      <a:cubicBezTo>
                        <a:pt x="294" y="6"/>
                        <a:pt x="260" y="1"/>
                        <a:pt x="231"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7"/>
                <p:cNvSpPr/>
                <p:nvPr/>
              </p:nvSpPr>
              <p:spPr>
                <a:xfrm>
                  <a:off x="6918575" y="2699275"/>
                  <a:ext cx="8175" cy="6250"/>
                </a:xfrm>
                <a:custGeom>
                  <a:avLst/>
                  <a:gdLst/>
                  <a:ahLst/>
                  <a:cxnLst/>
                  <a:rect l="l" t="t" r="r" b="b"/>
                  <a:pathLst>
                    <a:path w="327" h="250" extrusionOk="0">
                      <a:moveTo>
                        <a:pt x="176" y="1"/>
                      </a:moveTo>
                      <a:cubicBezTo>
                        <a:pt x="136" y="1"/>
                        <a:pt x="86" y="21"/>
                        <a:pt x="56" y="46"/>
                      </a:cubicBezTo>
                      <a:cubicBezTo>
                        <a:pt x="31" y="65"/>
                        <a:pt x="2" y="101"/>
                        <a:pt x="1" y="135"/>
                      </a:cubicBezTo>
                      <a:cubicBezTo>
                        <a:pt x="0" y="169"/>
                        <a:pt x="13" y="201"/>
                        <a:pt x="42" y="221"/>
                      </a:cubicBezTo>
                      <a:cubicBezTo>
                        <a:pt x="75" y="244"/>
                        <a:pt x="111" y="250"/>
                        <a:pt x="152" y="250"/>
                      </a:cubicBezTo>
                      <a:cubicBezTo>
                        <a:pt x="191" y="250"/>
                        <a:pt x="240" y="229"/>
                        <a:pt x="271" y="204"/>
                      </a:cubicBezTo>
                      <a:cubicBezTo>
                        <a:pt x="296" y="185"/>
                        <a:pt x="324" y="149"/>
                        <a:pt x="325" y="115"/>
                      </a:cubicBezTo>
                      <a:cubicBezTo>
                        <a:pt x="326" y="82"/>
                        <a:pt x="314" y="49"/>
                        <a:pt x="286" y="29"/>
                      </a:cubicBezTo>
                      <a:cubicBezTo>
                        <a:pt x="252" y="6"/>
                        <a:pt x="215" y="1"/>
                        <a:pt x="17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7"/>
                <p:cNvSpPr/>
                <p:nvPr/>
              </p:nvSpPr>
              <p:spPr>
                <a:xfrm>
                  <a:off x="6503025" y="2988300"/>
                  <a:ext cx="8425" cy="4550"/>
                </a:xfrm>
                <a:custGeom>
                  <a:avLst/>
                  <a:gdLst/>
                  <a:ahLst/>
                  <a:cxnLst/>
                  <a:rect l="l" t="t" r="r" b="b"/>
                  <a:pathLst>
                    <a:path w="337" h="182" extrusionOk="0">
                      <a:moveTo>
                        <a:pt x="230" y="0"/>
                      </a:moveTo>
                      <a:cubicBezTo>
                        <a:pt x="188" y="0"/>
                        <a:pt x="144" y="8"/>
                        <a:pt x="106" y="25"/>
                      </a:cubicBezTo>
                      <a:cubicBezTo>
                        <a:pt x="78" y="37"/>
                        <a:pt x="36" y="59"/>
                        <a:pt x="21" y="87"/>
                      </a:cubicBezTo>
                      <a:cubicBezTo>
                        <a:pt x="8" y="108"/>
                        <a:pt x="1" y="134"/>
                        <a:pt x="21" y="154"/>
                      </a:cubicBezTo>
                      <a:cubicBezTo>
                        <a:pt x="43" y="175"/>
                        <a:pt x="78" y="182"/>
                        <a:pt x="107" y="182"/>
                      </a:cubicBezTo>
                      <a:cubicBezTo>
                        <a:pt x="149" y="182"/>
                        <a:pt x="193" y="175"/>
                        <a:pt x="232" y="157"/>
                      </a:cubicBezTo>
                      <a:cubicBezTo>
                        <a:pt x="260" y="146"/>
                        <a:pt x="301" y="123"/>
                        <a:pt x="317" y="95"/>
                      </a:cubicBezTo>
                      <a:cubicBezTo>
                        <a:pt x="329" y="74"/>
                        <a:pt x="337" y="48"/>
                        <a:pt x="316" y="28"/>
                      </a:cubicBezTo>
                      <a:cubicBezTo>
                        <a:pt x="294" y="8"/>
                        <a:pt x="260" y="0"/>
                        <a:pt x="230"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6203750" y="3051075"/>
                  <a:ext cx="8175" cy="6275"/>
                </a:xfrm>
                <a:custGeom>
                  <a:avLst/>
                  <a:gdLst/>
                  <a:ahLst/>
                  <a:cxnLst/>
                  <a:rect l="l" t="t" r="r" b="b"/>
                  <a:pathLst>
                    <a:path w="327" h="251" extrusionOk="0">
                      <a:moveTo>
                        <a:pt x="176" y="0"/>
                      </a:moveTo>
                      <a:cubicBezTo>
                        <a:pt x="136" y="0"/>
                        <a:pt x="87" y="20"/>
                        <a:pt x="56" y="45"/>
                      </a:cubicBezTo>
                      <a:cubicBezTo>
                        <a:pt x="31" y="65"/>
                        <a:pt x="3" y="101"/>
                        <a:pt x="2" y="135"/>
                      </a:cubicBezTo>
                      <a:cubicBezTo>
                        <a:pt x="1" y="168"/>
                        <a:pt x="13" y="201"/>
                        <a:pt x="42" y="221"/>
                      </a:cubicBezTo>
                      <a:cubicBezTo>
                        <a:pt x="75" y="244"/>
                        <a:pt x="112" y="250"/>
                        <a:pt x="152" y="250"/>
                      </a:cubicBezTo>
                      <a:cubicBezTo>
                        <a:pt x="191" y="250"/>
                        <a:pt x="240" y="230"/>
                        <a:pt x="271" y="205"/>
                      </a:cubicBezTo>
                      <a:cubicBezTo>
                        <a:pt x="296" y="185"/>
                        <a:pt x="324" y="150"/>
                        <a:pt x="325" y="115"/>
                      </a:cubicBezTo>
                      <a:cubicBezTo>
                        <a:pt x="326" y="81"/>
                        <a:pt x="314" y="49"/>
                        <a:pt x="285" y="28"/>
                      </a:cubicBezTo>
                      <a:cubicBezTo>
                        <a:pt x="252" y="5"/>
                        <a:pt x="215" y="0"/>
                        <a:pt x="17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6259775" y="3022650"/>
                  <a:ext cx="8400" cy="3225"/>
                </a:xfrm>
                <a:custGeom>
                  <a:avLst/>
                  <a:gdLst/>
                  <a:ahLst/>
                  <a:cxnLst/>
                  <a:rect l="l" t="t" r="r" b="b"/>
                  <a:pathLst>
                    <a:path w="336" h="129" extrusionOk="0">
                      <a:moveTo>
                        <a:pt x="271" y="0"/>
                      </a:moveTo>
                      <a:cubicBezTo>
                        <a:pt x="232" y="0"/>
                        <a:pt x="194" y="5"/>
                        <a:pt x="155" y="16"/>
                      </a:cubicBezTo>
                      <a:cubicBezTo>
                        <a:pt x="120" y="25"/>
                        <a:pt x="77" y="39"/>
                        <a:pt x="46" y="60"/>
                      </a:cubicBezTo>
                      <a:cubicBezTo>
                        <a:pt x="34" y="69"/>
                        <a:pt x="1" y="88"/>
                        <a:pt x="9" y="107"/>
                      </a:cubicBezTo>
                      <a:cubicBezTo>
                        <a:pt x="17" y="127"/>
                        <a:pt x="47" y="129"/>
                        <a:pt x="65" y="129"/>
                      </a:cubicBezTo>
                      <a:cubicBezTo>
                        <a:pt x="104" y="129"/>
                        <a:pt x="143" y="124"/>
                        <a:pt x="181" y="113"/>
                      </a:cubicBezTo>
                      <a:cubicBezTo>
                        <a:pt x="216" y="104"/>
                        <a:pt x="259" y="89"/>
                        <a:pt x="290" y="69"/>
                      </a:cubicBezTo>
                      <a:cubicBezTo>
                        <a:pt x="302" y="60"/>
                        <a:pt x="336" y="41"/>
                        <a:pt x="328" y="22"/>
                      </a:cubicBezTo>
                      <a:cubicBezTo>
                        <a:pt x="319" y="2"/>
                        <a:pt x="289" y="0"/>
                        <a:pt x="27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8056200" y="3029300"/>
                  <a:ext cx="8400" cy="4875"/>
                </a:xfrm>
                <a:custGeom>
                  <a:avLst/>
                  <a:gdLst/>
                  <a:ahLst/>
                  <a:cxnLst/>
                  <a:rect l="l" t="t" r="r" b="b"/>
                  <a:pathLst>
                    <a:path w="336" h="195" extrusionOk="0">
                      <a:moveTo>
                        <a:pt x="227" y="1"/>
                      </a:moveTo>
                      <a:cubicBezTo>
                        <a:pt x="185" y="1"/>
                        <a:pt x="142" y="8"/>
                        <a:pt x="103" y="25"/>
                      </a:cubicBezTo>
                      <a:cubicBezTo>
                        <a:pt x="74" y="37"/>
                        <a:pt x="33" y="61"/>
                        <a:pt x="18" y="91"/>
                      </a:cubicBezTo>
                      <a:cubicBezTo>
                        <a:pt x="6" y="113"/>
                        <a:pt x="0" y="141"/>
                        <a:pt x="20" y="163"/>
                      </a:cubicBezTo>
                      <a:cubicBezTo>
                        <a:pt x="42" y="184"/>
                        <a:pt x="77" y="195"/>
                        <a:pt x="107" y="195"/>
                      </a:cubicBezTo>
                      <a:cubicBezTo>
                        <a:pt x="151" y="195"/>
                        <a:pt x="192" y="189"/>
                        <a:pt x="233" y="171"/>
                      </a:cubicBezTo>
                      <a:cubicBezTo>
                        <a:pt x="261" y="158"/>
                        <a:pt x="301" y="135"/>
                        <a:pt x="317" y="104"/>
                      </a:cubicBezTo>
                      <a:cubicBezTo>
                        <a:pt x="329" y="83"/>
                        <a:pt x="335" y="55"/>
                        <a:pt x="315" y="34"/>
                      </a:cubicBezTo>
                      <a:cubicBezTo>
                        <a:pt x="293" y="11"/>
                        <a:pt x="259" y="1"/>
                        <a:pt x="227"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7"/>
                <p:cNvSpPr/>
                <p:nvPr/>
              </p:nvSpPr>
              <p:spPr>
                <a:xfrm>
                  <a:off x="8097350" y="3040625"/>
                  <a:ext cx="8400" cy="4700"/>
                </a:xfrm>
                <a:custGeom>
                  <a:avLst/>
                  <a:gdLst/>
                  <a:ahLst/>
                  <a:cxnLst/>
                  <a:rect l="l" t="t" r="r" b="b"/>
                  <a:pathLst>
                    <a:path w="336" h="188" extrusionOk="0">
                      <a:moveTo>
                        <a:pt x="229" y="0"/>
                      </a:moveTo>
                      <a:cubicBezTo>
                        <a:pt x="187" y="0"/>
                        <a:pt x="144" y="7"/>
                        <a:pt x="105" y="25"/>
                      </a:cubicBezTo>
                      <a:cubicBezTo>
                        <a:pt x="77" y="36"/>
                        <a:pt x="35" y="60"/>
                        <a:pt x="19" y="88"/>
                      </a:cubicBezTo>
                      <a:cubicBezTo>
                        <a:pt x="7" y="110"/>
                        <a:pt x="1" y="137"/>
                        <a:pt x="21" y="158"/>
                      </a:cubicBezTo>
                      <a:cubicBezTo>
                        <a:pt x="42" y="180"/>
                        <a:pt x="78" y="188"/>
                        <a:pt x="108" y="188"/>
                      </a:cubicBezTo>
                      <a:cubicBezTo>
                        <a:pt x="150" y="188"/>
                        <a:pt x="193" y="181"/>
                        <a:pt x="232" y="163"/>
                      </a:cubicBezTo>
                      <a:cubicBezTo>
                        <a:pt x="260" y="151"/>
                        <a:pt x="302" y="128"/>
                        <a:pt x="317" y="100"/>
                      </a:cubicBezTo>
                      <a:cubicBezTo>
                        <a:pt x="329" y="78"/>
                        <a:pt x="336" y="51"/>
                        <a:pt x="316" y="30"/>
                      </a:cubicBezTo>
                      <a:cubicBezTo>
                        <a:pt x="294" y="8"/>
                        <a:pt x="259" y="0"/>
                        <a:pt x="22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8071125" y="3078575"/>
                  <a:ext cx="8475" cy="3650"/>
                </a:xfrm>
                <a:custGeom>
                  <a:avLst/>
                  <a:gdLst/>
                  <a:ahLst/>
                  <a:cxnLst/>
                  <a:rect l="l" t="t" r="r" b="b"/>
                  <a:pathLst>
                    <a:path w="339" h="146" extrusionOk="0">
                      <a:moveTo>
                        <a:pt x="253" y="1"/>
                      </a:moveTo>
                      <a:cubicBezTo>
                        <a:pt x="247" y="1"/>
                        <a:pt x="242" y="1"/>
                        <a:pt x="236" y="1"/>
                      </a:cubicBezTo>
                      <a:cubicBezTo>
                        <a:pt x="196" y="1"/>
                        <a:pt x="149" y="14"/>
                        <a:pt x="112" y="28"/>
                      </a:cubicBezTo>
                      <a:cubicBezTo>
                        <a:pt x="85" y="38"/>
                        <a:pt x="42" y="56"/>
                        <a:pt x="24" y="80"/>
                      </a:cubicBezTo>
                      <a:cubicBezTo>
                        <a:pt x="12" y="94"/>
                        <a:pt x="1" y="115"/>
                        <a:pt x="20" y="130"/>
                      </a:cubicBezTo>
                      <a:cubicBezTo>
                        <a:pt x="38" y="144"/>
                        <a:pt x="64" y="145"/>
                        <a:pt x="87" y="145"/>
                      </a:cubicBezTo>
                      <a:cubicBezTo>
                        <a:pt x="92" y="145"/>
                        <a:pt x="98" y="145"/>
                        <a:pt x="103" y="145"/>
                      </a:cubicBezTo>
                      <a:cubicBezTo>
                        <a:pt x="143" y="145"/>
                        <a:pt x="190" y="132"/>
                        <a:pt x="227" y="118"/>
                      </a:cubicBezTo>
                      <a:cubicBezTo>
                        <a:pt x="254" y="108"/>
                        <a:pt x="296" y="89"/>
                        <a:pt x="315" y="65"/>
                      </a:cubicBezTo>
                      <a:cubicBezTo>
                        <a:pt x="327" y="51"/>
                        <a:pt x="338" y="31"/>
                        <a:pt x="318" y="16"/>
                      </a:cubicBezTo>
                      <a:cubicBezTo>
                        <a:pt x="301" y="2"/>
                        <a:pt x="276" y="1"/>
                        <a:pt x="25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8052425" y="3089900"/>
                  <a:ext cx="8425" cy="3450"/>
                </a:xfrm>
                <a:custGeom>
                  <a:avLst/>
                  <a:gdLst/>
                  <a:ahLst/>
                  <a:cxnLst/>
                  <a:rect l="l" t="t" r="r" b="b"/>
                  <a:pathLst>
                    <a:path w="337" h="138" extrusionOk="0">
                      <a:moveTo>
                        <a:pt x="272" y="0"/>
                      </a:moveTo>
                      <a:cubicBezTo>
                        <a:pt x="231" y="0"/>
                        <a:pt x="194" y="5"/>
                        <a:pt x="154" y="15"/>
                      </a:cubicBezTo>
                      <a:cubicBezTo>
                        <a:pt x="119" y="24"/>
                        <a:pt x="77" y="39"/>
                        <a:pt x="46" y="62"/>
                      </a:cubicBezTo>
                      <a:cubicBezTo>
                        <a:pt x="33" y="71"/>
                        <a:pt x="1" y="92"/>
                        <a:pt x="9" y="111"/>
                      </a:cubicBezTo>
                      <a:cubicBezTo>
                        <a:pt x="18" y="132"/>
                        <a:pt x="47" y="137"/>
                        <a:pt x="66" y="137"/>
                      </a:cubicBezTo>
                      <a:cubicBezTo>
                        <a:pt x="107" y="137"/>
                        <a:pt x="144" y="133"/>
                        <a:pt x="183" y="123"/>
                      </a:cubicBezTo>
                      <a:cubicBezTo>
                        <a:pt x="219" y="114"/>
                        <a:pt x="261" y="99"/>
                        <a:pt x="291" y="77"/>
                      </a:cubicBezTo>
                      <a:cubicBezTo>
                        <a:pt x="305" y="67"/>
                        <a:pt x="337" y="46"/>
                        <a:pt x="328" y="26"/>
                      </a:cubicBezTo>
                      <a:cubicBezTo>
                        <a:pt x="319" y="6"/>
                        <a:pt x="290" y="0"/>
                        <a:pt x="272"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8108525" y="3101075"/>
                  <a:ext cx="8500" cy="3550"/>
                </a:xfrm>
                <a:custGeom>
                  <a:avLst/>
                  <a:gdLst/>
                  <a:ahLst/>
                  <a:cxnLst/>
                  <a:rect l="l" t="t" r="r" b="b"/>
                  <a:pathLst>
                    <a:path w="340" h="142" extrusionOk="0">
                      <a:moveTo>
                        <a:pt x="259" y="0"/>
                      </a:moveTo>
                      <a:cubicBezTo>
                        <a:pt x="252" y="0"/>
                        <a:pt x="244" y="1"/>
                        <a:pt x="238" y="1"/>
                      </a:cubicBezTo>
                      <a:cubicBezTo>
                        <a:pt x="198" y="1"/>
                        <a:pt x="150" y="13"/>
                        <a:pt x="113" y="28"/>
                      </a:cubicBezTo>
                      <a:cubicBezTo>
                        <a:pt x="86" y="38"/>
                        <a:pt x="45" y="56"/>
                        <a:pt x="25" y="79"/>
                      </a:cubicBezTo>
                      <a:cubicBezTo>
                        <a:pt x="13" y="93"/>
                        <a:pt x="1" y="113"/>
                        <a:pt x="21" y="127"/>
                      </a:cubicBezTo>
                      <a:cubicBezTo>
                        <a:pt x="38" y="140"/>
                        <a:pt x="60" y="142"/>
                        <a:pt x="82" y="142"/>
                      </a:cubicBezTo>
                      <a:cubicBezTo>
                        <a:pt x="89" y="142"/>
                        <a:pt x="97" y="142"/>
                        <a:pt x="104" y="142"/>
                      </a:cubicBezTo>
                      <a:cubicBezTo>
                        <a:pt x="143" y="142"/>
                        <a:pt x="191" y="129"/>
                        <a:pt x="227" y="115"/>
                      </a:cubicBezTo>
                      <a:cubicBezTo>
                        <a:pt x="254" y="104"/>
                        <a:pt x="297" y="87"/>
                        <a:pt x="315" y="63"/>
                      </a:cubicBezTo>
                      <a:cubicBezTo>
                        <a:pt x="327" y="49"/>
                        <a:pt x="339" y="30"/>
                        <a:pt x="320" y="15"/>
                      </a:cubicBezTo>
                      <a:cubicBezTo>
                        <a:pt x="303" y="2"/>
                        <a:pt x="281" y="0"/>
                        <a:pt x="259"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8146025" y="3115250"/>
                  <a:ext cx="8400" cy="5150"/>
                </a:xfrm>
                <a:custGeom>
                  <a:avLst/>
                  <a:gdLst/>
                  <a:ahLst/>
                  <a:cxnLst/>
                  <a:rect l="l" t="t" r="r" b="b"/>
                  <a:pathLst>
                    <a:path w="336" h="206" extrusionOk="0">
                      <a:moveTo>
                        <a:pt x="226" y="0"/>
                      </a:moveTo>
                      <a:cubicBezTo>
                        <a:pt x="182" y="0"/>
                        <a:pt x="141" y="5"/>
                        <a:pt x="101" y="23"/>
                      </a:cubicBezTo>
                      <a:cubicBezTo>
                        <a:pt x="72" y="36"/>
                        <a:pt x="31" y="61"/>
                        <a:pt x="17" y="92"/>
                      </a:cubicBezTo>
                      <a:cubicBezTo>
                        <a:pt x="5" y="116"/>
                        <a:pt x="0" y="146"/>
                        <a:pt x="21" y="169"/>
                      </a:cubicBezTo>
                      <a:cubicBezTo>
                        <a:pt x="42" y="192"/>
                        <a:pt x="77" y="206"/>
                        <a:pt x="109" y="206"/>
                      </a:cubicBezTo>
                      <a:cubicBezTo>
                        <a:pt x="153" y="206"/>
                        <a:pt x="193" y="200"/>
                        <a:pt x="234" y="182"/>
                      </a:cubicBezTo>
                      <a:cubicBezTo>
                        <a:pt x="263" y="169"/>
                        <a:pt x="303" y="143"/>
                        <a:pt x="318" y="113"/>
                      </a:cubicBezTo>
                      <a:cubicBezTo>
                        <a:pt x="329" y="88"/>
                        <a:pt x="335" y="59"/>
                        <a:pt x="315" y="36"/>
                      </a:cubicBezTo>
                      <a:cubicBezTo>
                        <a:pt x="293" y="13"/>
                        <a:pt x="258" y="0"/>
                        <a:pt x="226"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8175950" y="3108825"/>
                  <a:ext cx="8375" cy="3025"/>
                </a:xfrm>
                <a:custGeom>
                  <a:avLst/>
                  <a:gdLst/>
                  <a:ahLst/>
                  <a:cxnLst/>
                  <a:rect l="l" t="t" r="r" b="b"/>
                  <a:pathLst>
                    <a:path w="335" h="121" extrusionOk="0">
                      <a:moveTo>
                        <a:pt x="278" y="1"/>
                      </a:moveTo>
                      <a:cubicBezTo>
                        <a:pt x="276" y="1"/>
                        <a:pt x="274" y="1"/>
                        <a:pt x="272" y="1"/>
                      </a:cubicBezTo>
                      <a:cubicBezTo>
                        <a:pt x="234" y="1"/>
                        <a:pt x="194" y="8"/>
                        <a:pt x="156" y="18"/>
                      </a:cubicBezTo>
                      <a:cubicBezTo>
                        <a:pt x="121" y="28"/>
                        <a:pt x="79" y="41"/>
                        <a:pt x="47" y="61"/>
                      </a:cubicBezTo>
                      <a:cubicBezTo>
                        <a:pt x="37" y="67"/>
                        <a:pt x="1" y="86"/>
                        <a:pt x="9" y="104"/>
                      </a:cubicBezTo>
                      <a:cubicBezTo>
                        <a:pt x="16" y="119"/>
                        <a:pt x="42" y="120"/>
                        <a:pt x="58" y="120"/>
                      </a:cubicBezTo>
                      <a:cubicBezTo>
                        <a:pt x="60" y="120"/>
                        <a:pt x="61" y="120"/>
                        <a:pt x="63" y="120"/>
                      </a:cubicBezTo>
                      <a:cubicBezTo>
                        <a:pt x="102" y="120"/>
                        <a:pt x="143" y="113"/>
                        <a:pt x="179" y="103"/>
                      </a:cubicBezTo>
                      <a:cubicBezTo>
                        <a:pt x="215" y="93"/>
                        <a:pt x="257" y="80"/>
                        <a:pt x="289" y="60"/>
                      </a:cubicBezTo>
                      <a:cubicBezTo>
                        <a:pt x="299" y="54"/>
                        <a:pt x="335" y="34"/>
                        <a:pt x="327" y="17"/>
                      </a:cubicBezTo>
                      <a:cubicBezTo>
                        <a:pt x="320" y="2"/>
                        <a:pt x="294" y="1"/>
                        <a:pt x="278"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7"/>
                <p:cNvSpPr/>
                <p:nvPr/>
              </p:nvSpPr>
              <p:spPr>
                <a:xfrm>
                  <a:off x="8138500" y="3070675"/>
                  <a:ext cx="8425" cy="4475"/>
                </a:xfrm>
                <a:custGeom>
                  <a:avLst/>
                  <a:gdLst/>
                  <a:ahLst/>
                  <a:cxnLst/>
                  <a:rect l="l" t="t" r="r" b="b"/>
                  <a:pathLst>
                    <a:path w="337" h="179" extrusionOk="0">
                      <a:moveTo>
                        <a:pt x="232" y="1"/>
                      </a:moveTo>
                      <a:cubicBezTo>
                        <a:pt x="189" y="1"/>
                        <a:pt x="146" y="10"/>
                        <a:pt x="106" y="25"/>
                      </a:cubicBezTo>
                      <a:cubicBezTo>
                        <a:pt x="79" y="38"/>
                        <a:pt x="38" y="60"/>
                        <a:pt x="21" y="87"/>
                      </a:cubicBezTo>
                      <a:cubicBezTo>
                        <a:pt x="9" y="107"/>
                        <a:pt x="0" y="132"/>
                        <a:pt x="21" y="151"/>
                      </a:cubicBezTo>
                      <a:cubicBezTo>
                        <a:pt x="43" y="172"/>
                        <a:pt x="77" y="178"/>
                        <a:pt x="106" y="178"/>
                      </a:cubicBezTo>
                      <a:cubicBezTo>
                        <a:pt x="149" y="178"/>
                        <a:pt x="192" y="170"/>
                        <a:pt x="232" y="153"/>
                      </a:cubicBezTo>
                      <a:cubicBezTo>
                        <a:pt x="259" y="142"/>
                        <a:pt x="300" y="119"/>
                        <a:pt x="317" y="92"/>
                      </a:cubicBezTo>
                      <a:cubicBezTo>
                        <a:pt x="329" y="72"/>
                        <a:pt x="337" y="46"/>
                        <a:pt x="317" y="28"/>
                      </a:cubicBezTo>
                      <a:cubicBezTo>
                        <a:pt x="295" y="7"/>
                        <a:pt x="261" y="1"/>
                        <a:pt x="23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7"/>
                <p:cNvSpPr/>
                <p:nvPr/>
              </p:nvSpPr>
              <p:spPr>
                <a:xfrm>
                  <a:off x="8101225" y="3058575"/>
                  <a:ext cx="8175" cy="6225"/>
                </a:xfrm>
                <a:custGeom>
                  <a:avLst/>
                  <a:gdLst/>
                  <a:ahLst/>
                  <a:cxnLst/>
                  <a:rect l="l" t="t" r="r" b="b"/>
                  <a:pathLst>
                    <a:path w="327" h="249" extrusionOk="0">
                      <a:moveTo>
                        <a:pt x="175" y="0"/>
                      </a:moveTo>
                      <a:cubicBezTo>
                        <a:pt x="135" y="0"/>
                        <a:pt x="87" y="21"/>
                        <a:pt x="55" y="45"/>
                      </a:cubicBezTo>
                      <a:cubicBezTo>
                        <a:pt x="30" y="64"/>
                        <a:pt x="2" y="101"/>
                        <a:pt x="1" y="134"/>
                      </a:cubicBezTo>
                      <a:cubicBezTo>
                        <a:pt x="0" y="168"/>
                        <a:pt x="13" y="200"/>
                        <a:pt x="41" y="220"/>
                      </a:cubicBezTo>
                      <a:cubicBezTo>
                        <a:pt x="74" y="243"/>
                        <a:pt x="111" y="248"/>
                        <a:pt x="151" y="248"/>
                      </a:cubicBezTo>
                      <a:cubicBezTo>
                        <a:pt x="190" y="248"/>
                        <a:pt x="240" y="227"/>
                        <a:pt x="270" y="203"/>
                      </a:cubicBezTo>
                      <a:cubicBezTo>
                        <a:pt x="295" y="184"/>
                        <a:pt x="324" y="148"/>
                        <a:pt x="325" y="114"/>
                      </a:cubicBezTo>
                      <a:cubicBezTo>
                        <a:pt x="326" y="81"/>
                        <a:pt x="314" y="48"/>
                        <a:pt x="285" y="28"/>
                      </a:cubicBezTo>
                      <a:cubicBezTo>
                        <a:pt x="251" y="6"/>
                        <a:pt x="215" y="0"/>
                        <a:pt x="175"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7"/>
                <p:cNvSpPr/>
                <p:nvPr/>
              </p:nvSpPr>
              <p:spPr>
                <a:xfrm>
                  <a:off x="7988925" y="3054925"/>
                  <a:ext cx="8175" cy="6000"/>
                </a:xfrm>
                <a:custGeom>
                  <a:avLst/>
                  <a:gdLst/>
                  <a:ahLst/>
                  <a:cxnLst/>
                  <a:rect l="l" t="t" r="r" b="b"/>
                  <a:pathLst>
                    <a:path w="327" h="240" extrusionOk="0">
                      <a:moveTo>
                        <a:pt x="177" y="1"/>
                      </a:moveTo>
                      <a:cubicBezTo>
                        <a:pt x="138" y="1"/>
                        <a:pt x="88" y="22"/>
                        <a:pt x="58" y="45"/>
                      </a:cubicBezTo>
                      <a:cubicBezTo>
                        <a:pt x="33" y="64"/>
                        <a:pt x="4" y="98"/>
                        <a:pt x="2" y="132"/>
                      </a:cubicBezTo>
                      <a:cubicBezTo>
                        <a:pt x="1" y="165"/>
                        <a:pt x="13" y="196"/>
                        <a:pt x="41" y="214"/>
                      </a:cubicBezTo>
                      <a:cubicBezTo>
                        <a:pt x="75" y="235"/>
                        <a:pt x="111" y="239"/>
                        <a:pt x="150" y="239"/>
                      </a:cubicBezTo>
                      <a:cubicBezTo>
                        <a:pt x="190" y="239"/>
                        <a:pt x="239" y="220"/>
                        <a:pt x="271" y="196"/>
                      </a:cubicBezTo>
                      <a:cubicBezTo>
                        <a:pt x="294" y="177"/>
                        <a:pt x="325" y="142"/>
                        <a:pt x="326" y="109"/>
                      </a:cubicBezTo>
                      <a:cubicBezTo>
                        <a:pt x="327" y="77"/>
                        <a:pt x="314" y="45"/>
                        <a:pt x="286" y="27"/>
                      </a:cubicBezTo>
                      <a:cubicBezTo>
                        <a:pt x="253" y="5"/>
                        <a:pt x="217" y="1"/>
                        <a:pt x="177"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7962600" y="3018400"/>
                  <a:ext cx="8425" cy="4200"/>
                </a:xfrm>
                <a:custGeom>
                  <a:avLst/>
                  <a:gdLst/>
                  <a:ahLst/>
                  <a:cxnLst/>
                  <a:rect l="l" t="t" r="r" b="b"/>
                  <a:pathLst>
                    <a:path w="337" h="168" extrusionOk="0">
                      <a:moveTo>
                        <a:pt x="233" y="1"/>
                      </a:moveTo>
                      <a:cubicBezTo>
                        <a:pt x="192" y="1"/>
                        <a:pt x="146" y="11"/>
                        <a:pt x="108" y="27"/>
                      </a:cubicBezTo>
                      <a:cubicBezTo>
                        <a:pt x="81" y="38"/>
                        <a:pt x="39" y="59"/>
                        <a:pt x="21" y="85"/>
                      </a:cubicBezTo>
                      <a:cubicBezTo>
                        <a:pt x="10" y="104"/>
                        <a:pt x="1" y="128"/>
                        <a:pt x="20" y="145"/>
                      </a:cubicBezTo>
                      <a:cubicBezTo>
                        <a:pt x="43" y="165"/>
                        <a:pt x="78" y="168"/>
                        <a:pt x="106" y="168"/>
                      </a:cubicBezTo>
                      <a:cubicBezTo>
                        <a:pt x="147" y="168"/>
                        <a:pt x="192" y="158"/>
                        <a:pt x="230" y="142"/>
                      </a:cubicBezTo>
                      <a:cubicBezTo>
                        <a:pt x="257" y="131"/>
                        <a:pt x="299" y="110"/>
                        <a:pt x="316" y="84"/>
                      </a:cubicBezTo>
                      <a:cubicBezTo>
                        <a:pt x="328" y="65"/>
                        <a:pt x="337" y="42"/>
                        <a:pt x="317" y="25"/>
                      </a:cubicBezTo>
                      <a:cubicBezTo>
                        <a:pt x="295" y="5"/>
                        <a:pt x="261" y="1"/>
                        <a:pt x="233"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7973875" y="3007700"/>
                  <a:ext cx="8375" cy="3175"/>
                </a:xfrm>
                <a:custGeom>
                  <a:avLst/>
                  <a:gdLst/>
                  <a:ahLst/>
                  <a:cxnLst/>
                  <a:rect l="l" t="t" r="r" b="b"/>
                  <a:pathLst>
                    <a:path w="335" h="127" extrusionOk="0">
                      <a:moveTo>
                        <a:pt x="271" y="0"/>
                      </a:moveTo>
                      <a:cubicBezTo>
                        <a:pt x="231" y="0"/>
                        <a:pt x="192" y="6"/>
                        <a:pt x="155" y="16"/>
                      </a:cubicBezTo>
                      <a:cubicBezTo>
                        <a:pt x="119" y="25"/>
                        <a:pt x="77" y="40"/>
                        <a:pt x="46" y="61"/>
                      </a:cubicBezTo>
                      <a:cubicBezTo>
                        <a:pt x="34" y="68"/>
                        <a:pt x="0" y="88"/>
                        <a:pt x="8" y="106"/>
                      </a:cubicBezTo>
                      <a:cubicBezTo>
                        <a:pt x="17" y="126"/>
                        <a:pt x="47" y="127"/>
                        <a:pt x="63" y="127"/>
                      </a:cubicBezTo>
                      <a:cubicBezTo>
                        <a:pt x="103" y="127"/>
                        <a:pt x="142" y="121"/>
                        <a:pt x="180" y="111"/>
                      </a:cubicBezTo>
                      <a:cubicBezTo>
                        <a:pt x="216" y="102"/>
                        <a:pt x="257" y="88"/>
                        <a:pt x="288" y="67"/>
                      </a:cubicBezTo>
                      <a:cubicBezTo>
                        <a:pt x="301" y="60"/>
                        <a:pt x="334" y="40"/>
                        <a:pt x="327" y="21"/>
                      </a:cubicBezTo>
                      <a:cubicBezTo>
                        <a:pt x="318" y="1"/>
                        <a:pt x="287" y="0"/>
                        <a:pt x="27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7775625" y="2886650"/>
                  <a:ext cx="8150" cy="5750"/>
                </a:xfrm>
                <a:custGeom>
                  <a:avLst/>
                  <a:gdLst/>
                  <a:ahLst/>
                  <a:cxnLst/>
                  <a:rect l="l" t="t" r="r" b="b"/>
                  <a:pathLst>
                    <a:path w="326" h="230" extrusionOk="0">
                      <a:moveTo>
                        <a:pt x="177" y="0"/>
                      </a:moveTo>
                      <a:cubicBezTo>
                        <a:pt x="139" y="0"/>
                        <a:pt x="88" y="21"/>
                        <a:pt x="57" y="44"/>
                      </a:cubicBezTo>
                      <a:cubicBezTo>
                        <a:pt x="33" y="62"/>
                        <a:pt x="3" y="96"/>
                        <a:pt x="2" y="128"/>
                      </a:cubicBezTo>
                      <a:cubicBezTo>
                        <a:pt x="0" y="159"/>
                        <a:pt x="11" y="189"/>
                        <a:pt x="39" y="207"/>
                      </a:cubicBezTo>
                      <a:cubicBezTo>
                        <a:pt x="74" y="227"/>
                        <a:pt x="110" y="229"/>
                        <a:pt x="148" y="229"/>
                      </a:cubicBezTo>
                      <a:cubicBezTo>
                        <a:pt x="187" y="229"/>
                        <a:pt x="238" y="210"/>
                        <a:pt x="268" y="186"/>
                      </a:cubicBezTo>
                      <a:cubicBezTo>
                        <a:pt x="292" y="168"/>
                        <a:pt x="323" y="135"/>
                        <a:pt x="324" y="103"/>
                      </a:cubicBezTo>
                      <a:cubicBezTo>
                        <a:pt x="326" y="71"/>
                        <a:pt x="313" y="42"/>
                        <a:pt x="286" y="24"/>
                      </a:cubicBezTo>
                      <a:cubicBezTo>
                        <a:pt x="252" y="3"/>
                        <a:pt x="216" y="0"/>
                        <a:pt x="17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7734325" y="2875800"/>
                  <a:ext cx="8425" cy="5000"/>
                </a:xfrm>
                <a:custGeom>
                  <a:avLst/>
                  <a:gdLst/>
                  <a:ahLst/>
                  <a:cxnLst/>
                  <a:rect l="l" t="t" r="r" b="b"/>
                  <a:pathLst>
                    <a:path w="337" h="200" extrusionOk="0">
                      <a:moveTo>
                        <a:pt x="227" y="0"/>
                      </a:moveTo>
                      <a:cubicBezTo>
                        <a:pt x="185" y="0"/>
                        <a:pt x="142" y="7"/>
                        <a:pt x="103" y="24"/>
                      </a:cubicBezTo>
                      <a:cubicBezTo>
                        <a:pt x="74" y="37"/>
                        <a:pt x="33" y="62"/>
                        <a:pt x="19" y="92"/>
                      </a:cubicBezTo>
                      <a:cubicBezTo>
                        <a:pt x="6" y="115"/>
                        <a:pt x="0" y="144"/>
                        <a:pt x="21" y="165"/>
                      </a:cubicBezTo>
                      <a:cubicBezTo>
                        <a:pt x="43" y="188"/>
                        <a:pt x="78" y="200"/>
                        <a:pt x="109" y="200"/>
                      </a:cubicBezTo>
                      <a:cubicBezTo>
                        <a:pt x="152" y="200"/>
                        <a:pt x="194" y="193"/>
                        <a:pt x="234" y="176"/>
                      </a:cubicBezTo>
                      <a:cubicBezTo>
                        <a:pt x="263" y="162"/>
                        <a:pt x="303" y="138"/>
                        <a:pt x="318" y="108"/>
                      </a:cubicBezTo>
                      <a:cubicBezTo>
                        <a:pt x="330" y="85"/>
                        <a:pt x="336" y="57"/>
                        <a:pt x="316" y="35"/>
                      </a:cubicBezTo>
                      <a:cubicBezTo>
                        <a:pt x="294" y="12"/>
                        <a:pt x="259" y="0"/>
                        <a:pt x="22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7573525" y="2781800"/>
                  <a:ext cx="8175" cy="5875"/>
                </a:xfrm>
                <a:custGeom>
                  <a:avLst/>
                  <a:gdLst/>
                  <a:ahLst/>
                  <a:cxnLst/>
                  <a:rect l="l" t="t" r="r" b="b"/>
                  <a:pathLst>
                    <a:path w="327" h="235" extrusionOk="0">
                      <a:moveTo>
                        <a:pt x="177" y="0"/>
                      </a:moveTo>
                      <a:cubicBezTo>
                        <a:pt x="138" y="0"/>
                        <a:pt x="88" y="21"/>
                        <a:pt x="58" y="45"/>
                      </a:cubicBezTo>
                      <a:cubicBezTo>
                        <a:pt x="34" y="63"/>
                        <a:pt x="4" y="97"/>
                        <a:pt x="2" y="130"/>
                      </a:cubicBezTo>
                      <a:cubicBezTo>
                        <a:pt x="0" y="161"/>
                        <a:pt x="12" y="191"/>
                        <a:pt x="40" y="210"/>
                      </a:cubicBezTo>
                      <a:cubicBezTo>
                        <a:pt x="74" y="231"/>
                        <a:pt x="110" y="235"/>
                        <a:pt x="149" y="235"/>
                      </a:cubicBezTo>
                      <a:cubicBezTo>
                        <a:pt x="188" y="235"/>
                        <a:pt x="238" y="214"/>
                        <a:pt x="269" y="190"/>
                      </a:cubicBezTo>
                      <a:cubicBezTo>
                        <a:pt x="293" y="172"/>
                        <a:pt x="323" y="138"/>
                        <a:pt x="324" y="105"/>
                      </a:cubicBezTo>
                      <a:cubicBezTo>
                        <a:pt x="326" y="73"/>
                        <a:pt x="314" y="43"/>
                        <a:pt x="286" y="25"/>
                      </a:cubicBezTo>
                      <a:cubicBezTo>
                        <a:pt x="253" y="4"/>
                        <a:pt x="216" y="0"/>
                        <a:pt x="177"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6952125" y="2536050"/>
                  <a:ext cx="8425" cy="3350"/>
                </a:xfrm>
                <a:custGeom>
                  <a:avLst/>
                  <a:gdLst/>
                  <a:ahLst/>
                  <a:cxnLst/>
                  <a:rect l="l" t="t" r="r" b="b"/>
                  <a:pathLst>
                    <a:path w="337" h="134" extrusionOk="0">
                      <a:moveTo>
                        <a:pt x="272" y="1"/>
                      </a:moveTo>
                      <a:cubicBezTo>
                        <a:pt x="231" y="1"/>
                        <a:pt x="194" y="6"/>
                        <a:pt x="155" y="16"/>
                      </a:cubicBezTo>
                      <a:cubicBezTo>
                        <a:pt x="119" y="26"/>
                        <a:pt x="77" y="40"/>
                        <a:pt x="47" y="61"/>
                      </a:cubicBezTo>
                      <a:cubicBezTo>
                        <a:pt x="34" y="70"/>
                        <a:pt x="1" y="90"/>
                        <a:pt x="9" y="110"/>
                      </a:cubicBezTo>
                      <a:cubicBezTo>
                        <a:pt x="18" y="130"/>
                        <a:pt x="48" y="133"/>
                        <a:pt x="66" y="133"/>
                      </a:cubicBezTo>
                      <a:cubicBezTo>
                        <a:pt x="106" y="133"/>
                        <a:pt x="144" y="129"/>
                        <a:pt x="183" y="119"/>
                      </a:cubicBezTo>
                      <a:cubicBezTo>
                        <a:pt x="218" y="109"/>
                        <a:pt x="260" y="95"/>
                        <a:pt x="291" y="73"/>
                      </a:cubicBezTo>
                      <a:cubicBezTo>
                        <a:pt x="304" y="65"/>
                        <a:pt x="336" y="44"/>
                        <a:pt x="328" y="25"/>
                      </a:cubicBezTo>
                      <a:cubicBezTo>
                        <a:pt x="319" y="5"/>
                        <a:pt x="289" y="1"/>
                        <a:pt x="272"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6959600" y="2576650"/>
                  <a:ext cx="8425" cy="4500"/>
                </a:xfrm>
                <a:custGeom>
                  <a:avLst/>
                  <a:gdLst/>
                  <a:ahLst/>
                  <a:cxnLst/>
                  <a:rect l="l" t="t" r="r" b="b"/>
                  <a:pathLst>
                    <a:path w="337" h="180" extrusionOk="0">
                      <a:moveTo>
                        <a:pt x="231" y="0"/>
                      </a:moveTo>
                      <a:cubicBezTo>
                        <a:pt x="190" y="0"/>
                        <a:pt x="145" y="9"/>
                        <a:pt x="107" y="25"/>
                      </a:cubicBezTo>
                      <a:cubicBezTo>
                        <a:pt x="79" y="37"/>
                        <a:pt x="37" y="60"/>
                        <a:pt x="20" y="87"/>
                      </a:cubicBezTo>
                      <a:cubicBezTo>
                        <a:pt x="9" y="107"/>
                        <a:pt x="1" y="133"/>
                        <a:pt x="22" y="152"/>
                      </a:cubicBezTo>
                      <a:cubicBezTo>
                        <a:pt x="43" y="173"/>
                        <a:pt x="78" y="180"/>
                        <a:pt x="107" y="180"/>
                      </a:cubicBezTo>
                      <a:cubicBezTo>
                        <a:pt x="149" y="180"/>
                        <a:pt x="193" y="171"/>
                        <a:pt x="232" y="155"/>
                      </a:cubicBezTo>
                      <a:cubicBezTo>
                        <a:pt x="260" y="143"/>
                        <a:pt x="301" y="121"/>
                        <a:pt x="317" y="93"/>
                      </a:cubicBezTo>
                      <a:cubicBezTo>
                        <a:pt x="330" y="73"/>
                        <a:pt x="337" y="47"/>
                        <a:pt x="317" y="27"/>
                      </a:cubicBezTo>
                      <a:cubicBezTo>
                        <a:pt x="295" y="7"/>
                        <a:pt x="260" y="0"/>
                        <a:pt x="231"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6448800" y="3046600"/>
                  <a:ext cx="12100" cy="7700"/>
                </a:xfrm>
                <a:custGeom>
                  <a:avLst/>
                  <a:gdLst/>
                  <a:ahLst/>
                  <a:cxnLst/>
                  <a:rect l="l" t="t" r="r" b="b"/>
                  <a:pathLst>
                    <a:path w="484" h="308" extrusionOk="0">
                      <a:moveTo>
                        <a:pt x="446" y="1"/>
                      </a:moveTo>
                      <a:cubicBezTo>
                        <a:pt x="432" y="1"/>
                        <a:pt x="419" y="3"/>
                        <a:pt x="406" y="7"/>
                      </a:cubicBezTo>
                      <a:cubicBezTo>
                        <a:pt x="380" y="12"/>
                        <a:pt x="354" y="20"/>
                        <a:pt x="330" y="32"/>
                      </a:cubicBezTo>
                      <a:cubicBezTo>
                        <a:pt x="266" y="58"/>
                        <a:pt x="201" y="94"/>
                        <a:pt x="146" y="135"/>
                      </a:cubicBezTo>
                      <a:cubicBezTo>
                        <a:pt x="128" y="148"/>
                        <a:pt x="110" y="161"/>
                        <a:pt x="93" y="174"/>
                      </a:cubicBezTo>
                      <a:cubicBezTo>
                        <a:pt x="66" y="196"/>
                        <a:pt x="42" y="220"/>
                        <a:pt x="20" y="247"/>
                      </a:cubicBezTo>
                      <a:cubicBezTo>
                        <a:pt x="16" y="256"/>
                        <a:pt x="11" y="265"/>
                        <a:pt x="5" y="275"/>
                      </a:cubicBezTo>
                      <a:cubicBezTo>
                        <a:pt x="0" y="292"/>
                        <a:pt x="7" y="303"/>
                        <a:pt x="24" y="306"/>
                      </a:cubicBezTo>
                      <a:cubicBezTo>
                        <a:pt x="30" y="307"/>
                        <a:pt x="36" y="307"/>
                        <a:pt x="41" y="307"/>
                      </a:cubicBezTo>
                      <a:cubicBezTo>
                        <a:pt x="54" y="307"/>
                        <a:pt x="66" y="305"/>
                        <a:pt x="78" y="301"/>
                      </a:cubicBezTo>
                      <a:cubicBezTo>
                        <a:pt x="104" y="296"/>
                        <a:pt x="129" y="288"/>
                        <a:pt x="154" y="277"/>
                      </a:cubicBezTo>
                      <a:cubicBezTo>
                        <a:pt x="217" y="251"/>
                        <a:pt x="283" y="214"/>
                        <a:pt x="339" y="174"/>
                      </a:cubicBezTo>
                      <a:cubicBezTo>
                        <a:pt x="356" y="161"/>
                        <a:pt x="374" y="147"/>
                        <a:pt x="391" y="134"/>
                      </a:cubicBezTo>
                      <a:cubicBezTo>
                        <a:pt x="418" y="113"/>
                        <a:pt x="442" y="89"/>
                        <a:pt x="463" y="62"/>
                      </a:cubicBezTo>
                      <a:cubicBezTo>
                        <a:pt x="468" y="53"/>
                        <a:pt x="473" y="43"/>
                        <a:pt x="479" y="34"/>
                      </a:cubicBezTo>
                      <a:cubicBezTo>
                        <a:pt x="484" y="16"/>
                        <a:pt x="478" y="6"/>
                        <a:pt x="460" y="2"/>
                      </a:cubicBezTo>
                      <a:cubicBezTo>
                        <a:pt x="455" y="1"/>
                        <a:pt x="450" y="1"/>
                        <a:pt x="446"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6900450" y="2727600"/>
                  <a:ext cx="20375" cy="15775"/>
                </a:xfrm>
                <a:custGeom>
                  <a:avLst/>
                  <a:gdLst/>
                  <a:ahLst/>
                  <a:cxnLst/>
                  <a:rect l="l" t="t" r="r" b="b"/>
                  <a:pathLst>
                    <a:path w="815" h="631" extrusionOk="0">
                      <a:moveTo>
                        <a:pt x="539" y="242"/>
                      </a:moveTo>
                      <a:cubicBezTo>
                        <a:pt x="540" y="243"/>
                        <a:pt x="541" y="244"/>
                        <a:pt x="542" y="245"/>
                      </a:cubicBezTo>
                      <a:cubicBezTo>
                        <a:pt x="541" y="244"/>
                        <a:pt x="540" y="243"/>
                        <a:pt x="539" y="242"/>
                      </a:cubicBezTo>
                      <a:close/>
                      <a:moveTo>
                        <a:pt x="280" y="340"/>
                      </a:moveTo>
                      <a:cubicBezTo>
                        <a:pt x="281" y="342"/>
                        <a:pt x="281" y="344"/>
                        <a:pt x="281" y="345"/>
                      </a:cubicBezTo>
                      <a:cubicBezTo>
                        <a:pt x="281" y="344"/>
                        <a:pt x="281" y="342"/>
                        <a:pt x="280" y="340"/>
                      </a:cubicBezTo>
                      <a:close/>
                      <a:moveTo>
                        <a:pt x="294" y="360"/>
                      </a:moveTo>
                      <a:lnTo>
                        <a:pt x="294" y="360"/>
                      </a:lnTo>
                      <a:cubicBezTo>
                        <a:pt x="294" y="360"/>
                        <a:pt x="295" y="361"/>
                        <a:pt x="295" y="361"/>
                      </a:cubicBezTo>
                      <a:cubicBezTo>
                        <a:pt x="295" y="362"/>
                        <a:pt x="295" y="362"/>
                        <a:pt x="295" y="363"/>
                      </a:cubicBezTo>
                      <a:lnTo>
                        <a:pt x="295" y="363"/>
                      </a:lnTo>
                      <a:cubicBezTo>
                        <a:pt x="295" y="362"/>
                        <a:pt x="295" y="361"/>
                        <a:pt x="294" y="360"/>
                      </a:cubicBezTo>
                      <a:close/>
                      <a:moveTo>
                        <a:pt x="296" y="363"/>
                      </a:moveTo>
                      <a:cubicBezTo>
                        <a:pt x="297" y="365"/>
                        <a:pt x="298" y="367"/>
                        <a:pt x="299" y="369"/>
                      </a:cubicBezTo>
                      <a:cubicBezTo>
                        <a:pt x="298" y="367"/>
                        <a:pt x="297" y="365"/>
                        <a:pt x="296" y="363"/>
                      </a:cubicBezTo>
                      <a:close/>
                      <a:moveTo>
                        <a:pt x="565" y="1"/>
                      </a:moveTo>
                      <a:cubicBezTo>
                        <a:pt x="543" y="1"/>
                        <a:pt x="522" y="4"/>
                        <a:pt x="500" y="10"/>
                      </a:cubicBezTo>
                      <a:cubicBezTo>
                        <a:pt x="463" y="14"/>
                        <a:pt x="429" y="27"/>
                        <a:pt x="396" y="47"/>
                      </a:cubicBezTo>
                      <a:cubicBezTo>
                        <a:pt x="366" y="65"/>
                        <a:pt x="335" y="89"/>
                        <a:pt x="310" y="118"/>
                      </a:cubicBezTo>
                      <a:lnTo>
                        <a:pt x="310" y="118"/>
                      </a:lnTo>
                      <a:cubicBezTo>
                        <a:pt x="307" y="118"/>
                        <a:pt x="303" y="118"/>
                        <a:pt x="299" y="118"/>
                      </a:cubicBezTo>
                      <a:cubicBezTo>
                        <a:pt x="271" y="118"/>
                        <a:pt x="244" y="123"/>
                        <a:pt x="217" y="133"/>
                      </a:cubicBezTo>
                      <a:cubicBezTo>
                        <a:pt x="194" y="142"/>
                        <a:pt x="172" y="152"/>
                        <a:pt x="150" y="162"/>
                      </a:cubicBezTo>
                      <a:cubicBezTo>
                        <a:pt x="110" y="185"/>
                        <a:pt x="77" y="215"/>
                        <a:pt x="51" y="252"/>
                      </a:cubicBezTo>
                      <a:cubicBezTo>
                        <a:pt x="20" y="303"/>
                        <a:pt x="0" y="364"/>
                        <a:pt x="21" y="424"/>
                      </a:cubicBezTo>
                      <a:cubicBezTo>
                        <a:pt x="22" y="427"/>
                        <a:pt x="23" y="432"/>
                        <a:pt x="25" y="435"/>
                      </a:cubicBezTo>
                      <a:cubicBezTo>
                        <a:pt x="33" y="455"/>
                        <a:pt x="45" y="476"/>
                        <a:pt x="56" y="496"/>
                      </a:cubicBezTo>
                      <a:cubicBezTo>
                        <a:pt x="59" y="502"/>
                        <a:pt x="63" y="507"/>
                        <a:pt x="68" y="512"/>
                      </a:cubicBezTo>
                      <a:cubicBezTo>
                        <a:pt x="108" y="557"/>
                        <a:pt x="137" y="580"/>
                        <a:pt x="193" y="604"/>
                      </a:cubicBezTo>
                      <a:cubicBezTo>
                        <a:pt x="224" y="617"/>
                        <a:pt x="260" y="627"/>
                        <a:pt x="294" y="629"/>
                      </a:cubicBezTo>
                      <a:cubicBezTo>
                        <a:pt x="312" y="630"/>
                        <a:pt x="330" y="631"/>
                        <a:pt x="349" y="631"/>
                      </a:cubicBezTo>
                      <a:cubicBezTo>
                        <a:pt x="367" y="631"/>
                        <a:pt x="386" y="630"/>
                        <a:pt x="404" y="627"/>
                      </a:cubicBezTo>
                      <a:cubicBezTo>
                        <a:pt x="442" y="619"/>
                        <a:pt x="481" y="614"/>
                        <a:pt x="517" y="600"/>
                      </a:cubicBezTo>
                      <a:cubicBezTo>
                        <a:pt x="552" y="584"/>
                        <a:pt x="589" y="571"/>
                        <a:pt x="621" y="549"/>
                      </a:cubicBezTo>
                      <a:cubicBezTo>
                        <a:pt x="641" y="534"/>
                        <a:pt x="670" y="516"/>
                        <a:pt x="691" y="496"/>
                      </a:cubicBezTo>
                      <a:cubicBezTo>
                        <a:pt x="712" y="477"/>
                        <a:pt x="734" y="451"/>
                        <a:pt x="748" y="433"/>
                      </a:cubicBezTo>
                      <a:cubicBezTo>
                        <a:pt x="770" y="407"/>
                        <a:pt x="785" y="374"/>
                        <a:pt x="797" y="344"/>
                      </a:cubicBezTo>
                      <a:cubicBezTo>
                        <a:pt x="806" y="321"/>
                        <a:pt x="810" y="286"/>
                        <a:pt x="814" y="267"/>
                      </a:cubicBezTo>
                      <a:cubicBezTo>
                        <a:pt x="815" y="259"/>
                        <a:pt x="815" y="252"/>
                        <a:pt x="815" y="245"/>
                      </a:cubicBezTo>
                      <a:cubicBezTo>
                        <a:pt x="813" y="219"/>
                        <a:pt x="810" y="192"/>
                        <a:pt x="802" y="166"/>
                      </a:cubicBezTo>
                      <a:cubicBezTo>
                        <a:pt x="801" y="162"/>
                        <a:pt x="799" y="158"/>
                        <a:pt x="797" y="155"/>
                      </a:cubicBezTo>
                      <a:cubicBezTo>
                        <a:pt x="788" y="133"/>
                        <a:pt x="777" y="111"/>
                        <a:pt x="765" y="91"/>
                      </a:cubicBezTo>
                      <a:cubicBezTo>
                        <a:pt x="747" y="65"/>
                        <a:pt x="724" y="47"/>
                        <a:pt x="695" y="35"/>
                      </a:cubicBezTo>
                      <a:cubicBezTo>
                        <a:pt x="668" y="18"/>
                        <a:pt x="638" y="7"/>
                        <a:pt x="605" y="4"/>
                      </a:cubicBezTo>
                      <a:cubicBezTo>
                        <a:pt x="592" y="2"/>
                        <a:pt x="579" y="1"/>
                        <a:pt x="565"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7775850" y="2955425"/>
                  <a:ext cx="22175" cy="19250"/>
                </a:xfrm>
                <a:custGeom>
                  <a:avLst/>
                  <a:gdLst/>
                  <a:ahLst/>
                  <a:cxnLst/>
                  <a:rect l="l" t="t" r="r" b="b"/>
                  <a:pathLst>
                    <a:path w="887" h="770" extrusionOk="0">
                      <a:moveTo>
                        <a:pt x="154" y="0"/>
                      </a:moveTo>
                      <a:cubicBezTo>
                        <a:pt x="149" y="0"/>
                        <a:pt x="144" y="1"/>
                        <a:pt x="138" y="1"/>
                      </a:cubicBezTo>
                      <a:cubicBezTo>
                        <a:pt x="113" y="1"/>
                        <a:pt x="89" y="3"/>
                        <a:pt x="64" y="10"/>
                      </a:cubicBezTo>
                      <a:cubicBezTo>
                        <a:pt x="39" y="19"/>
                        <a:pt x="0" y="39"/>
                        <a:pt x="20" y="73"/>
                      </a:cubicBezTo>
                      <a:cubicBezTo>
                        <a:pt x="127" y="256"/>
                        <a:pt x="233" y="439"/>
                        <a:pt x="340" y="620"/>
                      </a:cubicBezTo>
                      <a:cubicBezTo>
                        <a:pt x="362" y="660"/>
                        <a:pt x="410" y="686"/>
                        <a:pt x="450" y="704"/>
                      </a:cubicBezTo>
                      <a:cubicBezTo>
                        <a:pt x="512" y="732"/>
                        <a:pt x="586" y="754"/>
                        <a:pt x="653" y="762"/>
                      </a:cubicBezTo>
                      <a:cubicBezTo>
                        <a:pt x="676" y="764"/>
                        <a:pt x="698" y="766"/>
                        <a:pt x="719" y="769"/>
                      </a:cubicBezTo>
                      <a:cubicBezTo>
                        <a:pt x="726" y="769"/>
                        <a:pt x="733" y="769"/>
                        <a:pt x="740" y="769"/>
                      </a:cubicBezTo>
                      <a:cubicBezTo>
                        <a:pt x="768" y="769"/>
                        <a:pt x="796" y="766"/>
                        <a:pt x="823" y="758"/>
                      </a:cubicBezTo>
                      <a:cubicBezTo>
                        <a:pt x="848" y="749"/>
                        <a:pt x="886" y="729"/>
                        <a:pt x="867" y="695"/>
                      </a:cubicBezTo>
                      <a:cubicBezTo>
                        <a:pt x="824" y="622"/>
                        <a:pt x="782" y="550"/>
                        <a:pt x="740" y="478"/>
                      </a:cubicBezTo>
                      <a:lnTo>
                        <a:pt x="740" y="478"/>
                      </a:lnTo>
                      <a:cubicBezTo>
                        <a:pt x="749" y="477"/>
                        <a:pt x="759" y="477"/>
                        <a:pt x="769" y="477"/>
                      </a:cubicBezTo>
                      <a:cubicBezTo>
                        <a:pt x="797" y="476"/>
                        <a:pt x="823" y="468"/>
                        <a:pt x="847" y="453"/>
                      </a:cubicBezTo>
                      <a:cubicBezTo>
                        <a:pt x="852" y="446"/>
                        <a:pt x="857" y="439"/>
                        <a:pt x="863" y="431"/>
                      </a:cubicBezTo>
                      <a:cubicBezTo>
                        <a:pt x="864" y="410"/>
                        <a:pt x="855" y="391"/>
                        <a:pt x="837" y="377"/>
                      </a:cubicBezTo>
                      <a:lnTo>
                        <a:pt x="525" y="120"/>
                      </a:lnTo>
                      <a:cubicBezTo>
                        <a:pt x="482" y="84"/>
                        <a:pt x="430" y="58"/>
                        <a:pt x="376" y="40"/>
                      </a:cubicBezTo>
                      <a:cubicBezTo>
                        <a:pt x="319" y="22"/>
                        <a:pt x="260" y="9"/>
                        <a:pt x="201" y="4"/>
                      </a:cubicBezTo>
                      <a:cubicBezTo>
                        <a:pt x="185" y="2"/>
                        <a:pt x="169" y="0"/>
                        <a:pt x="15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7659950" y="2872425"/>
                  <a:ext cx="35150" cy="16125"/>
                </a:xfrm>
                <a:custGeom>
                  <a:avLst/>
                  <a:gdLst/>
                  <a:ahLst/>
                  <a:cxnLst/>
                  <a:rect l="l" t="t" r="r" b="b"/>
                  <a:pathLst>
                    <a:path w="1406" h="645" extrusionOk="0">
                      <a:moveTo>
                        <a:pt x="368" y="1"/>
                      </a:moveTo>
                      <a:cubicBezTo>
                        <a:pt x="355" y="1"/>
                        <a:pt x="342" y="2"/>
                        <a:pt x="330" y="5"/>
                      </a:cubicBezTo>
                      <a:cubicBezTo>
                        <a:pt x="297" y="7"/>
                        <a:pt x="265" y="14"/>
                        <a:pt x="235" y="29"/>
                      </a:cubicBezTo>
                      <a:cubicBezTo>
                        <a:pt x="200" y="41"/>
                        <a:pt x="169" y="59"/>
                        <a:pt x="140" y="83"/>
                      </a:cubicBezTo>
                      <a:cubicBezTo>
                        <a:pt x="110" y="101"/>
                        <a:pt x="84" y="124"/>
                        <a:pt x="62" y="151"/>
                      </a:cubicBezTo>
                      <a:cubicBezTo>
                        <a:pt x="50" y="168"/>
                        <a:pt x="38" y="184"/>
                        <a:pt x="27" y="201"/>
                      </a:cubicBezTo>
                      <a:cubicBezTo>
                        <a:pt x="9" y="231"/>
                        <a:pt x="1" y="263"/>
                        <a:pt x="3" y="297"/>
                      </a:cubicBezTo>
                      <a:cubicBezTo>
                        <a:pt x="7" y="311"/>
                        <a:pt x="11" y="324"/>
                        <a:pt x="15" y="339"/>
                      </a:cubicBezTo>
                      <a:cubicBezTo>
                        <a:pt x="34" y="365"/>
                        <a:pt x="58" y="381"/>
                        <a:pt x="89" y="388"/>
                      </a:cubicBezTo>
                      <a:cubicBezTo>
                        <a:pt x="324" y="453"/>
                        <a:pt x="559" y="518"/>
                        <a:pt x="793" y="584"/>
                      </a:cubicBezTo>
                      <a:cubicBezTo>
                        <a:pt x="860" y="602"/>
                        <a:pt x="926" y="620"/>
                        <a:pt x="993" y="639"/>
                      </a:cubicBezTo>
                      <a:cubicBezTo>
                        <a:pt x="1008" y="643"/>
                        <a:pt x="1023" y="644"/>
                        <a:pt x="1038" y="644"/>
                      </a:cubicBezTo>
                      <a:cubicBezTo>
                        <a:pt x="1051" y="644"/>
                        <a:pt x="1064" y="643"/>
                        <a:pt x="1077" y="641"/>
                      </a:cubicBezTo>
                      <a:cubicBezTo>
                        <a:pt x="1109" y="639"/>
                        <a:pt x="1141" y="630"/>
                        <a:pt x="1171" y="617"/>
                      </a:cubicBezTo>
                      <a:cubicBezTo>
                        <a:pt x="1206" y="603"/>
                        <a:pt x="1237" y="586"/>
                        <a:pt x="1266" y="563"/>
                      </a:cubicBezTo>
                      <a:cubicBezTo>
                        <a:pt x="1297" y="544"/>
                        <a:pt x="1322" y="521"/>
                        <a:pt x="1344" y="493"/>
                      </a:cubicBezTo>
                      <a:cubicBezTo>
                        <a:pt x="1356" y="477"/>
                        <a:pt x="1368" y="460"/>
                        <a:pt x="1380" y="444"/>
                      </a:cubicBezTo>
                      <a:cubicBezTo>
                        <a:pt x="1397" y="415"/>
                        <a:pt x="1405" y="382"/>
                        <a:pt x="1403" y="347"/>
                      </a:cubicBezTo>
                      <a:cubicBezTo>
                        <a:pt x="1399" y="334"/>
                        <a:pt x="1395" y="320"/>
                        <a:pt x="1391" y="307"/>
                      </a:cubicBezTo>
                      <a:cubicBezTo>
                        <a:pt x="1373" y="280"/>
                        <a:pt x="1348" y="263"/>
                        <a:pt x="1317" y="257"/>
                      </a:cubicBezTo>
                      <a:cubicBezTo>
                        <a:pt x="1086" y="174"/>
                        <a:pt x="856" y="91"/>
                        <a:pt x="624" y="8"/>
                      </a:cubicBezTo>
                      <a:cubicBezTo>
                        <a:pt x="609" y="4"/>
                        <a:pt x="594" y="3"/>
                        <a:pt x="579" y="3"/>
                      </a:cubicBezTo>
                      <a:cubicBezTo>
                        <a:pt x="566" y="3"/>
                        <a:pt x="554" y="4"/>
                        <a:pt x="541" y="7"/>
                      </a:cubicBezTo>
                      <a:cubicBezTo>
                        <a:pt x="516" y="8"/>
                        <a:pt x="492" y="13"/>
                        <a:pt x="469" y="21"/>
                      </a:cubicBezTo>
                      <a:lnTo>
                        <a:pt x="469" y="21"/>
                      </a:lnTo>
                      <a:cubicBezTo>
                        <a:pt x="450" y="16"/>
                        <a:pt x="432" y="11"/>
                        <a:pt x="414" y="6"/>
                      </a:cubicBezTo>
                      <a:cubicBezTo>
                        <a:pt x="398" y="2"/>
                        <a:pt x="383" y="1"/>
                        <a:pt x="368" y="1"/>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7"/>
                <p:cNvSpPr/>
                <p:nvPr/>
              </p:nvSpPr>
              <p:spPr>
                <a:xfrm>
                  <a:off x="7447525" y="3020850"/>
                  <a:ext cx="13150" cy="6800"/>
                </a:xfrm>
                <a:custGeom>
                  <a:avLst/>
                  <a:gdLst/>
                  <a:ahLst/>
                  <a:cxnLst/>
                  <a:rect l="l" t="t" r="r" b="b"/>
                  <a:pathLst>
                    <a:path w="526" h="272" extrusionOk="0">
                      <a:moveTo>
                        <a:pt x="34" y="0"/>
                      </a:moveTo>
                      <a:cubicBezTo>
                        <a:pt x="0" y="0"/>
                        <a:pt x="40" y="39"/>
                        <a:pt x="44" y="43"/>
                      </a:cubicBezTo>
                      <a:cubicBezTo>
                        <a:pt x="61" y="60"/>
                        <a:pt x="80" y="74"/>
                        <a:pt x="101" y="88"/>
                      </a:cubicBezTo>
                      <a:cubicBezTo>
                        <a:pt x="126" y="106"/>
                        <a:pt x="152" y="123"/>
                        <a:pt x="179" y="138"/>
                      </a:cubicBezTo>
                      <a:cubicBezTo>
                        <a:pt x="240" y="174"/>
                        <a:pt x="302" y="208"/>
                        <a:pt x="367" y="235"/>
                      </a:cubicBezTo>
                      <a:cubicBezTo>
                        <a:pt x="406" y="251"/>
                        <a:pt x="449" y="271"/>
                        <a:pt x="491" y="271"/>
                      </a:cubicBezTo>
                      <a:cubicBezTo>
                        <a:pt x="525" y="271"/>
                        <a:pt x="487" y="234"/>
                        <a:pt x="483" y="230"/>
                      </a:cubicBezTo>
                      <a:cubicBezTo>
                        <a:pt x="465" y="213"/>
                        <a:pt x="446" y="199"/>
                        <a:pt x="425" y="185"/>
                      </a:cubicBezTo>
                      <a:cubicBezTo>
                        <a:pt x="401" y="166"/>
                        <a:pt x="375" y="150"/>
                        <a:pt x="347" y="134"/>
                      </a:cubicBezTo>
                      <a:cubicBezTo>
                        <a:pt x="286" y="99"/>
                        <a:pt x="223" y="65"/>
                        <a:pt x="159" y="38"/>
                      </a:cubicBezTo>
                      <a:cubicBezTo>
                        <a:pt x="120" y="22"/>
                        <a:pt x="77" y="0"/>
                        <a:pt x="3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7"/>
                <p:cNvSpPr/>
                <p:nvPr/>
              </p:nvSpPr>
              <p:spPr>
                <a:xfrm>
                  <a:off x="7447525" y="3020850"/>
                  <a:ext cx="13150" cy="6800"/>
                </a:xfrm>
                <a:custGeom>
                  <a:avLst/>
                  <a:gdLst/>
                  <a:ahLst/>
                  <a:cxnLst/>
                  <a:rect l="l" t="t" r="r" b="b"/>
                  <a:pathLst>
                    <a:path w="526" h="272" extrusionOk="0">
                      <a:moveTo>
                        <a:pt x="34" y="0"/>
                      </a:moveTo>
                      <a:cubicBezTo>
                        <a:pt x="0" y="0"/>
                        <a:pt x="40" y="39"/>
                        <a:pt x="44" y="43"/>
                      </a:cubicBezTo>
                      <a:cubicBezTo>
                        <a:pt x="61" y="60"/>
                        <a:pt x="80" y="74"/>
                        <a:pt x="101" y="88"/>
                      </a:cubicBezTo>
                      <a:cubicBezTo>
                        <a:pt x="126" y="106"/>
                        <a:pt x="152" y="123"/>
                        <a:pt x="179" y="138"/>
                      </a:cubicBezTo>
                      <a:cubicBezTo>
                        <a:pt x="240" y="174"/>
                        <a:pt x="302" y="208"/>
                        <a:pt x="367" y="235"/>
                      </a:cubicBezTo>
                      <a:cubicBezTo>
                        <a:pt x="406" y="251"/>
                        <a:pt x="449" y="271"/>
                        <a:pt x="491" y="271"/>
                      </a:cubicBezTo>
                      <a:cubicBezTo>
                        <a:pt x="525" y="271"/>
                        <a:pt x="487" y="234"/>
                        <a:pt x="483" y="230"/>
                      </a:cubicBezTo>
                      <a:cubicBezTo>
                        <a:pt x="465" y="213"/>
                        <a:pt x="446" y="199"/>
                        <a:pt x="425" y="185"/>
                      </a:cubicBezTo>
                      <a:cubicBezTo>
                        <a:pt x="401" y="166"/>
                        <a:pt x="375" y="150"/>
                        <a:pt x="347" y="134"/>
                      </a:cubicBezTo>
                      <a:cubicBezTo>
                        <a:pt x="286" y="99"/>
                        <a:pt x="223" y="65"/>
                        <a:pt x="159" y="38"/>
                      </a:cubicBezTo>
                      <a:cubicBezTo>
                        <a:pt x="120" y="22"/>
                        <a:pt x="77" y="0"/>
                        <a:pt x="34" y="0"/>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62" name="Google Shape;1462;p47"/>
          <p:cNvSpPr txBox="1">
            <a:spLocks noGrp="1"/>
          </p:cNvSpPr>
          <p:nvPr>
            <p:ph type="title"/>
          </p:nvPr>
        </p:nvSpPr>
        <p:spPr>
          <a:xfrm>
            <a:off x="3380575" y="87699"/>
            <a:ext cx="3610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dirty="0"/>
              <a:t>CONCLUSION </a:t>
            </a:r>
            <a:endParaRPr sz="3600" dirty="0"/>
          </a:p>
        </p:txBody>
      </p:sp>
      <p:sp>
        <p:nvSpPr>
          <p:cNvPr id="2" name="Subtitle 1">
            <a:extLst>
              <a:ext uri="{FF2B5EF4-FFF2-40B4-BE49-F238E27FC236}">
                <a16:creationId xmlns:a16="http://schemas.microsoft.com/office/drawing/2014/main" id="{6DA678DD-C50C-6D1F-6457-A96042E96348}"/>
              </a:ext>
            </a:extLst>
          </p:cNvPr>
          <p:cNvSpPr>
            <a:spLocks noGrp="1"/>
          </p:cNvSpPr>
          <p:nvPr>
            <p:ph type="subTitle" idx="1"/>
          </p:nvPr>
        </p:nvSpPr>
        <p:spPr>
          <a:xfrm>
            <a:off x="2505965" y="971947"/>
            <a:ext cx="6219046" cy="3630750"/>
          </a:xfrm>
        </p:spPr>
        <p:txBody>
          <a:bodyPr anchor="t"/>
          <a:lstStyle/>
          <a:p>
            <a:pPr algn="just"/>
            <a:r>
              <a:rPr lang="en-GB" dirty="0"/>
              <a:t>      </a:t>
            </a:r>
            <a:r>
              <a:rPr lang="en-US" dirty="0"/>
              <a:t>The Advanced Skin Disease Detection System is a robust AI-driven image analysis platform that integrates deep learning and machine learning technologies to assist in diagnosing skin conditions with high precision. This system processes skin images to identify potential conditions, offering users accurate and valuable insights into their skin health.</a:t>
            </a:r>
            <a:endParaRPr lang="en-GB" dirty="0"/>
          </a:p>
          <a:p>
            <a:pPr algn="just"/>
            <a:endParaRPr lang="en-GB" dirty="0"/>
          </a:p>
          <a:p>
            <a:pPr algn="just"/>
            <a:r>
              <a:rPr lang="en-GB" dirty="0"/>
              <a:t>      </a:t>
            </a:r>
            <a:r>
              <a:rPr lang="en-US" dirty="0"/>
              <a:t>By addressing skin-related concerns with accuracy and efficiency, this project demonstrates the potential of AI in revolutionizing healthcare, offering a scalable, cost-effective, and user-friendly diagnostic tool for skin diseases.</a:t>
            </a:r>
            <a:r>
              <a:rPr lang="en-GB" dirty="0"/>
              <a:t> </a:t>
            </a:r>
            <a:r>
              <a:rPr lang="en-US" dirty="0"/>
              <a:t>This work serves as a stepping stone for future advancements in AI-based medical diagnostics, empowering individuals with greater control over their health.</a:t>
            </a:r>
          </a:p>
        </p:txBody>
      </p:sp>
      <p:sp>
        <p:nvSpPr>
          <p:cNvPr id="1463" name="Google Shape;1463;p47"/>
          <p:cNvSpPr/>
          <p:nvPr/>
        </p:nvSpPr>
        <p:spPr>
          <a:xfrm rot="8100000">
            <a:off x="5353192" y="238311"/>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47"/>
          <p:cNvGrpSpPr/>
          <p:nvPr/>
        </p:nvGrpSpPr>
        <p:grpSpPr>
          <a:xfrm>
            <a:off x="7630808" y="3576199"/>
            <a:ext cx="1929094" cy="1864947"/>
            <a:chOff x="4497775" y="375075"/>
            <a:chExt cx="1161825" cy="1120425"/>
          </a:xfrm>
        </p:grpSpPr>
        <p:sp>
          <p:nvSpPr>
            <p:cNvPr id="1465" name="Google Shape;1465;p47"/>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7"/>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7"/>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7"/>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7"/>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7"/>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7"/>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7"/>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7"/>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7"/>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47"/>
          <p:cNvSpPr/>
          <p:nvPr/>
        </p:nvSpPr>
        <p:spPr>
          <a:xfrm rot="5400000">
            <a:off x="1357713" y="23309"/>
            <a:ext cx="670925" cy="681227"/>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rot="5400000">
            <a:off x="-1156365" y="187312"/>
            <a:ext cx="2508827" cy="2509002"/>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7"/>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8"/>
          <p:cNvSpPr txBox="1">
            <a:spLocks noGrp="1"/>
          </p:cNvSpPr>
          <p:nvPr>
            <p:ph type="subTitle" idx="9"/>
          </p:nvPr>
        </p:nvSpPr>
        <p:spPr>
          <a:xfrm>
            <a:off x="1764536" y="1760925"/>
            <a:ext cx="2742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Pallerla Uha</a:t>
            </a:r>
            <a:endParaRPr dirty="0"/>
          </a:p>
        </p:txBody>
      </p:sp>
      <p:sp>
        <p:nvSpPr>
          <p:cNvPr id="743" name="Google Shape;743;p38"/>
          <p:cNvSpPr txBox="1">
            <a:spLocks noGrp="1"/>
          </p:cNvSpPr>
          <p:nvPr>
            <p:ph type="subTitle" idx="13"/>
          </p:nvPr>
        </p:nvSpPr>
        <p:spPr>
          <a:xfrm>
            <a:off x="1738766" y="3239294"/>
            <a:ext cx="2742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Sahithi</a:t>
            </a:r>
            <a:endParaRPr dirty="0"/>
          </a:p>
        </p:txBody>
      </p:sp>
      <p:sp>
        <p:nvSpPr>
          <p:cNvPr id="744" name="Google Shape;744;p38"/>
          <p:cNvSpPr txBox="1">
            <a:spLocks noGrp="1"/>
          </p:cNvSpPr>
          <p:nvPr>
            <p:ph type="subTitle" idx="14"/>
          </p:nvPr>
        </p:nvSpPr>
        <p:spPr>
          <a:xfrm>
            <a:off x="5693714" y="1793900"/>
            <a:ext cx="2743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Vyshnavi Bharath</a:t>
            </a:r>
            <a:endParaRPr dirty="0"/>
          </a:p>
        </p:txBody>
      </p:sp>
      <p:sp>
        <p:nvSpPr>
          <p:cNvPr id="746" name="Google Shape;746;p38"/>
          <p:cNvSpPr txBox="1">
            <a:spLocks noGrp="1"/>
          </p:cNvSpPr>
          <p:nvPr>
            <p:ph type="title" idx="2"/>
          </p:nvPr>
        </p:nvSpPr>
        <p:spPr>
          <a:xfrm>
            <a:off x="769375" y="1773200"/>
            <a:ext cx="870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47" name="Google Shape;747;p38"/>
          <p:cNvSpPr txBox="1">
            <a:spLocks noGrp="1"/>
          </p:cNvSpPr>
          <p:nvPr>
            <p:ph type="title" idx="3"/>
          </p:nvPr>
        </p:nvSpPr>
        <p:spPr>
          <a:xfrm>
            <a:off x="784451" y="3231260"/>
            <a:ext cx="8700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49" name="Google Shape;749;p38"/>
          <p:cNvSpPr txBox="1">
            <a:spLocks noGrp="1"/>
          </p:cNvSpPr>
          <p:nvPr>
            <p:ph type="title" idx="5"/>
          </p:nvPr>
        </p:nvSpPr>
        <p:spPr>
          <a:xfrm>
            <a:off x="4666175" y="1773200"/>
            <a:ext cx="8688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53" name="Google Shape;75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761" name="Google Shape;761;p38"/>
          <p:cNvSpPr/>
          <p:nvPr/>
        </p:nvSpPr>
        <p:spPr>
          <a:xfrm>
            <a:off x="7748887" y="-360600"/>
            <a:ext cx="1646163" cy="1671079"/>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8" y="8960"/>
            <a:ext cx="1055810" cy="1052090"/>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9"/>
          <p:cNvSpPr txBox="1">
            <a:spLocks noGrp="1"/>
          </p:cNvSpPr>
          <p:nvPr>
            <p:ph type="title"/>
          </p:nvPr>
        </p:nvSpPr>
        <p:spPr>
          <a:xfrm>
            <a:off x="3682886" y="1150321"/>
            <a:ext cx="4753228" cy="2824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THANK YOU</a:t>
            </a:r>
            <a:endParaRPr sz="9600" dirty="0"/>
          </a:p>
        </p:txBody>
      </p:sp>
      <p:sp>
        <p:nvSpPr>
          <p:cNvPr id="769" name="Google Shape;769;p39"/>
          <p:cNvSpPr/>
          <p:nvPr/>
        </p:nvSpPr>
        <p:spPr>
          <a:xfrm>
            <a:off x="4691378" y="-283264"/>
            <a:ext cx="724699" cy="722146"/>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 name="Google Shape;770;p39"/>
          <p:cNvGrpSpPr/>
          <p:nvPr/>
        </p:nvGrpSpPr>
        <p:grpSpPr>
          <a:xfrm>
            <a:off x="3562185" y="701453"/>
            <a:ext cx="624363" cy="618051"/>
            <a:chOff x="4483825" y="2548575"/>
            <a:chExt cx="806150" cy="798000"/>
          </a:xfrm>
        </p:grpSpPr>
        <p:sp>
          <p:nvSpPr>
            <p:cNvPr id="771" name="Google Shape;771;p39"/>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9"/>
          <p:cNvGrpSpPr/>
          <p:nvPr/>
        </p:nvGrpSpPr>
        <p:grpSpPr>
          <a:xfrm>
            <a:off x="-412486" y="2489057"/>
            <a:ext cx="825221" cy="816878"/>
            <a:chOff x="4483825" y="2548575"/>
            <a:chExt cx="806150" cy="798000"/>
          </a:xfrm>
        </p:grpSpPr>
        <p:sp>
          <p:nvSpPr>
            <p:cNvPr id="783" name="Google Shape;783;p39"/>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9"/>
          <p:cNvGrpSpPr/>
          <p:nvPr/>
        </p:nvGrpSpPr>
        <p:grpSpPr>
          <a:xfrm>
            <a:off x="840452" y="3187410"/>
            <a:ext cx="825221" cy="816878"/>
            <a:chOff x="4483825" y="2548575"/>
            <a:chExt cx="806150" cy="798000"/>
          </a:xfrm>
        </p:grpSpPr>
        <p:sp>
          <p:nvSpPr>
            <p:cNvPr id="795" name="Google Shape;795;p39"/>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39"/>
          <p:cNvSpPr/>
          <p:nvPr/>
        </p:nvSpPr>
        <p:spPr>
          <a:xfrm>
            <a:off x="3817562" y="3085696"/>
            <a:ext cx="322524" cy="172271"/>
          </a:xfrm>
          <a:custGeom>
            <a:avLst/>
            <a:gdLst/>
            <a:ahLst/>
            <a:cxnLst/>
            <a:rect l="l" t="t" r="r" b="b"/>
            <a:pathLst>
              <a:path w="7661" h="4092" extrusionOk="0">
                <a:moveTo>
                  <a:pt x="1461" y="0"/>
                </a:moveTo>
                <a:cubicBezTo>
                  <a:pt x="988" y="0"/>
                  <a:pt x="500" y="14"/>
                  <a:pt x="1" y="45"/>
                </a:cubicBezTo>
                <a:lnTo>
                  <a:pt x="1232" y="4092"/>
                </a:lnTo>
                <a:cubicBezTo>
                  <a:pt x="1232" y="4092"/>
                  <a:pt x="5555" y="2895"/>
                  <a:pt x="7660" y="766"/>
                </a:cubicBezTo>
                <a:cubicBezTo>
                  <a:pt x="7660" y="766"/>
                  <a:pt x="498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755996" y="-76183"/>
            <a:ext cx="4984364" cy="5104221"/>
          </a:xfrm>
          <a:custGeom>
            <a:avLst/>
            <a:gdLst/>
            <a:ahLst/>
            <a:cxnLst/>
            <a:rect l="l" t="t" r="r" b="b"/>
            <a:pathLst>
              <a:path w="118395" h="121242" extrusionOk="0">
                <a:moveTo>
                  <a:pt x="7575" y="0"/>
                </a:moveTo>
                <a:cubicBezTo>
                  <a:pt x="5212" y="0"/>
                  <a:pt x="2847" y="46"/>
                  <a:pt x="472" y="169"/>
                </a:cubicBezTo>
                <a:cubicBezTo>
                  <a:pt x="0" y="40338"/>
                  <a:pt x="74" y="81031"/>
                  <a:pt x="1058" y="121190"/>
                </a:cubicBezTo>
                <a:cubicBezTo>
                  <a:pt x="1147" y="121155"/>
                  <a:pt x="9395" y="121142"/>
                  <a:pt x="21481" y="121142"/>
                </a:cubicBezTo>
                <a:cubicBezTo>
                  <a:pt x="55095" y="121142"/>
                  <a:pt x="118394" y="121241"/>
                  <a:pt x="118394" y="121241"/>
                </a:cubicBezTo>
                <a:cubicBezTo>
                  <a:pt x="118394" y="121241"/>
                  <a:pt x="114002" y="96796"/>
                  <a:pt x="113798" y="94888"/>
                </a:cubicBezTo>
                <a:cubicBezTo>
                  <a:pt x="112266" y="80634"/>
                  <a:pt x="111230" y="65802"/>
                  <a:pt x="106251" y="52229"/>
                </a:cubicBezTo>
                <a:cubicBezTo>
                  <a:pt x="102146" y="41039"/>
                  <a:pt x="92318" y="36573"/>
                  <a:pt x="81332" y="34560"/>
                </a:cubicBezTo>
                <a:cubicBezTo>
                  <a:pt x="69477" y="32388"/>
                  <a:pt x="57501" y="27713"/>
                  <a:pt x="46305" y="23361"/>
                </a:cubicBezTo>
                <a:cubicBezTo>
                  <a:pt x="40044" y="20926"/>
                  <a:pt x="30655" y="18601"/>
                  <a:pt x="25522" y="14239"/>
                </a:cubicBezTo>
                <a:cubicBezTo>
                  <a:pt x="21800" y="11076"/>
                  <a:pt x="21003" y="4614"/>
                  <a:pt x="19572" y="225"/>
                </a:cubicBezTo>
                <a:cubicBezTo>
                  <a:pt x="19537" y="225"/>
                  <a:pt x="19503" y="223"/>
                  <a:pt x="19468" y="223"/>
                </a:cubicBezTo>
                <a:cubicBezTo>
                  <a:pt x="15485" y="127"/>
                  <a:pt x="11533" y="0"/>
                  <a:pt x="7575"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z</a:t>
            </a:r>
            <a:endParaRPr/>
          </a:p>
        </p:txBody>
      </p:sp>
      <p:sp>
        <p:nvSpPr>
          <p:cNvPr id="808" name="Google Shape;808;p39"/>
          <p:cNvSpPr/>
          <p:nvPr/>
        </p:nvSpPr>
        <p:spPr>
          <a:xfrm>
            <a:off x="1878" y="484455"/>
            <a:ext cx="972371" cy="582320"/>
          </a:xfrm>
          <a:custGeom>
            <a:avLst/>
            <a:gdLst/>
            <a:ahLst/>
            <a:cxnLst/>
            <a:rect l="l" t="t" r="r" b="b"/>
            <a:pathLst>
              <a:path w="23097" h="13832" extrusionOk="0">
                <a:moveTo>
                  <a:pt x="835" y="0"/>
                </a:moveTo>
                <a:cubicBezTo>
                  <a:pt x="395" y="0"/>
                  <a:pt x="1" y="584"/>
                  <a:pt x="400" y="1000"/>
                </a:cubicBezTo>
                <a:cubicBezTo>
                  <a:pt x="6319" y="7167"/>
                  <a:pt x="13859" y="11611"/>
                  <a:pt x="22120" y="13809"/>
                </a:cubicBezTo>
                <a:cubicBezTo>
                  <a:pt x="22177" y="13824"/>
                  <a:pt x="22231" y="13831"/>
                  <a:pt x="22282" y="13831"/>
                </a:cubicBezTo>
                <a:cubicBezTo>
                  <a:pt x="22886" y="13831"/>
                  <a:pt x="23096" y="12865"/>
                  <a:pt x="22429" y="12687"/>
                </a:cubicBezTo>
                <a:cubicBezTo>
                  <a:pt x="14352" y="10540"/>
                  <a:pt x="7009" y="6207"/>
                  <a:pt x="1222" y="177"/>
                </a:cubicBezTo>
                <a:cubicBezTo>
                  <a:pt x="1102" y="52"/>
                  <a:pt x="967" y="0"/>
                  <a:pt x="835"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1127070" y="1062607"/>
            <a:ext cx="412154" cy="132782"/>
          </a:xfrm>
          <a:custGeom>
            <a:avLst/>
            <a:gdLst/>
            <a:ahLst/>
            <a:cxnLst/>
            <a:rect l="l" t="t" r="r" b="b"/>
            <a:pathLst>
              <a:path w="9790" h="3154" extrusionOk="0">
                <a:moveTo>
                  <a:pt x="832" y="1"/>
                </a:moveTo>
                <a:cubicBezTo>
                  <a:pt x="218" y="1"/>
                  <a:pt x="1" y="977"/>
                  <a:pt x="675" y="1142"/>
                </a:cubicBezTo>
                <a:cubicBezTo>
                  <a:pt x="3386" y="1807"/>
                  <a:pt x="6096" y="2470"/>
                  <a:pt x="8805" y="3134"/>
                </a:cubicBezTo>
                <a:cubicBezTo>
                  <a:pt x="8858" y="3147"/>
                  <a:pt x="8909" y="3153"/>
                  <a:pt x="8958" y="3153"/>
                </a:cubicBezTo>
                <a:cubicBezTo>
                  <a:pt x="9572" y="3153"/>
                  <a:pt x="9789" y="2179"/>
                  <a:pt x="9115" y="2013"/>
                </a:cubicBezTo>
                <a:cubicBezTo>
                  <a:pt x="6404" y="1349"/>
                  <a:pt x="3695" y="685"/>
                  <a:pt x="985" y="20"/>
                </a:cubicBezTo>
                <a:cubicBezTo>
                  <a:pt x="932" y="7"/>
                  <a:pt x="881" y="1"/>
                  <a:pt x="832"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548076" y="1020507"/>
            <a:ext cx="780903" cy="271752"/>
          </a:xfrm>
          <a:custGeom>
            <a:avLst/>
            <a:gdLst/>
            <a:ahLst/>
            <a:cxnLst/>
            <a:rect l="l" t="t" r="r" b="b"/>
            <a:pathLst>
              <a:path w="18549" h="6455" extrusionOk="0">
                <a:moveTo>
                  <a:pt x="923" y="0"/>
                </a:moveTo>
                <a:cubicBezTo>
                  <a:pt x="371" y="0"/>
                  <a:pt x="1" y="793"/>
                  <a:pt x="594" y="1063"/>
                </a:cubicBezTo>
                <a:cubicBezTo>
                  <a:pt x="6018" y="3522"/>
                  <a:pt x="11693" y="5333"/>
                  <a:pt x="17547" y="6443"/>
                </a:cubicBezTo>
                <a:cubicBezTo>
                  <a:pt x="17589" y="6451"/>
                  <a:pt x="17630" y="6454"/>
                  <a:pt x="17670" y="6454"/>
                </a:cubicBezTo>
                <a:cubicBezTo>
                  <a:pt x="18312" y="6454"/>
                  <a:pt x="18549" y="5452"/>
                  <a:pt x="17856" y="5321"/>
                </a:cubicBezTo>
                <a:cubicBezTo>
                  <a:pt x="12106" y="4232"/>
                  <a:pt x="6511" y="2475"/>
                  <a:pt x="1181" y="58"/>
                </a:cubicBezTo>
                <a:cubicBezTo>
                  <a:pt x="1093" y="18"/>
                  <a:pt x="1006" y="0"/>
                  <a:pt x="923"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2486293" y="1447269"/>
            <a:ext cx="1132307" cy="736993"/>
          </a:xfrm>
          <a:custGeom>
            <a:avLst/>
            <a:gdLst/>
            <a:ahLst/>
            <a:cxnLst/>
            <a:rect l="l" t="t" r="r" b="b"/>
            <a:pathLst>
              <a:path w="26896" h="17506" extrusionOk="0">
                <a:moveTo>
                  <a:pt x="726" y="0"/>
                </a:moveTo>
                <a:cubicBezTo>
                  <a:pt x="1" y="0"/>
                  <a:pt x="9" y="1139"/>
                  <a:pt x="749" y="1164"/>
                </a:cubicBezTo>
                <a:cubicBezTo>
                  <a:pt x="11209" y="1505"/>
                  <a:pt x="21011" y="7845"/>
                  <a:pt x="25662" y="17210"/>
                </a:cubicBezTo>
                <a:cubicBezTo>
                  <a:pt x="25766" y="17419"/>
                  <a:pt x="25935" y="17506"/>
                  <a:pt x="26108" y="17506"/>
                </a:cubicBezTo>
                <a:cubicBezTo>
                  <a:pt x="26491" y="17506"/>
                  <a:pt x="26895" y="17084"/>
                  <a:pt x="26666" y="16623"/>
                </a:cubicBezTo>
                <a:cubicBezTo>
                  <a:pt x="21834" y="6893"/>
                  <a:pt x="11598" y="355"/>
                  <a:pt x="749" y="1"/>
                </a:cubicBezTo>
                <a:cubicBezTo>
                  <a:pt x="741" y="0"/>
                  <a:pt x="733" y="0"/>
                  <a:pt x="726"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080569" y="1888598"/>
            <a:ext cx="280845" cy="278656"/>
          </a:xfrm>
          <a:custGeom>
            <a:avLst/>
            <a:gdLst/>
            <a:ahLst/>
            <a:cxnLst/>
            <a:rect l="l" t="t" r="r" b="b"/>
            <a:pathLst>
              <a:path w="6671" h="6619" extrusionOk="0">
                <a:moveTo>
                  <a:pt x="870" y="0"/>
                </a:moveTo>
                <a:cubicBezTo>
                  <a:pt x="346" y="0"/>
                  <a:pt x="0" y="776"/>
                  <a:pt x="564" y="1078"/>
                </a:cubicBezTo>
                <a:cubicBezTo>
                  <a:pt x="2758" y="2255"/>
                  <a:pt x="4426" y="4051"/>
                  <a:pt x="5454" y="6316"/>
                </a:cubicBezTo>
                <a:cubicBezTo>
                  <a:pt x="5551" y="6530"/>
                  <a:pt x="5717" y="6618"/>
                  <a:pt x="5888" y="6618"/>
                </a:cubicBezTo>
                <a:cubicBezTo>
                  <a:pt x="6264" y="6618"/>
                  <a:pt x="6670" y="6194"/>
                  <a:pt x="6459" y="5729"/>
                </a:cubicBezTo>
                <a:cubicBezTo>
                  <a:pt x="5356" y="3300"/>
                  <a:pt x="3502" y="1335"/>
                  <a:pt x="1151" y="75"/>
                </a:cubicBezTo>
                <a:cubicBezTo>
                  <a:pt x="1055" y="23"/>
                  <a:pt x="960" y="0"/>
                  <a:pt x="870"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3127678" y="2099979"/>
            <a:ext cx="91230" cy="100155"/>
          </a:xfrm>
          <a:custGeom>
            <a:avLst/>
            <a:gdLst/>
            <a:ahLst/>
            <a:cxnLst/>
            <a:rect l="l" t="t" r="r" b="b"/>
            <a:pathLst>
              <a:path w="2167" h="2379" extrusionOk="0">
                <a:moveTo>
                  <a:pt x="667" y="1"/>
                </a:moveTo>
                <a:cubicBezTo>
                  <a:pt x="571" y="1"/>
                  <a:pt x="474" y="25"/>
                  <a:pt x="383" y="78"/>
                </a:cubicBezTo>
                <a:cubicBezTo>
                  <a:pt x="125" y="230"/>
                  <a:pt x="0" y="612"/>
                  <a:pt x="175" y="874"/>
                </a:cubicBezTo>
                <a:cubicBezTo>
                  <a:pt x="446" y="1280"/>
                  <a:pt x="717" y="1686"/>
                  <a:pt x="987" y="2093"/>
                </a:cubicBezTo>
                <a:cubicBezTo>
                  <a:pt x="1105" y="2270"/>
                  <a:pt x="1300" y="2379"/>
                  <a:pt x="1500" y="2379"/>
                </a:cubicBezTo>
                <a:cubicBezTo>
                  <a:pt x="1595" y="2379"/>
                  <a:pt x="1692" y="2354"/>
                  <a:pt x="1783" y="2301"/>
                </a:cubicBezTo>
                <a:cubicBezTo>
                  <a:pt x="2042" y="2150"/>
                  <a:pt x="2167" y="1768"/>
                  <a:pt x="1992" y="1506"/>
                </a:cubicBezTo>
                <a:cubicBezTo>
                  <a:pt x="1721" y="1100"/>
                  <a:pt x="1450" y="694"/>
                  <a:pt x="1180" y="287"/>
                </a:cubicBezTo>
                <a:cubicBezTo>
                  <a:pt x="1062" y="110"/>
                  <a:pt x="868" y="1"/>
                  <a:pt x="667"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841921" y="1933518"/>
            <a:ext cx="5362249" cy="3271464"/>
          </a:xfrm>
          <a:custGeom>
            <a:avLst/>
            <a:gdLst/>
            <a:ahLst/>
            <a:cxnLst/>
            <a:rect l="l" t="t" r="r" b="b"/>
            <a:pathLst>
              <a:path w="127371" h="77708" extrusionOk="0">
                <a:moveTo>
                  <a:pt x="1" y="1"/>
                </a:moveTo>
                <a:lnTo>
                  <a:pt x="812" y="77708"/>
                </a:lnTo>
                <a:lnTo>
                  <a:pt x="127283" y="77708"/>
                </a:lnTo>
                <a:cubicBezTo>
                  <a:pt x="127371" y="77708"/>
                  <a:pt x="126907" y="77682"/>
                  <a:pt x="126995" y="77682"/>
                </a:cubicBezTo>
                <a:cubicBezTo>
                  <a:pt x="125241" y="61567"/>
                  <a:pt x="123807" y="43438"/>
                  <a:pt x="118338" y="28134"/>
                </a:cubicBezTo>
                <a:cubicBezTo>
                  <a:pt x="107428" y="33087"/>
                  <a:pt x="94530" y="35122"/>
                  <a:pt x="81847" y="35122"/>
                </a:cubicBezTo>
                <a:cubicBezTo>
                  <a:pt x="73977" y="35122"/>
                  <a:pt x="66190" y="34338"/>
                  <a:pt x="59011" y="32982"/>
                </a:cubicBezTo>
                <a:cubicBezTo>
                  <a:pt x="47527" y="30812"/>
                  <a:pt x="36395" y="26821"/>
                  <a:pt x="26123" y="21254"/>
                </a:cubicBezTo>
                <a:cubicBezTo>
                  <a:pt x="16676" y="16134"/>
                  <a:pt x="5636" y="947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1673268" y="4025103"/>
            <a:ext cx="530832" cy="1000241"/>
          </a:xfrm>
          <a:custGeom>
            <a:avLst/>
            <a:gdLst/>
            <a:ahLst/>
            <a:cxnLst/>
            <a:rect l="l" t="t" r="r" b="b"/>
            <a:pathLst>
              <a:path w="12609" h="23759" extrusionOk="0">
                <a:moveTo>
                  <a:pt x="10747" y="0"/>
                </a:moveTo>
                <a:cubicBezTo>
                  <a:pt x="4637" y="6409"/>
                  <a:pt x="795" y="14929"/>
                  <a:pt x="0" y="23745"/>
                </a:cubicBezTo>
                <a:cubicBezTo>
                  <a:pt x="4218" y="23749"/>
                  <a:pt x="8450" y="23753"/>
                  <a:pt x="12609" y="23758"/>
                </a:cubicBezTo>
                <a:cubicBezTo>
                  <a:pt x="11659" y="16073"/>
                  <a:pt x="10957" y="7630"/>
                  <a:pt x="10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2105040" y="3986750"/>
            <a:ext cx="119899" cy="1038593"/>
          </a:xfrm>
          <a:custGeom>
            <a:avLst/>
            <a:gdLst/>
            <a:ahLst/>
            <a:cxnLst/>
            <a:rect l="l" t="t" r="r" b="b"/>
            <a:pathLst>
              <a:path w="2848" h="24670" extrusionOk="0">
                <a:moveTo>
                  <a:pt x="581" y="0"/>
                </a:moveTo>
                <a:cubicBezTo>
                  <a:pt x="291" y="0"/>
                  <a:pt x="0" y="188"/>
                  <a:pt x="1" y="562"/>
                </a:cubicBezTo>
                <a:cubicBezTo>
                  <a:pt x="8" y="8630"/>
                  <a:pt x="576" y="16681"/>
                  <a:pt x="1682" y="24668"/>
                </a:cubicBezTo>
                <a:cubicBezTo>
                  <a:pt x="2071" y="24669"/>
                  <a:pt x="2460" y="24669"/>
                  <a:pt x="2848" y="24669"/>
                </a:cubicBezTo>
                <a:cubicBezTo>
                  <a:pt x="1730" y="16683"/>
                  <a:pt x="1171" y="8629"/>
                  <a:pt x="1164" y="562"/>
                </a:cubicBezTo>
                <a:cubicBezTo>
                  <a:pt x="1163" y="188"/>
                  <a:pt x="872"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810684" y="2293132"/>
            <a:ext cx="216054" cy="229358"/>
          </a:xfrm>
          <a:custGeom>
            <a:avLst/>
            <a:gdLst/>
            <a:ahLst/>
            <a:cxnLst/>
            <a:rect l="l" t="t" r="r" b="b"/>
            <a:pathLst>
              <a:path w="5132" h="5448" extrusionOk="0">
                <a:moveTo>
                  <a:pt x="4362" y="0"/>
                </a:moveTo>
                <a:cubicBezTo>
                  <a:pt x="4264" y="0"/>
                  <a:pt x="4160" y="34"/>
                  <a:pt x="4055" y="112"/>
                </a:cubicBezTo>
                <a:cubicBezTo>
                  <a:pt x="2453" y="1307"/>
                  <a:pt x="1160" y="2792"/>
                  <a:pt x="238" y="4569"/>
                </a:cubicBezTo>
                <a:cubicBezTo>
                  <a:pt x="1" y="5026"/>
                  <a:pt x="404" y="5448"/>
                  <a:pt x="791" y="5448"/>
                </a:cubicBezTo>
                <a:cubicBezTo>
                  <a:pt x="965" y="5448"/>
                  <a:pt x="1135" y="5362"/>
                  <a:pt x="1242" y="5156"/>
                </a:cubicBezTo>
                <a:cubicBezTo>
                  <a:pt x="2068" y="3565"/>
                  <a:pt x="3204" y="2191"/>
                  <a:pt x="4642" y="1117"/>
                </a:cubicBezTo>
                <a:cubicBezTo>
                  <a:pt x="5132" y="751"/>
                  <a:pt x="4823" y="0"/>
                  <a:pt x="4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93479" y="2483337"/>
            <a:ext cx="165998" cy="173408"/>
          </a:xfrm>
          <a:custGeom>
            <a:avLst/>
            <a:gdLst/>
            <a:ahLst/>
            <a:cxnLst/>
            <a:rect l="l" t="t" r="r" b="b"/>
            <a:pathLst>
              <a:path w="3943" h="4119" extrusionOk="0">
                <a:moveTo>
                  <a:pt x="3139" y="0"/>
                </a:moveTo>
                <a:cubicBezTo>
                  <a:pt x="3008" y="0"/>
                  <a:pt x="2874" y="58"/>
                  <a:pt x="2760" y="197"/>
                </a:cubicBezTo>
                <a:cubicBezTo>
                  <a:pt x="1960" y="1164"/>
                  <a:pt x="1160" y="2132"/>
                  <a:pt x="361" y="3101"/>
                </a:cubicBezTo>
                <a:cubicBezTo>
                  <a:pt x="1" y="3536"/>
                  <a:pt x="388" y="4119"/>
                  <a:pt x="804" y="4119"/>
                </a:cubicBezTo>
                <a:cubicBezTo>
                  <a:pt x="935" y="4119"/>
                  <a:pt x="1069" y="4061"/>
                  <a:pt x="1183" y="3923"/>
                </a:cubicBezTo>
                <a:cubicBezTo>
                  <a:pt x="1983" y="2954"/>
                  <a:pt x="2783" y="1987"/>
                  <a:pt x="3582" y="1019"/>
                </a:cubicBezTo>
                <a:cubicBezTo>
                  <a:pt x="3942" y="583"/>
                  <a:pt x="3555" y="0"/>
                  <a:pt x="3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39479" y="2643567"/>
            <a:ext cx="151558" cy="146211"/>
          </a:xfrm>
          <a:custGeom>
            <a:avLst/>
            <a:gdLst/>
            <a:ahLst/>
            <a:cxnLst/>
            <a:rect l="l" t="t" r="r" b="b"/>
            <a:pathLst>
              <a:path w="3600" h="3473" extrusionOk="0">
                <a:moveTo>
                  <a:pt x="2781" y="1"/>
                </a:moveTo>
                <a:cubicBezTo>
                  <a:pt x="2650" y="1"/>
                  <a:pt x="2515" y="56"/>
                  <a:pt x="2397" y="188"/>
                </a:cubicBezTo>
                <a:cubicBezTo>
                  <a:pt x="1725" y="946"/>
                  <a:pt x="1052" y="1704"/>
                  <a:pt x="380" y="2462"/>
                </a:cubicBezTo>
                <a:cubicBezTo>
                  <a:pt x="1" y="2889"/>
                  <a:pt x="391" y="3472"/>
                  <a:pt x="818" y="3472"/>
                </a:cubicBezTo>
                <a:cubicBezTo>
                  <a:pt x="950" y="3472"/>
                  <a:pt x="1085" y="3417"/>
                  <a:pt x="1202" y="3285"/>
                </a:cubicBezTo>
                <a:lnTo>
                  <a:pt x="3221" y="1011"/>
                </a:lnTo>
                <a:cubicBezTo>
                  <a:pt x="3599" y="584"/>
                  <a:pt x="3209" y="1"/>
                  <a:pt x="2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368387" y="2682004"/>
            <a:ext cx="97334" cy="102049"/>
          </a:xfrm>
          <a:custGeom>
            <a:avLst/>
            <a:gdLst/>
            <a:ahLst/>
            <a:cxnLst/>
            <a:rect l="l" t="t" r="r" b="b"/>
            <a:pathLst>
              <a:path w="2312" h="2424" extrusionOk="0">
                <a:moveTo>
                  <a:pt x="1637" y="1"/>
                </a:moveTo>
                <a:cubicBezTo>
                  <a:pt x="1489" y="1"/>
                  <a:pt x="1344" y="53"/>
                  <a:pt x="1250" y="170"/>
                </a:cubicBezTo>
                <a:cubicBezTo>
                  <a:pt x="913" y="590"/>
                  <a:pt x="577" y="1012"/>
                  <a:pt x="240" y="1432"/>
                </a:cubicBezTo>
                <a:cubicBezTo>
                  <a:pt x="43" y="1678"/>
                  <a:pt x="1" y="2015"/>
                  <a:pt x="240" y="2255"/>
                </a:cubicBezTo>
                <a:cubicBezTo>
                  <a:pt x="346" y="2361"/>
                  <a:pt x="513" y="2424"/>
                  <a:pt x="676" y="2424"/>
                </a:cubicBezTo>
                <a:cubicBezTo>
                  <a:pt x="824" y="2424"/>
                  <a:pt x="969" y="2372"/>
                  <a:pt x="1062" y="2255"/>
                </a:cubicBezTo>
                <a:cubicBezTo>
                  <a:pt x="1399" y="1834"/>
                  <a:pt x="1735" y="1413"/>
                  <a:pt x="2072" y="992"/>
                </a:cubicBezTo>
                <a:cubicBezTo>
                  <a:pt x="2269" y="747"/>
                  <a:pt x="2311" y="409"/>
                  <a:pt x="2072" y="170"/>
                </a:cubicBezTo>
                <a:cubicBezTo>
                  <a:pt x="1966" y="63"/>
                  <a:pt x="1800" y="1"/>
                  <a:pt x="1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8648" y="2920624"/>
            <a:ext cx="197994" cy="240893"/>
          </a:xfrm>
          <a:custGeom>
            <a:avLst/>
            <a:gdLst/>
            <a:ahLst/>
            <a:cxnLst/>
            <a:rect l="l" t="t" r="r" b="b"/>
            <a:pathLst>
              <a:path w="4703" h="5722" extrusionOk="0">
                <a:moveTo>
                  <a:pt x="3881" y="0"/>
                </a:moveTo>
                <a:cubicBezTo>
                  <a:pt x="3750" y="0"/>
                  <a:pt x="3615" y="55"/>
                  <a:pt x="3497" y="185"/>
                </a:cubicBezTo>
                <a:cubicBezTo>
                  <a:pt x="2221" y="1603"/>
                  <a:pt x="1130" y="3156"/>
                  <a:pt x="241" y="4844"/>
                </a:cubicBezTo>
                <a:cubicBezTo>
                  <a:pt x="1" y="5300"/>
                  <a:pt x="404" y="5722"/>
                  <a:pt x="792" y="5722"/>
                </a:cubicBezTo>
                <a:cubicBezTo>
                  <a:pt x="966" y="5722"/>
                  <a:pt x="1137" y="5636"/>
                  <a:pt x="1245" y="5431"/>
                </a:cubicBezTo>
                <a:cubicBezTo>
                  <a:pt x="2088" y="3829"/>
                  <a:pt x="3109" y="2353"/>
                  <a:pt x="4319" y="1009"/>
                </a:cubicBezTo>
                <a:cubicBezTo>
                  <a:pt x="4702" y="584"/>
                  <a:pt x="4311" y="0"/>
                  <a:pt x="3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18424" y="3042712"/>
            <a:ext cx="157368" cy="240977"/>
          </a:xfrm>
          <a:custGeom>
            <a:avLst/>
            <a:gdLst/>
            <a:ahLst/>
            <a:cxnLst/>
            <a:rect l="l" t="t" r="r" b="b"/>
            <a:pathLst>
              <a:path w="3738" h="5724" extrusionOk="0">
                <a:moveTo>
                  <a:pt x="2951" y="1"/>
                </a:moveTo>
                <a:cubicBezTo>
                  <a:pt x="2777" y="1"/>
                  <a:pt x="2608" y="87"/>
                  <a:pt x="2504" y="296"/>
                </a:cubicBezTo>
                <a:cubicBezTo>
                  <a:pt x="1746" y="1811"/>
                  <a:pt x="988" y="3326"/>
                  <a:pt x="231" y="4841"/>
                </a:cubicBezTo>
                <a:cubicBezTo>
                  <a:pt x="0" y="5301"/>
                  <a:pt x="404" y="5724"/>
                  <a:pt x="788" y="5724"/>
                </a:cubicBezTo>
                <a:cubicBezTo>
                  <a:pt x="961" y="5724"/>
                  <a:pt x="1130" y="5637"/>
                  <a:pt x="1234" y="5428"/>
                </a:cubicBezTo>
                <a:cubicBezTo>
                  <a:pt x="1992" y="3913"/>
                  <a:pt x="2750" y="2398"/>
                  <a:pt x="3508" y="883"/>
                </a:cubicBezTo>
                <a:cubicBezTo>
                  <a:pt x="3738" y="424"/>
                  <a:pt x="3334" y="1"/>
                  <a:pt x="29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465856" y="3139204"/>
            <a:ext cx="181954" cy="239462"/>
          </a:xfrm>
          <a:custGeom>
            <a:avLst/>
            <a:gdLst/>
            <a:ahLst/>
            <a:cxnLst/>
            <a:rect l="l" t="t" r="r" b="b"/>
            <a:pathLst>
              <a:path w="4322" h="5688" extrusionOk="0">
                <a:moveTo>
                  <a:pt x="3518" y="1"/>
                </a:moveTo>
                <a:cubicBezTo>
                  <a:pt x="3341" y="1"/>
                  <a:pt x="3165" y="82"/>
                  <a:pt x="3046" y="277"/>
                </a:cubicBezTo>
                <a:lnTo>
                  <a:pt x="271" y="4825"/>
                </a:lnTo>
                <a:cubicBezTo>
                  <a:pt x="0" y="5270"/>
                  <a:pt x="402" y="5688"/>
                  <a:pt x="804" y="5688"/>
                </a:cubicBezTo>
                <a:cubicBezTo>
                  <a:pt x="980" y="5688"/>
                  <a:pt x="1157" y="5607"/>
                  <a:pt x="1276" y="5412"/>
                </a:cubicBezTo>
                <a:cubicBezTo>
                  <a:pt x="2201" y="3896"/>
                  <a:pt x="3126" y="2380"/>
                  <a:pt x="4050" y="864"/>
                </a:cubicBezTo>
                <a:cubicBezTo>
                  <a:pt x="4322" y="419"/>
                  <a:pt x="3919" y="1"/>
                  <a:pt x="3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155279" y="2772055"/>
            <a:ext cx="215212" cy="245650"/>
          </a:xfrm>
          <a:custGeom>
            <a:avLst/>
            <a:gdLst/>
            <a:ahLst/>
            <a:cxnLst/>
            <a:rect l="l" t="t" r="r" b="b"/>
            <a:pathLst>
              <a:path w="5112" h="5835" extrusionOk="0">
                <a:moveTo>
                  <a:pt x="4276" y="0"/>
                </a:moveTo>
                <a:cubicBezTo>
                  <a:pt x="4145" y="0"/>
                  <a:pt x="4009" y="52"/>
                  <a:pt x="3890" y="177"/>
                </a:cubicBezTo>
                <a:cubicBezTo>
                  <a:pt x="2494" y="1629"/>
                  <a:pt x="1281" y="3229"/>
                  <a:pt x="263" y="4967"/>
                </a:cubicBezTo>
                <a:cubicBezTo>
                  <a:pt x="0" y="5415"/>
                  <a:pt x="402" y="5834"/>
                  <a:pt x="800" y="5834"/>
                </a:cubicBezTo>
                <a:cubicBezTo>
                  <a:pt x="976" y="5834"/>
                  <a:pt x="1151" y="5752"/>
                  <a:pt x="1267" y="5554"/>
                </a:cubicBezTo>
                <a:cubicBezTo>
                  <a:pt x="2237" y="3899"/>
                  <a:pt x="3382" y="2382"/>
                  <a:pt x="4712" y="1000"/>
                </a:cubicBezTo>
                <a:cubicBezTo>
                  <a:pt x="5111" y="584"/>
                  <a:pt x="4716" y="0"/>
                  <a:pt x="4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1044639" y="3261882"/>
            <a:ext cx="126088" cy="228053"/>
          </a:xfrm>
          <a:custGeom>
            <a:avLst/>
            <a:gdLst/>
            <a:ahLst/>
            <a:cxnLst/>
            <a:rect l="l" t="t" r="r" b="b"/>
            <a:pathLst>
              <a:path w="2995" h="5417" extrusionOk="0">
                <a:moveTo>
                  <a:pt x="2278" y="0"/>
                </a:moveTo>
                <a:cubicBezTo>
                  <a:pt x="2055" y="0"/>
                  <a:pt x="1849" y="127"/>
                  <a:pt x="1803" y="421"/>
                </a:cubicBezTo>
                <a:cubicBezTo>
                  <a:pt x="1566" y="1907"/>
                  <a:pt x="1065" y="3273"/>
                  <a:pt x="274" y="4554"/>
                </a:cubicBezTo>
                <a:cubicBezTo>
                  <a:pt x="0" y="4998"/>
                  <a:pt x="402" y="5417"/>
                  <a:pt x="805" y="5417"/>
                </a:cubicBezTo>
                <a:cubicBezTo>
                  <a:pt x="982" y="5417"/>
                  <a:pt x="1159" y="5336"/>
                  <a:pt x="1279" y="5142"/>
                </a:cubicBezTo>
                <a:cubicBezTo>
                  <a:pt x="2117" y="3786"/>
                  <a:pt x="2674" y="2305"/>
                  <a:pt x="2924" y="731"/>
                </a:cubicBezTo>
                <a:cubicBezTo>
                  <a:pt x="2994" y="290"/>
                  <a:pt x="2616" y="0"/>
                  <a:pt x="2278" y="0"/>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404084" y="3304066"/>
            <a:ext cx="110511" cy="212350"/>
          </a:xfrm>
          <a:custGeom>
            <a:avLst/>
            <a:gdLst/>
            <a:ahLst/>
            <a:cxnLst/>
            <a:rect l="l" t="t" r="r" b="b"/>
            <a:pathLst>
              <a:path w="2625" h="5044" extrusionOk="0">
                <a:moveTo>
                  <a:pt x="1918" y="1"/>
                </a:moveTo>
                <a:cubicBezTo>
                  <a:pt x="1687" y="1"/>
                  <a:pt x="1456" y="123"/>
                  <a:pt x="1367" y="406"/>
                </a:cubicBezTo>
                <a:cubicBezTo>
                  <a:pt x="957" y="1714"/>
                  <a:pt x="546" y="3021"/>
                  <a:pt x="136" y="4329"/>
                </a:cubicBezTo>
                <a:cubicBezTo>
                  <a:pt x="1" y="4761"/>
                  <a:pt x="355" y="5044"/>
                  <a:pt x="707" y="5044"/>
                </a:cubicBezTo>
                <a:cubicBezTo>
                  <a:pt x="939" y="5044"/>
                  <a:pt x="1169" y="4921"/>
                  <a:pt x="1258" y="4639"/>
                </a:cubicBezTo>
                <a:cubicBezTo>
                  <a:pt x="1668" y="3331"/>
                  <a:pt x="2079" y="2023"/>
                  <a:pt x="2489" y="715"/>
                </a:cubicBezTo>
                <a:cubicBezTo>
                  <a:pt x="2625" y="283"/>
                  <a:pt x="2270" y="1"/>
                  <a:pt x="1918"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913319" y="3416387"/>
            <a:ext cx="61970" cy="206582"/>
          </a:xfrm>
          <a:custGeom>
            <a:avLst/>
            <a:gdLst/>
            <a:ahLst/>
            <a:cxnLst/>
            <a:rect l="l" t="t" r="r" b="b"/>
            <a:pathLst>
              <a:path w="1472" h="4907" extrusionOk="0">
                <a:moveTo>
                  <a:pt x="903" y="1"/>
                </a:moveTo>
                <a:cubicBezTo>
                  <a:pt x="612" y="1"/>
                  <a:pt x="308" y="188"/>
                  <a:pt x="283" y="560"/>
                </a:cubicBezTo>
                <a:cubicBezTo>
                  <a:pt x="197" y="1823"/>
                  <a:pt x="112" y="3085"/>
                  <a:pt x="26" y="4348"/>
                </a:cubicBezTo>
                <a:cubicBezTo>
                  <a:pt x="1" y="4721"/>
                  <a:pt x="279" y="4907"/>
                  <a:pt x="570" y="4907"/>
                </a:cubicBezTo>
                <a:cubicBezTo>
                  <a:pt x="861" y="4907"/>
                  <a:pt x="1164" y="4720"/>
                  <a:pt x="1189" y="4348"/>
                </a:cubicBezTo>
                <a:cubicBezTo>
                  <a:pt x="1275" y="3085"/>
                  <a:pt x="1360" y="1823"/>
                  <a:pt x="1446" y="560"/>
                </a:cubicBezTo>
                <a:cubicBezTo>
                  <a:pt x="1471" y="187"/>
                  <a:pt x="1194"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136615" y="3416513"/>
            <a:ext cx="67780" cy="222327"/>
          </a:xfrm>
          <a:custGeom>
            <a:avLst/>
            <a:gdLst/>
            <a:ahLst/>
            <a:cxnLst/>
            <a:rect l="l" t="t" r="r" b="b"/>
            <a:pathLst>
              <a:path w="1610" h="5281" extrusionOk="0">
                <a:moveTo>
                  <a:pt x="1046" y="0"/>
                </a:moveTo>
                <a:cubicBezTo>
                  <a:pt x="755" y="0"/>
                  <a:pt x="447" y="186"/>
                  <a:pt x="413" y="557"/>
                </a:cubicBezTo>
                <a:cubicBezTo>
                  <a:pt x="287" y="1946"/>
                  <a:pt x="160" y="3335"/>
                  <a:pt x="34" y="4724"/>
                </a:cubicBezTo>
                <a:cubicBezTo>
                  <a:pt x="0" y="5096"/>
                  <a:pt x="273" y="5281"/>
                  <a:pt x="563" y="5281"/>
                </a:cubicBezTo>
                <a:cubicBezTo>
                  <a:pt x="855" y="5281"/>
                  <a:pt x="1163" y="5094"/>
                  <a:pt x="1197" y="4724"/>
                </a:cubicBezTo>
                <a:cubicBezTo>
                  <a:pt x="1323" y="3335"/>
                  <a:pt x="1450" y="1946"/>
                  <a:pt x="1576" y="557"/>
                </a:cubicBezTo>
                <a:cubicBezTo>
                  <a:pt x="1610" y="185"/>
                  <a:pt x="1337" y="0"/>
                  <a:pt x="1046" y="0"/>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2620001" y="3495450"/>
            <a:ext cx="79021" cy="239883"/>
          </a:xfrm>
          <a:custGeom>
            <a:avLst/>
            <a:gdLst/>
            <a:ahLst/>
            <a:cxnLst/>
            <a:rect l="l" t="t" r="r" b="b"/>
            <a:pathLst>
              <a:path w="1877" h="5698" extrusionOk="0">
                <a:moveTo>
                  <a:pt x="718" y="0"/>
                </a:moveTo>
                <a:cubicBezTo>
                  <a:pt x="382" y="0"/>
                  <a:pt x="1" y="290"/>
                  <a:pt x="62" y="731"/>
                </a:cubicBezTo>
                <a:cubicBezTo>
                  <a:pt x="272" y="2246"/>
                  <a:pt x="483" y="3761"/>
                  <a:pt x="693" y="5276"/>
                </a:cubicBezTo>
                <a:cubicBezTo>
                  <a:pt x="734" y="5570"/>
                  <a:pt x="937" y="5697"/>
                  <a:pt x="1159" y="5697"/>
                </a:cubicBezTo>
                <a:cubicBezTo>
                  <a:pt x="1495" y="5697"/>
                  <a:pt x="1876" y="5408"/>
                  <a:pt x="1815" y="4966"/>
                </a:cubicBezTo>
                <a:lnTo>
                  <a:pt x="1183" y="421"/>
                </a:lnTo>
                <a:cubicBezTo>
                  <a:pt x="1142" y="127"/>
                  <a:pt x="940" y="0"/>
                  <a:pt x="718" y="0"/>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2908508" y="3480462"/>
            <a:ext cx="133918" cy="264721"/>
          </a:xfrm>
          <a:custGeom>
            <a:avLst/>
            <a:gdLst/>
            <a:ahLst/>
            <a:cxnLst/>
            <a:rect l="l" t="t" r="r" b="b"/>
            <a:pathLst>
              <a:path w="3181" h="6288" extrusionOk="0">
                <a:moveTo>
                  <a:pt x="706" y="0"/>
                </a:moveTo>
                <a:cubicBezTo>
                  <a:pt x="352" y="0"/>
                  <a:pt x="0" y="281"/>
                  <a:pt x="147" y="710"/>
                </a:cubicBezTo>
                <a:cubicBezTo>
                  <a:pt x="736" y="2436"/>
                  <a:pt x="1324" y="4161"/>
                  <a:pt x="1913" y="5887"/>
                </a:cubicBezTo>
                <a:cubicBezTo>
                  <a:pt x="2008" y="6167"/>
                  <a:pt x="2243" y="6288"/>
                  <a:pt x="2476" y="6288"/>
                </a:cubicBezTo>
                <a:cubicBezTo>
                  <a:pt x="2830" y="6288"/>
                  <a:pt x="3181" y="6007"/>
                  <a:pt x="3035" y="5578"/>
                </a:cubicBezTo>
                <a:cubicBezTo>
                  <a:pt x="2445" y="3852"/>
                  <a:pt x="1857" y="2127"/>
                  <a:pt x="1269" y="401"/>
                </a:cubicBezTo>
                <a:cubicBezTo>
                  <a:pt x="1174" y="121"/>
                  <a:pt x="939" y="0"/>
                  <a:pt x="706" y="0"/>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191753" y="3464549"/>
            <a:ext cx="152695" cy="168777"/>
          </a:xfrm>
          <a:custGeom>
            <a:avLst/>
            <a:gdLst/>
            <a:ahLst/>
            <a:cxnLst/>
            <a:rect l="l" t="t" r="r" b="b"/>
            <a:pathLst>
              <a:path w="3627" h="4009" extrusionOk="0">
                <a:moveTo>
                  <a:pt x="821" y="1"/>
                </a:moveTo>
                <a:cubicBezTo>
                  <a:pt x="405" y="1"/>
                  <a:pt x="1" y="415"/>
                  <a:pt x="301" y="846"/>
                </a:cubicBezTo>
                <a:cubicBezTo>
                  <a:pt x="975" y="1814"/>
                  <a:pt x="1648" y="2782"/>
                  <a:pt x="2321" y="3750"/>
                </a:cubicBezTo>
                <a:cubicBezTo>
                  <a:pt x="2449" y="3933"/>
                  <a:pt x="2628" y="4009"/>
                  <a:pt x="2806" y="4009"/>
                </a:cubicBezTo>
                <a:cubicBezTo>
                  <a:pt x="3221" y="4009"/>
                  <a:pt x="3626" y="3595"/>
                  <a:pt x="3326" y="3163"/>
                </a:cubicBezTo>
                <a:cubicBezTo>
                  <a:pt x="2653" y="2195"/>
                  <a:pt x="1979" y="1228"/>
                  <a:pt x="1305" y="259"/>
                </a:cubicBezTo>
                <a:cubicBezTo>
                  <a:pt x="1178" y="77"/>
                  <a:pt x="999"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455633" y="3411630"/>
            <a:ext cx="148485" cy="181617"/>
          </a:xfrm>
          <a:custGeom>
            <a:avLst/>
            <a:gdLst/>
            <a:ahLst/>
            <a:cxnLst/>
            <a:rect l="l" t="t" r="r" b="b"/>
            <a:pathLst>
              <a:path w="3527" h="4314" extrusionOk="0">
                <a:moveTo>
                  <a:pt x="706" y="0"/>
                </a:moveTo>
                <a:cubicBezTo>
                  <a:pt x="347" y="0"/>
                  <a:pt x="1" y="277"/>
                  <a:pt x="165" y="700"/>
                </a:cubicBezTo>
                <a:cubicBezTo>
                  <a:pt x="662" y="1983"/>
                  <a:pt x="1370" y="3129"/>
                  <a:pt x="2312" y="4133"/>
                </a:cubicBezTo>
                <a:cubicBezTo>
                  <a:pt x="2431" y="4260"/>
                  <a:pt x="2566" y="4314"/>
                  <a:pt x="2698" y="4314"/>
                </a:cubicBezTo>
                <a:cubicBezTo>
                  <a:pt x="3134" y="4314"/>
                  <a:pt x="3527" y="3731"/>
                  <a:pt x="3134" y="3311"/>
                </a:cubicBezTo>
                <a:cubicBezTo>
                  <a:pt x="2336" y="2460"/>
                  <a:pt x="1709" y="1480"/>
                  <a:pt x="1286" y="392"/>
                </a:cubicBezTo>
                <a:cubicBezTo>
                  <a:pt x="1180" y="119"/>
                  <a:pt x="941" y="0"/>
                  <a:pt x="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3725027" y="3320063"/>
            <a:ext cx="116194" cy="144780"/>
          </a:xfrm>
          <a:custGeom>
            <a:avLst/>
            <a:gdLst/>
            <a:ahLst/>
            <a:cxnLst/>
            <a:rect l="l" t="t" r="r" b="b"/>
            <a:pathLst>
              <a:path w="2760" h="3439" extrusionOk="0">
                <a:moveTo>
                  <a:pt x="794" y="1"/>
                </a:moveTo>
                <a:cubicBezTo>
                  <a:pt x="403" y="1"/>
                  <a:pt x="0" y="421"/>
                  <a:pt x="251" y="874"/>
                </a:cubicBezTo>
                <a:lnTo>
                  <a:pt x="1505" y="3152"/>
                </a:lnTo>
                <a:cubicBezTo>
                  <a:pt x="1617" y="3354"/>
                  <a:pt x="1790" y="3438"/>
                  <a:pt x="1965" y="3438"/>
                </a:cubicBezTo>
                <a:cubicBezTo>
                  <a:pt x="2357" y="3438"/>
                  <a:pt x="2760" y="3018"/>
                  <a:pt x="2509" y="2565"/>
                </a:cubicBezTo>
                <a:cubicBezTo>
                  <a:pt x="2091" y="1805"/>
                  <a:pt x="1673" y="1046"/>
                  <a:pt x="1254" y="287"/>
                </a:cubicBezTo>
                <a:cubicBezTo>
                  <a:pt x="1143" y="85"/>
                  <a:pt x="970"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3907696" y="3255441"/>
            <a:ext cx="118720" cy="177702"/>
          </a:xfrm>
          <a:custGeom>
            <a:avLst/>
            <a:gdLst/>
            <a:ahLst/>
            <a:cxnLst/>
            <a:rect l="l" t="t" r="r" b="b"/>
            <a:pathLst>
              <a:path w="2820" h="4221" extrusionOk="0">
                <a:moveTo>
                  <a:pt x="783" y="1"/>
                </a:moveTo>
                <a:cubicBezTo>
                  <a:pt x="407" y="1"/>
                  <a:pt x="0" y="425"/>
                  <a:pt x="214" y="889"/>
                </a:cubicBezTo>
                <a:cubicBezTo>
                  <a:pt x="677" y="1899"/>
                  <a:pt x="1140" y="2910"/>
                  <a:pt x="1602" y="3919"/>
                </a:cubicBezTo>
                <a:cubicBezTo>
                  <a:pt x="1700" y="4132"/>
                  <a:pt x="1866" y="4220"/>
                  <a:pt x="2037" y="4220"/>
                </a:cubicBezTo>
                <a:cubicBezTo>
                  <a:pt x="2414" y="4220"/>
                  <a:pt x="2820" y="3797"/>
                  <a:pt x="2607" y="3332"/>
                </a:cubicBezTo>
                <a:cubicBezTo>
                  <a:pt x="2144" y="2322"/>
                  <a:pt x="1681" y="1313"/>
                  <a:pt x="1218" y="302"/>
                </a:cubicBezTo>
                <a:cubicBezTo>
                  <a:pt x="1121" y="89"/>
                  <a:pt x="955" y="1"/>
                  <a:pt x="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526344" y="2990425"/>
            <a:ext cx="4626224" cy="853651"/>
          </a:xfrm>
          <a:custGeom>
            <a:avLst/>
            <a:gdLst/>
            <a:ahLst/>
            <a:cxnLst/>
            <a:rect l="l" t="t" r="r" b="b"/>
            <a:pathLst>
              <a:path w="109888" h="20277" extrusionOk="0">
                <a:moveTo>
                  <a:pt x="841" y="1"/>
                </a:moveTo>
                <a:cubicBezTo>
                  <a:pt x="334" y="1"/>
                  <a:pt x="0" y="768"/>
                  <a:pt x="545" y="1090"/>
                </a:cubicBezTo>
                <a:cubicBezTo>
                  <a:pt x="13157" y="8530"/>
                  <a:pt x="26959" y="13888"/>
                  <a:pt x="41262" y="17008"/>
                </a:cubicBezTo>
                <a:cubicBezTo>
                  <a:pt x="51191" y="19174"/>
                  <a:pt x="61359" y="20276"/>
                  <a:pt x="71524" y="20276"/>
                </a:cubicBezTo>
                <a:cubicBezTo>
                  <a:pt x="75998" y="20276"/>
                  <a:pt x="80473" y="20063"/>
                  <a:pt x="84926" y="19632"/>
                </a:cubicBezTo>
                <a:cubicBezTo>
                  <a:pt x="93147" y="18838"/>
                  <a:pt x="101286" y="17306"/>
                  <a:pt x="109228" y="15043"/>
                </a:cubicBezTo>
                <a:cubicBezTo>
                  <a:pt x="109888" y="14855"/>
                  <a:pt x="109686" y="13896"/>
                  <a:pt x="109090" y="13896"/>
                </a:cubicBezTo>
                <a:cubicBezTo>
                  <a:pt x="109036" y="13896"/>
                  <a:pt x="108979" y="13904"/>
                  <a:pt x="108919" y="13921"/>
                </a:cubicBezTo>
                <a:cubicBezTo>
                  <a:pt x="96748" y="17390"/>
                  <a:pt x="84124" y="19112"/>
                  <a:pt x="71479" y="19112"/>
                </a:cubicBezTo>
                <a:cubicBezTo>
                  <a:pt x="69588" y="19112"/>
                  <a:pt x="67696" y="19073"/>
                  <a:pt x="65806" y="18996"/>
                </a:cubicBezTo>
                <a:cubicBezTo>
                  <a:pt x="51346" y="18408"/>
                  <a:pt x="36981" y="15580"/>
                  <a:pt x="23387" y="10613"/>
                </a:cubicBezTo>
                <a:cubicBezTo>
                  <a:pt x="15664" y="7792"/>
                  <a:pt x="8213" y="4263"/>
                  <a:pt x="1133" y="86"/>
                </a:cubicBezTo>
                <a:cubicBezTo>
                  <a:pt x="1032" y="27"/>
                  <a:pt x="934" y="1"/>
                  <a:pt x="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28574" y="2763214"/>
            <a:ext cx="195678" cy="201825"/>
          </a:xfrm>
          <a:custGeom>
            <a:avLst/>
            <a:gdLst/>
            <a:ahLst/>
            <a:cxnLst/>
            <a:rect l="l" t="t" r="r" b="b"/>
            <a:pathLst>
              <a:path w="4648" h="4794" extrusionOk="0">
                <a:moveTo>
                  <a:pt x="3736" y="1"/>
                </a:moveTo>
                <a:cubicBezTo>
                  <a:pt x="3609" y="1"/>
                  <a:pt x="3478" y="41"/>
                  <a:pt x="3357" y="135"/>
                </a:cubicBezTo>
                <a:cubicBezTo>
                  <a:pt x="2050" y="1157"/>
                  <a:pt x="996" y="2439"/>
                  <a:pt x="237" y="3914"/>
                </a:cubicBezTo>
                <a:cubicBezTo>
                  <a:pt x="1" y="4372"/>
                  <a:pt x="404" y="4794"/>
                  <a:pt x="790" y="4794"/>
                </a:cubicBezTo>
                <a:cubicBezTo>
                  <a:pt x="964" y="4794"/>
                  <a:pt x="1135" y="4708"/>
                  <a:pt x="1242" y="4501"/>
                </a:cubicBezTo>
                <a:cubicBezTo>
                  <a:pt x="1960" y="3104"/>
                  <a:pt x="2943" y="1925"/>
                  <a:pt x="4181" y="957"/>
                </a:cubicBezTo>
                <a:cubicBezTo>
                  <a:pt x="4647" y="592"/>
                  <a:pt x="4223" y="1"/>
                  <a:pt x="37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36568" y="2943610"/>
            <a:ext cx="158589" cy="159346"/>
          </a:xfrm>
          <a:custGeom>
            <a:avLst/>
            <a:gdLst/>
            <a:ahLst/>
            <a:cxnLst/>
            <a:rect l="l" t="t" r="r" b="b"/>
            <a:pathLst>
              <a:path w="3767" h="3785" extrusionOk="0">
                <a:moveTo>
                  <a:pt x="2873" y="1"/>
                </a:moveTo>
                <a:cubicBezTo>
                  <a:pt x="2745" y="1"/>
                  <a:pt x="2612" y="44"/>
                  <a:pt x="2491" y="145"/>
                </a:cubicBezTo>
                <a:cubicBezTo>
                  <a:pt x="1569" y="913"/>
                  <a:pt x="810" y="1849"/>
                  <a:pt x="244" y="2908"/>
                </a:cubicBezTo>
                <a:cubicBezTo>
                  <a:pt x="0" y="3363"/>
                  <a:pt x="403" y="3785"/>
                  <a:pt x="792" y="3785"/>
                </a:cubicBezTo>
                <a:cubicBezTo>
                  <a:pt x="967" y="3785"/>
                  <a:pt x="1139" y="3700"/>
                  <a:pt x="1248" y="3495"/>
                </a:cubicBezTo>
                <a:cubicBezTo>
                  <a:pt x="1772" y="2515"/>
                  <a:pt x="2460" y="1679"/>
                  <a:pt x="3313" y="967"/>
                </a:cubicBezTo>
                <a:cubicBezTo>
                  <a:pt x="3767" y="589"/>
                  <a:pt x="3350"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983974" y="3314001"/>
            <a:ext cx="114005" cy="161578"/>
          </a:xfrm>
          <a:custGeom>
            <a:avLst/>
            <a:gdLst/>
            <a:ahLst/>
            <a:cxnLst/>
            <a:rect l="l" t="t" r="r" b="b"/>
            <a:pathLst>
              <a:path w="2708" h="3838" extrusionOk="0">
                <a:moveTo>
                  <a:pt x="1923" y="1"/>
                </a:moveTo>
                <a:cubicBezTo>
                  <a:pt x="1751" y="1"/>
                  <a:pt x="1584" y="88"/>
                  <a:pt x="1483" y="300"/>
                </a:cubicBezTo>
                <a:cubicBezTo>
                  <a:pt x="1063" y="1184"/>
                  <a:pt x="641" y="2068"/>
                  <a:pt x="221" y="2952"/>
                </a:cubicBezTo>
                <a:cubicBezTo>
                  <a:pt x="1" y="3414"/>
                  <a:pt x="406" y="3837"/>
                  <a:pt x="785" y="3837"/>
                </a:cubicBezTo>
                <a:cubicBezTo>
                  <a:pt x="957" y="3837"/>
                  <a:pt x="1125" y="3750"/>
                  <a:pt x="1225" y="3538"/>
                </a:cubicBezTo>
                <a:lnTo>
                  <a:pt x="2488" y="887"/>
                </a:lnTo>
                <a:cubicBezTo>
                  <a:pt x="2708" y="425"/>
                  <a:pt x="2303" y="1"/>
                  <a:pt x="1923" y="1"/>
                </a:cubicBezTo>
                <a:close/>
              </a:path>
            </a:pathLst>
          </a:custGeom>
          <a:solidFill>
            <a:srgbClr val="FF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343082" y="3320148"/>
            <a:ext cx="81505" cy="175849"/>
          </a:xfrm>
          <a:custGeom>
            <a:avLst/>
            <a:gdLst/>
            <a:ahLst/>
            <a:cxnLst/>
            <a:rect l="l" t="t" r="r" b="b"/>
            <a:pathLst>
              <a:path w="1936" h="4177" extrusionOk="0">
                <a:moveTo>
                  <a:pt x="1224" y="1"/>
                </a:moveTo>
                <a:cubicBezTo>
                  <a:pt x="998" y="1"/>
                  <a:pt x="783" y="127"/>
                  <a:pt x="722" y="419"/>
                </a:cubicBezTo>
                <a:lnTo>
                  <a:pt x="92" y="3449"/>
                </a:lnTo>
                <a:cubicBezTo>
                  <a:pt x="0" y="3889"/>
                  <a:pt x="369" y="4177"/>
                  <a:pt x="711" y="4177"/>
                </a:cubicBezTo>
                <a:cubicBezTo>
                  <a:pt x="938" y="4177"/>
                  <a:pt x="1152" y="4051"/>
                  <a:pt x="1213" y="3759"/>
                </a:cubicBezTo>
                <a:lnTo>
                  <a:pt x="1844" y="728"/>
                </a:lnTo>
                <a:cubicBezTo>
                  <a:pt x="1936" y="289"/>
                  <a:pt x="1566" y="1"/>
                  <a:pt x="1224" y="1"/>
                </a:cubicBezTo>
                <a:close/>
              </a:path>
            </a:pathLst>
          </a:custGeom>
          <a:solidFill>
            <a:srgbClr val="FF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1838003" y="3426280"/>
            <a:ext cx="79400" cy="229232"/>
          </a:xfrm>
          <a:custGeom>
            <a:avLst/>
            <a:gdLst/>
            <a:ahLst/>
            <a:cxnLst/>
            <a:rect l="l" t="t" r="r" b="b"/>
            <a:pathLst>
              <a:path w="1886" h="5445" extrusionOk="0">
                <a:moveTo>
                  <a:pt x="1168" y="0"/>
                </a:moveTo>
                <a:cubicBezTo>
                  <a:pt x="946" y="0"/>
                  <a:pt x="742" y="127"/>
                  <a:pt x="699" y="422"/>
                </a:cubicBezTo>
                <a:cubicBezTo>
                  <a:pt x="488" y="1853"/>
                  <a:pt x="276" y="3283"/>
                  <a:pt x="65" y="4714"/>
                </a:cubicBezTo>
                <a:cubicBezTo>
                  <a:pt x="0" y="5155"/>
                  <a:pt x="380" y="5445"/>
                  <a:pt x="717" y="5445"/>
                </a:cubicBezTo>
                <a:cubicBezTo>
                  <a:pt x="939" y="5445"/>
                  <a:pt x="1143" y="5317"/>
                  <a:pt x="1187" y="5023"/>
                </a:cubicBezTo>
                <a:lnTo>
                  <a:pt x="1820" y="731"/>
                </a:lnTo>
                <a:cubicBezTo>
                  <a:pt x="1885" y="291"/>
                  <a:pt x="1505"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2551547" y="3528077"/>
            <a:ext cx="62181" cy="174586"/>
          </a:xfrm>
          <a:custGeom>
            <a:avLst/>
            <a:gdLst/>
            <a:ahLst/>
            <a:cxnLst/>
            <a:rect l="l" t="t" r="r" b="b"/>
            <a:pathLst>
              <a:path w="1477" h="4147" extrusionOk="0">
                <a:moveTo>
                  <a:pt x="564" y="0"/>
                </a:moveTo>
                <a:cubicBezTo>
                  <a:pt x="274" y="0"/>
                  <a:pt x="0" y="186"/>
                  <a:pt x="31" y="558"/>
                </a:cubicBezTo>
                <a:cubicBezTo>
                  <a:pt x="115" y="1568"/>
                  <a:pt x="199" y="2578"/>
                  <a:pt x="282" y="3589"/>
                </a:cubicBezTo>
                <a:cubicBezTo>
                  <a:pt x="314" y="3960"/>
                  <a:pt x="621" y="4146"/>
                  <a:pt x="912" y="4146"/>
                </a:cubicBezTo>
                <a:cubicBezTo>
                  <a:pt x="1202" y="4146"/>
                  <a:pt x="1476" y="3961"/>
                  <a:pt x="1445" y="3589"/>
                </a:cubicBezTo>
                <a:cubicBezTo>
                  <a:pt x="1361" y="2579"/>
                  <a:pt x="1279" y="1568"/>
                  <a:pt x="1195" y="558"/>
                </a:cubicBezTo>
                <a:cubicBezTo>
                  <a:pt x="1164" y="187"/>
                  <a:pt x="856" y="0"/>
                  <a:pt x="564" y="0"/>
                </a:cubicBezTo>
                <a:close/>
              </a:path>
            </a:pathLst>
          </a:custGeom>
          <a:solidFill>
            <a:srgbClr val="FF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581915" y="2628664"/>
            <a:ext cx="143475" cy="117121"/>
          </a:xfrm>
          <a:custGeom>
            <a:avLst/>
            <a:gdLst/>
            <a:ahLst/>
            <a:cxnLst/>
            <a:rect l="l" t="t" r="r" b="b"/>
            <a:pathLst>
              <a:path w="3408" h="2782" extrusionOk="0">
                <a:moveTo>
                  <a:pt x="2564" y="0"/>
                </a:moveTo>
                <a:cubicBezTo>
                  <a:pt x="2471" y="0"/>
                  <a:pt x="2373" y="26"/>
                  <a:pt x="2273" y="83"/>
                </a:cubicBezTo>
                <a:cubicBezTo>
                  <a:pt x="1475" y="546"/>
                  <a:pt x="816" y="1173"/>
                  <a:pt x="296" y="1933"/>
                </a:cubicBezTo>
                <a:cubicBezTo>
                  <a:pt x="0" y="2366"/>
                  <a:pt x="404" y="2782"/>
                  <a:pt x="818" y="2782"/>
                </a:cubicBezTo>
                <a:cubicBezTo>
                  <a:pt x="995" y="2782"/>
                  <a:pt x="1175" y="2705"/>
                  <a:pt x="1301" y="2520"/>
                </a:cubicBezTo>
                <a:cubicBezTo>
                  <a:pt x="1708" y="1926"/>
                  <a:pt x="2239" y="1448"/>
                  <a:pt x="2861" y="1088"/>
                </a:cubicBezTo>
                <a:cubicBezTo>
                  <a:pt x="3408" y="770"/>
                  <a:pt x="3073" y="0"/>
                  <a:pt x="2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841458" y="2266988"/>
            <a:ext cx="200520" cy="167219"/>
          </a:xfrm>
          <a:custGeom>
            <a:avLst/>
            <a:gdLst/>
            <a:ahLst/>
            <a:cxnLst/>
            <a:rect l="l" t="t" r="r" b="b"/>
            <a:pathLst>
              <a:path w="4763" h="3972" extrusionOk="0">
                <a:moveTo>
                  <a:pt x="3938" y="0"/>
                </a:moveTo>
                <a:cubicBezTo>
                  <a:pt x="3844" y="0"/>
                  <a:pt x="3744" y="28"/>
                  <a:pt x="3642" y="91"/>
                </a:cubicBezTo>
                <a:cubicBezTo>
                  <a:pt x="2398" y="865"/>
                  <a:pt x="1292" y="1821"/>
                  <a:pt x="360" y="2953"/>
                </a:cubicBezTo>
                <a:cubicBezTo>
                  <a:pt x="1" y="3388"/>
                  <a:pt x="388" y="3972"/>
                  <a:pt x="803" y="3972"/>
                </a:cubicBezTo>
                <a:cubicBezTo>
                  <a:pt x="934" y="3972"/>
                  <a:pt x="1068" y="3914"/>
                  <a:pt x="1182" y="3775"/>
                </a:cubicBezTo>
                <a:cubicBezTo>
                  <a:pt x="2054" y="2718"/>
                  <a:pt x="3065" y="1820"/>
                  <a:pt x="4229" y="1096"/>
                </a:cubicBezTo>
                <a:cubicBezTo>
                  <a:pt x="4762" y="764"/>
                  <a:pt x="4436" y="0"/>
                  <a:pt x="3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376359" y="3437100"/>
            <a:ext cx="139265" cy="155684"/>
          </a:xfrm>
          <a:custGeom>
            <a:avLst/>
            <a:gdLst/>
            <a:ahLst/>
            <a:cxnLst/>
            <a:rect l="l" t="t" r="r" b="b"/>
            <a:pathLst>
              <a:path w="3308" h="3698" extrusionOk="0">
                <a:moveTo>
                  <a:pt x="861" y="0"/>
                </a:moveTo>
                <a:cubicBezTo>
                  <a:pt x="404" y="0"/>
                  <a:pt x="1" y="586"/>
                  <a:pt x="426" y="985"/>
                </a:cubicBezTo>
                <a:cubicBezTo>
                  <a:pt x="1156" y="1670"/>
                  <a:pt x="1708" y="2471"/>
                  <a:pt x="2103" y="3393"/>
                </a:cubicBezTo>
                <a:cubicBezTo>
                  <a:pt x="2195" y="3608"/>
                  <a:pt x="2357" y="3697"/>
                  <a:pt x="2528" y="3697"/>
                </a:cubicBezTo>
                <a:cubicBezTo>
                  <a:pt x="2899" y="3697"/>
                  <a:pt x="3308" y="3272"/>
                  <a:pt x="3107" y="2805"/>
                </a:cubicBezTo>
                <a:cubicBezTo>
                  <a:pt x="2677" y="1802"/>
                  <a:pt x="2044" y="909"/>
                  <a:pt x="1248" y="163"/>
                </a:cubicBezTo>
                <a:cubicBezTo>
                  <a:pt x="1127" y="48"/>
                  <a:pt x="992" y="0"/>
                  <a:pt x="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657205" y="3335303"/>
            <a:ext cx="126635" cy="166124"/>
          </a:xfrm>
          <a:custGeom>
            <a:avLst/>
            <a:gdLst/>
            <a:ahLst/>
            <a:cxnLst/>
            <a:rect l="l" t="t" r="r" b="b"/>
            <a:pathLst>
              <a:path w="3008" h="3946" extrusionOk="0">
                <a:moveTo>
                  <a:pt x="794" y="1"/>
                </a:moveTo>
                <a:cubicBezTo>
                  <a:pt x="403" y="1"/>
                  <a:pt x="1" y="421"/>
                  <a:pt x="247" y="876"/>
                </a:cubicBezTo>
                <a:lnTo>
                  <a:pt x="1756" y="3658"/>
                </a:lnTo>
                <a:cubicBezTo>
                  <a:pt x="1867" y="3861"/>
                  <a:pt x="2039" y="3945"/>
                  <a:pt x="2214" y="3945"/>
                </a:cubicBezTo>
                <a:cubicBezTo>
                  <a:pt x="2605" y="3945"/>
                  <a:pt x="3007" y="3525"/>
                  <a:pt x="2761" y="3070"/>
                </a:cubicBezTo>
                <a:lnTo>
                  <a:pt x="1252" y="289"/>
                </a:lnTo>
                <a:cubicBezTo>
                  <a:pt x="1141" y="85"/>
                  <a:pt x="969"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457806" y="3220793"/>
            <a:ext cx="2412762" cy="671823"/>
          </a:xfrm>
          <a:custGeom>
            <a:avLst/>
            <a:gdLst/>
            <a:ahLst/>
            <a:cxnLst/>
            <a:rect l="l" t="t" r="r" b="b"/>
            <a:pathLst>
              <a:path w="57311" h="15958" extrusionOk="0">
                <a:moveTo>
                  <a:pt x="872" y="0"/>
                </a:moveTo>
                <a:cubicBezTo>
                  <a:pt x="348" y="0"/>
                  <a:pt x="1" y="777"/>
                  <a:pt x="566" y="1078"/>
                </a:cubicBezTo>
                <a:cubicBezTo>
                  <a:pt x="13958" y="8222"/>
                  <a:pt x="28592" y="12932"/>
                  <a:pt x="43640" y="14921"/>
                </a:cubicBezTo>
                <a:cubicBezTo>
                  <a:pt x="47927" y="15489"/>
                  <a:pt x="52239" y="15830"/>
                  <a:pt x="56562" y="15957"/>
                </a:cubicBezTo>
                <a:cubicBezTo>
                  <a:pt x="56569" y="15957"/>
                  <a:pt x="56575" y="15957"/>
                  <a:pt x="56582" y="15957"/>
                </a:cubicBezTo>
                <a:cubicBezTo>
                  <a:pt x="57310" y="15957"/>
                  <a:pt x="57302" y="14815"/>
                  <a:pt x="56562" y="14793"/>
                </a:cubicBezTo>
                <a:cubicBezTo>
                  <a:pt x="41616" y="14355"/>
                  <a:pt x="26793" y="11236"/>
                  <a:pt x="12939" y="5609"/>
                </a:cubicBezTo>
                <a:cubicBezTo>
                  <a:pt x="8914" y="3975"/>
                  <a:pt x="4985" y="2118"/>
                  <a:pt x="1152" y="74"/>
                </a:cubicBezTo>
                <a:cubicBezTo>
                  <a:pt x="1056" y="23"/>
                  <a:pt x="962" y="0"/>
                  <a:pt x="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1603467" y="4176661"/>
            <a:ext cx="332291" cy="621598"/>
          </a:xfrm>
          <a:custGeom>
            <a:avLst/>
            <a:gdLst/>
            <a:ahLst/>
            <a:cxnLst/>
            <a:rect l="l" t="t" r="r" b="b"/>
            <a:pathLst>
              <a:path w="7893" h="14765" extrusionOk="0">
                <a:moveTo>
                  <a:pt x="7062" y="0"/>
                </a:moveTo>
                <a:cubicBezTo>
                  <a:pt x="6885" y="0"/>
                  <a:pt x="6704" y="73"/>
                  <a:pt x="6573" y="250"/>
                </a:cubicBezTo>
                <a:cubicBezTo>
                  <a:pt x="3518" y="4374"/>
                  <a:pt x="1329" y="9055"/>
                  <a:pt x="108" y="14041"/>
                </a:cubicBezTo>
                <a:cubicBezTo>
                  <a:pt x="1" y="14478"/>
                  <a:pt x="364" y="14765"/>
                  <a:pt x="710" y="14765"/>
                </a:cubicBezTo>
                <a:cubicBezTo>
                  <a:pt x="938" y="14765"/>
                  <a:pt x="1159" y="14639"/>
                  <a:pt x="1230" y="14350"/>
                </a:cubicBezTo>
                <a:cubicBezTo>
                  <a:pt x="2429" y="9452"/>
                  <a:pt x="4578" y="4888"/>
                  <a:pt x="7578" y="837"/>
                </a:cubicBezTo>
                <a:cubicBezTo>
                  <a:pt x="7892" y="413"/>
                  <a:pt x="7485"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1440837" y="4282836"/>
            <a:ext cx="183343" cy="213150"/>
          </a:xfrm>
          <a:custGeom>
            <a:avLst/>
            <a:gdLst/>
            <a:ahLst/>
            <a:cxnLst/>
            <a:rect l="l" t="t" r="r" b="b"/>
            <a:pathLst>
              <a:path w="4355" h="5063" extrusionOk="0">
                <a:moveTo>
                  <a:pt x="3499" y="0"/>
                </a:moveTo>
                <a:cubicBezTo>
                  <a:pt x="3368" y="0"/>
                  <a:pt x="3233" y="49"/>
                  <a:pt x="3111" y="164"/>
                </a:cubicBezTo>
                <a:cubicBezTo>
                  <a:pt x="1905" y="1317"/>
                  <a:pt x="928" y="2665"/>
                  <a:pt x="218" y="4175"/>
                </a:cubicBezTo>
                <a:cubicBezTo>
                  <a:pt x="0" y="4638"/>
                  <a:pt x="406" y="5062"/>
                  <a:pt x="784" y="5062"/>
                </a:cubicBezTo>
                <a:cubicBezTo>
                  <a:pt x="956" y="5062"/>
                  <a:pt x="1123" y="4974"/>
                  <a:pt x="1222" y="4763"/>
                </a:cubicBezTo>
                <a:cubicBezTo>
                  <a:pt x="1894" y="3334"/>
                  <a:pt x="2792" y="2077"/>
                  <a:pt x="3934" y="987"/>
                </a:cubicBezTo>
                <a:cubicBezTo>
                  <a:pt x="4355" y="585"/>
                  <a:pt x="3953" y="0"/>
                  <a:pt x="3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3727806" y="3912445"/>
            <a:ext cx="179933" cy="801910"/>
          </a:xfrm>
          <a:custGeom>
            <a:avLst/>
            <a:gdLst/>
            <a:ahLst/>
            <a:cxnLst/>
            <a:rect l="l" t="t" r="r" b="b"/>
            <a:pathLst>
              <a:path w="4274" h="19048" extrusionOk="0">
                <a:moveTo>
                  <a:pt x="707" y="0"/>
                </a:moveTo>
                <a:cubicBezTo>
                  <a:pt x="359" y="0"/>
                  <a:pt x="0" y="285"/>
                  <a:pt x="121" y="721"/>
                </a:cubicBezTo>
                <a:cubicBezTo>
                  <a:pt x="1726" y="6529"/>
                  <a:pt x="2721" y="12473"/>
                  <a:pt x="3088" y="18488"/>
                </a:cubicBezTo>
                <a:cubicBezTo>
                  <a:pt x="3110" y="18861"/>
                  <a:pt x="3413" y="19048"/>
                  <a:pt x="3704" y="19048"/>
                </a:cubicBezTo>
                <a:cubicBezTo>
                  <a:pt x="3995" y="19048"/>
                  <a:pt x="4273" y="18862"/>
                  <a:pt x="4251" y="18488"/>
                </a:cubicBezTo>
                <a:cubicBezTo>
                  <a:pt x="3879" y="12372"/>
                  <a:pt x="2874" y="6319"/>
                  <a:pt x="1242" y="411"/>
                </a:cubicBezTo>
                <a:cubicBezTo>
                  <a:pt x="1163" y="125"/>
                  <a:pt x="938" y="0"/>
                  <a:pt x="707" y="0"/>
                </a:cubicBezTo>
                <a:close/>
              </a:path>
            </a:pathLst>
          </a:custGeom>
          <a:solidFill>
            <a:srgbClr val="FF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2519804" y="3978330"/>
            <a:ext cx="957847" cy="1394502"/>
          </a:xfrm>
          <a:custGeom>
            <a:avLst/>
            <a:gdLst/>
            <a:ahLst/>
            <a:cxnLst/>
            <a:rect l="l" t="t" r="r" b="b"/>
            <a:pathLst>
              <a:path w="22752" h="33124" extrusionOk="0">
                <a:moveTo>
                  <a:pt x="16860" y="0"/>
                </a:moveTo>
                <a:cubicBezTo>
                  <a:pt x="16071" y="0"/>
                  <a:pt x="15277" y="86"/>
                  <a:pt x="14490" y="171"/>
                </a:cubicBezTo>
                <a:cubicBezTo>
                  <a:pt x="12346" y="404"/>
                  <a:pt x="10204" y="639"/>
                  <a:pt x="8060" y="875"/>
                </a:cubicBezTo>
                <a:cubicBezTo>
                  <a:pt x="6492" y="1049"/>
                  <a:pt x="4576" y="846"/>
                  <a:pt x="3140" y="1564"/>
                </a:cubicBezTo>
                <a:cubicBezTo>
                  <a:pt x="2540" y="1863"/>
                  <a:pt x="2367" y="2508"/>
                  <a:pt x="2260" y="3118"/>
                </a:cubicBezTo>
                <a:cubicBezTo>
                  <a:pt x="1638" y="6696"/>
                  <a:pt x="1" y="11140"/>
                  <a:pt x="906" y="14754"/>
                </a:cubicBezTo>
                <a:cubicBezTo>
                  <a:pt x="1416" y="16795"/>
                  <a:pt x="3526" y="18419"/>
                  <a:pt x="5154" y="19549"/>
                </a:cubicBezTo>
                <a:cubicBezTo>
                  <a:pt x="5841" y="21265"/>
                  <a:pt x="5769" y="23280"/>
                  <a:pt x="6887" y="24753"/>
                </a:cubicBezTo>
                <a:cubicBezTo>
                  <a:pt x="7236" y="25214"/>
                  <a:pt x="7704" y="25711"/>
                  <a:pt x="8241" y="25927"/>
                </a:cubicBezTo>
                <a:cubicBezTo>
                  <a:pt x="8552" y="27184"/>
                  <a:pt x="9201" y="28328"/>
                  <a:pt x="9864" y="29441"/>
                </a:cubicBezTo>
                <a:cubicBezTo>
                  <a:pt x="10352" y="30261"/>
                  <a:pt x="10849" y="31317"/>
                  <a:pt x="11731" y="31677"/>
                </a:cubicBezTo>
                <a:cubicBezTo>
                  <a:pt x="13679" y="32475"/>
                  <a:pt x="15752" y="32965"/>
                  <a:pt x="17851" y="33123"/>
                </a:cubicBezTo>
                <a:cubicBezTo>
                  <a:pt x="19229" y="31329"/>
                  <a:pt x="20265" y="28964"/>
                  <a:pt x="20795" y="26764"/>
                </a:cubicBezTo>
                <a:cubicBezTo>
                  <a:pt x="22206" y="20913"/>
                  <a:pt x="22573" y="14880"/>
                  <a:pt x="22545" y="8878"/>
                </a:cubicBezTo>
                <a:cubicBezTo>
                  <a:pt x="22534" y="6583"/>
                  <a:pt x="22751" y="3842"/>
                  <a:pt x="21349" y="1866"/>
                </a:cubicBezTo>
                <a:cubicBezTo>
                  <a:pt x="20632" y="855"/>
                  <a:pt x="19416" y="292"/>
                  <a:pt x="18193" y="97"/>
                </a:cubicBezTo>
                <a:cubicBezTo>
                  <a:pt x="17752" y="27"/>
                  <a:pt x="17307" y="0"/>
                  <a:pt x="16860" y="0"/>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2578659" y="3979509"/>
            <a:ext cx="767599" cy="909306"/>
          </a:xfrm>
          <a:custGeom>
            <a:avLst/>
            <a:gdLst/>
            <a:ahLst/>
            <a:cxnLst/>
            <a:rect l="l" t="t" r="r" b="b"/>
            <a:pathLst>
              <a:path w="18233" h="21599" extrusionOk="0">
                <a:moveTo>
                  <a:pt x="14657" y="0"/>
                </a:moveTo>
                <a:cubicBezTo>
                  <a:pt x="14134" y="32"/>
                  <a:pt x="13612" y="87"/>
                  <a:pt x="13092" y="143"/>
                </a:cubicBezTo>
                <a:cubicBezTo>
                  <a:pt x="10907" y="381"/>
                  <a:pt x="8723" y="618"/>
                  <a:pt x="6538" y="855"/>
                </a:cubicBezTo>
                <a:cubicBezTo>
                  <a:pt x="6143" y="1261"/>
                  <a:pt x="5876" y="1803"/>
                  <a:pt x="5890" y="2366"/>
                </a:cubicBezTo>
                <a:cubicBezTo>
                  <a:pt x="5915" y="3361"/>
                  <a:pt x="6720" y="4057"/>
                  <a:pt x="7314" y="4760"/>
                </a:cubicBezTo>
                <a:cubicBezTo>
                  <a:pt x="7832" y="5373"/>
                  <a:pt x="8072" y="6142"/>
                  <a:pt x="8519" y="6797"/>
                </a:cubicBezTo>
                <a:cubicBezTo>
                  <a:pt x="8981" y="7475"/>
                  <a:pt x="9707" y="7927"/>
                  <a:pt x="10142" y="8628"/>
                </a:cubicBezTo>
                <a:cubicBezTo>
                  <a:pt x="10481" y="9173"/>
                  <a:pt x="10611" y="9828"/>
                  <a:pt x="10617" y="10470"/>
                </a:cubicBezTo>
                <a:cubicBezTo>
                  <a:pt x="10627" y="11735"/>
                  <a:pt x="10352" y="12995"/>
                  <a:pt x="9885" y="14166"/>
                </a:cubicBezTo>
                <a:cubicBezTo>
                  <a:pt x="9714" y="14597"/>
                  <a:pt x="9262" y="15931"/>
                  <a:pt x="8720" y="15931"/>
                </a:cubicBezTo>
                <a:cubicBezTo>
                  <a:pt x="8572" y="15931"/>
                  <a:pt x="8418" y="15832"/>
                  <a:pt x="8261" y="15588"/>
                </a:cubicBezTo>
                <a:cubicBezTo>
                  <a:pt x="6983" y="13601"/>
                  <a:pt x="5427" y="10184"/>
                  <a:pt x="3063" y="9245"/>
                </a:cubicBezTo>
                <a:cubicBezTo>
                  <a:pt x="2758" y="9124"/>
                  <a:pt x="2422" y="9059"/>
                  <a:pt x="2090" y="9059"/>
                </a:cubicBezTo>
                <a:cubicBezTo>
                  <a:pt x="1527" y="9059"/>
                  <a:pt x="974" y="9245"/>
                  <a:pt x="598" y="9657"/>
                </a:cubicBezTo>
                <a:cubicBezTo>
                  <a:pt x="30" y="10280"/>
                  <a:pt x="1" y="11233"/>
                  <a:pt x="203" y="12051"/>
                </a:cubicBezTo>
                <a:cubicBezTo>
                  <a:pt x="660" y="13894"/>
                  <a:pt x="2067" y="15344"/>
                  <a:pt x="3540" y="16543"/>
                </a:cubicBezTo>
                <a:cubicBezTo>
                  <a:pt x="4651" y="17448"/>
                  <a:pt x="5840" y="18269"/>
                  <a:pt x="6861" y="19281"/>
                </a:cubicBezTo>
                <a:cubicBezTo>
                  <a:pt x="7576" y="19990"/>
                  <a:pt x="8258" y="21460"/>
                  <a:pt x="9331" y="21586"/>
                </a:cubicBezTo>
                <a:cubicBezTo>
                  <a:pt x="9401" y="21595"/>
                  <a:pt x="9472" y="21599"/>
                  <a:pt x="9543" y="21599"/>
                </a:cubicBezTo>
                <a:cubicBezTo>
                  <a:pt x="10160" y="21599"/>
                  <a:pt x="10760" y="21293"/>
                  <a:pt x="11219" y="20871"/>
                </a:cubicBezTo>
                <a:cubicBezTo>
                  <a:pt x="11729" y="20401"/>
                  <a:pt x="12093" y="19796"/>
                  <a:pt x="12449" y="19200"/>
                </a:cubicBezTo>
                <a:cubicBezTo>
                  <a:pt x="14107" y="16429"/>
                  <a:pt x="15773" y="13643"/>
                  <a:pt x="17024" y="10659"/>
                </a:cubicBezTo>
                <a:cubicBezTo>
                  <a:pt x="17588" y="9312"/>
                  <a:pt x="18027" y="8067"/>
                  <a:pt x="18125" y="6623"/>
                </a:cubicBezTo>
                <a:cubicBezTo>
                  <a:pt x="18233" y="5059"/>
                  <a:pt x="18147" y="1677"/>
                  <a:pt x="16746" y="582"/>
                </a:cubicBezTo>
                <a:cubicBezTo>
                  <a:pt x="16452" y="352"/>
                  <a:pt x="16070" y="273"/>
                  <a:pt x="15704" y="202"/>
                </a:cubicBezTo>
                <a:cubicBezTo>
                  <a:pt x="15357" y="134"/>
                  <a:pt x="15008" y="65"/>
                  <a:pt x="14657"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754971" y="4817415"/>
            <a:ext cx="352878" cy="236809"/>
          </a:xfrm>
          <a:custGeom>
            <a:avLst/>
            <a:gdLst/>
            <a:ahLst/>
            <a:cxnLst/>
            <a:rect l="l" t="t" r="r" b="b"/>
            <a:pathLst>
              <a:path w="8382" h="5625" extrusionOk="0">
                <a:moveTo>
                  <a:pt x="1" y="0"/>
                </a:moveTo>
                <a:lnTo>
                  <a:pt x="1" y="0"/>
                </a:lnTo>
                <a:cubicBezTo>
                  <a:pt x="747" y="2082"/>
                  <a:pt x="2745" y="3419"/>
                  <a:pt x="4674" y="4502"/>
                </a:cubicBezTo>
                <a:cubicBezTo>
                  <a:pt x="5304" y="4857"/>
                  <a:pt x="6526" y="5624"/>
                  <a:pt x="7416" y="5624"/>
                </a:cubicBezTo>
                <a:cubicBezTo>
                  <a:pt x="7550" y="5624"/>
                  <a:pt x="7675" y="5607"/>
                  <a:pt x="7791" y="5569"/>
                </a:cubicBezTo>
                <a:cubicBezTo>
                  <a:pt x="8381" y="5373"/>
                  <a:pt x="7880" y="5164"/>
                  <a:pt x="7574" y="4805"/>
                </a:cubicBezTo>
                <a:cubicBezTo>
                  <a:pt x="7289" y="4469"/>
                  <a:pt x="7066" y="4083"/>
                  <a:pt x="6926" y="3664"/>
                </a:cubicBezTo>
                <a:cubicBezTo>
                  <a:pt x="6731" y="3079"/>
                  <a:pt x="6686" y="2423"/>
                  <a:pt x="6311" y="1933"/>
                </a:cubicBezTo>
                <a:cubicBezTo>
                  <a:pt x="6252" y="1856"/>
                  <a:pt x="6172" y="1777"/>
                  <a:pt x="6076" y="1777"/>
                </a:cubicBezTo>
                <a:cubicBezTo>
                  <a:pt x="6073" y="1777"/>
                  <a:pt x="6070" y="1777"/>
                  <a:pt x="6066" y="1778"/>
                </a:cubicBezTo>
                <a:cubicBezTo>
                  <a:pt x="5960" y="1784"/>
                  <a:pt x="5884" y="1880"/>
                  <a:pt x="5824" y="1968"/>
                </a:cubicBezTo>
                <a:cubicBezTo>
                  <a:pt x="5565" y="2346"/>
                  <a:pt x="5306" y="2723"/>
                  <a:pt x="5047" y="3101"/>
                </a:cubicBezTo>
                <a:cubicBezTo>
                  <a:pt x="3487" y="1875"/>
                  <a:pt x="1885" y="625"/>
                  <a:pt x="1"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2808985" y="3978330"/>
            <a:ext cx="306147" cy="82557"/>
          </a:xfrm>
          <a:custGeom>
            <a:avLst/>
            <a:gdLst/>
            <a:ahLst/>
            <a:cxnLst/>
            <a:rect l="l" t="t" r="r" b="b"/>
            <a:pathLst>
              <a:path w="7272" h="1961" extrusionOk="0">
                <a:moveTo>
                  <a:pt x="6542" y="1"/>
                </a:moveTo>
                <a:cubicBezTo>
                  <a:pt x="6535" y="1"/>
                  <a:pt x="6529" y="1"/>
                  <a:pt x="6522" y="1"/>
                </a:cubicBezTo>
                <a:cubicBezTo>
                  <a:pt x="4539" y="56"/>
                  <a:pt x="2592" y="327"/>
                  <a:pt x="670" y="817"/>
                </a:cubicBezTo>
                <a:cubicBezTo>
                  <a:pt x="0" y="988"/>
                  <a:pt x="212" y="1960"/>
                  <a:pt x="821" y="1960"/>
                </a:cubicBezTo>
                <a:cubicBezTo>
                  <a:pt x="871" y="1960"/>
                  <a:pt x="924" y="1954"/>
                  <a:pt x="979" y="1940"/>
                </a:cubicBezTo>
                <a:cubicBezTo>
                  <a:pt x="2801" y="1475"/>
                  <a:pt x="4642" y="1216"/>
                  <a:pt x="6522" y="1164"/>
                </a:cubicBezTo>
                <a:cubicBezTo>
                  <a:pt x="7262" y="1144"/>
                  <a:pt x="7272" y="1"/>
                  <a:pt x="6542" y="1"/>
                </a:cubicBezTo>
                <a:close/>
              </a:path>
            </a:pathLst>
          </a:custGeom>
          <a:solidFill>
            <a:srgbClr val="E67A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2635956" y="4723785"/>
            <a:ext cx="413374" cy="246745"/>
          </a:xfrm>
          <a:custGeom>
            <a:avLst/>
            <a:gdLst/>
            <a:ahLst/>
            <a:cxnLst/>
            <a:rect l="l" t="t" r="r" b="b"/>
            <a:pathLst>
              <a:path w="9819" h="5861" extrusionOk="0">
                <a:moveTo>
                  <a:pt x="915" y="0"/>
                </a:moveTo>
                <a:cubicBezTo>
                  <a:pt x="427" y="0"/>
                  <a:pt x="1" y="591"/>
                  <a:pt x="470" y="956"/>
                </a:cubicBezTo>
                <a:cubicBezTo>
                  <a:pt x="2844" y="2805"/>
                  <a:pt x="5363" y="4423"/>
                  <a:pt x="8046" y="5790"/>
                </a:cubicBezTo>
                <a:cubicBezTo>
                  <a:pt x="8139" y="5837"/>
                  <a:pt x="8240" y="5861"/>
                  <a:pt x="8341" y="5861"/>
                </a:cubicBezTo>
                <a:cubicBezTo>
                  <a:pt x="8591" y="5861"/>
                  <a:pt x="8833" y="5716"/>
                  <a:pt x="8901" y="5443"/>
                </a:cubicBezTo>
                <a:cubicBezTo>
                  <a:pt x="8956" y="5048"/>
                  <a:pt x="9132" y="4716"/>
                  <a:pt x="9428" y="4449"/>
                </a:cubicBezTo>
                <a:cubicBezTo>
                  <a:pt x="9819" y="4028"/>
                  <a:pt x="9426" y="3445"/>
                  <a:pt x="8991" y="3445"/>
                </a:cubicBezTo>
                <a:cubicBezTo>
                  <a:pt x="8859" y="3445"/>
                  <a:pt x="8723" y="3498"/>
                  <a:pt x="8605" y="3626"/>
                </a:cubicBezTo>
                <a:cubicBezTo>
                  <a:pt x="8356" y="3894"/>
                  <a:pt x="8164" y="4163"/>
                  <a:pt x="8018" y="4463"/>
                </a:cubicBezTo>
                <a:cubicBezTo>
                  <a:pt x="5655" y="3216"/>
                  <a:pt x="3404" y="1777"/>
                  <a:pt x="1292" y="134"/>
                </a:cubicBezTo>
                <a:cubicBezTo>
                  <a:pt x="1172" y="40"/>
                  <a:pt x="1041" y="0"/>
                  <a:pt x="915"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2823173" y="5038479"/>
            <a:ext cx="277688" cy="159936"/>
          </a:xfrm>
          <a:custGeom>
            <a:avLst/>
            <a:gdLst/>
            <a:ahLst/>
            <a:cxnLst/>
            <a:rect l="l" t="t" r="r" b="b"/>
            <a:pathLst>
              <a:path w="6596" h="3799" extrusionOk="0">
                <a:moveTo>
                  <a:pt x="852" y="1"/>
                </a:moveTo>
                <a:cubicBezTo>
                  <a:pt x="401" y="1"/>
                  <a:pt x="0" y="585"/>
                  <a:pt x="417" y="991"/>
                </a:cubicBezTo>
                <a:cubicBezTo>
                  <a:pt x="1864" y="2400"/>
                  <a:pt x="3626" y="3357"/>
                  <a:pt x="5602" y="3783"/>
                </a:cubicBezTo>
                <a:cubicBezTo>
                  <a:pt x="5650" y="3794"/>
                  <a:pt x="5696" y="3798"/>
                  <a:pt x="5740" y="3798"/>
                </a:cubicBezTo>
                <a:cubicBezTo>
                  <a:pt x="6368" y="3798"/>
                  <a:pt x="6596" y="2810"/>
                  <a:pt x="5911" y="2662"/>
                </a:cubicBezTo>
                <a:cubicBezTo>
                  <a:pt x="4122" y="2275"/>
                  <a:pt x="2552" y="1446"/>
                  <a:pt x="1239" y="168"/>
                </a:cubicBezTo>
                <a:cubicBezTo>
                  <a:pt x="1118" y="50"/>
                  <a:pt x="983" y="1"/>
                  <a:pt x="852" y="1"/>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2051745" y="3539724"/>
            <a:ext cx="2956265" cy="2575181"/>
          </a:xfrm>
          <a:custGeom>
            <a:avLst/>
            <a:gdLst/>
            <a:ahLst/>
            <a:cxnLst/>
            <a:rect l="l" t="t" r="r" b="b"/>
            <a:pathLst>
              <a:path w="70221" h="61169" extrusionOk="0">
                <a:moveTo>
                  <a:pt x="18654" y="1"/>
                </a:moveTo>
                <a:cubicBezTo>
                  <a:pt x="17267" y="1"/>
                  <a:pt x="15895" y="41"/>
                  <a:pt x="15022" y="147"/>
                </a:cubicBezTo>
                <a:cubicBezTo>
                  <a:pt x="13908" y="281"/>
                  <a:pt x="12869" y="784"/>
                  <a:pt x="11809" y="1154"/>
                </a:cubicBezTo>
                <a:cubicBezTo>
                  <a:pt x="11013" y="1432"/>
                  <a:pt x="10334" y="1758"/>
                  <a:pt x="9757" y="2370"/>
                </a:cubicBezTo>
                <a:cubicBezTo>
                  <a:pt x="8337" y="2745"/>
                  <a:pt x="6896" y="3033"/>
                  <a:pt x="5442" y="3233"/>
                </a:cubicBezTo>
                <a:cubicBezTo>
                  <a:pt x="4253" y="3396"/>
                  <a:pt x="3025" y="3510"/>
                  <a:pt x="1956" y="4056"/>
                </a:cubicBezTo>
                <a:cubicBezTo>
                  <a:pt x="887" y="4601"/>
                  <a:pt x="1" y="5709"/>
                  <a:pt x="125" y="6903"/>
                </a:cubicBezTo>
                <a:cubicBezTo>
                  <a:pt x="269" y="8290"/>
                  <a:pt x="1636" y="9191"/>
                  <a:pt x="2913" y="9750"/>
                </a:cubicBezTo>
                <a:cubicBezTo>
                  <a:pt x="3334" y="9935"/>
                  <a:pt x="3763" y="10105"/>
                  <a:pt x="4206" y="10232"/>
                </a:cubicBezTo>
                <a:cubicBezTo>
                  <a:pt x="4902" y="10431"/>
                  <a:pt x="5623" y="10518"/>
                  <a:pt x="6347" y="10518"/>
                </a:cubicBezTo>
                <a:cubicBezTo>
                  <a:pt x="7144" y="10518"/>
                  <a:pt x="7946" y="10413"/>
                  <a:pt x="8725" y="10239"/>
                </a:cubicBezTo>
                <a:cubicBezTo>
                  <a:pt x="10210" y="9907"/>
                  <a:pt x="11696" y="9450"/>
                  <a:pt x="13106" y="8878"/>
                </a:cubicBezTo>
                <a:cubicBezTo>
                  <a:pt x="13669" y="9107"/>
                  <a:pt x="14285" y="9142"/>
                  <a:pt x="14895" y="9142"/>
                </a:cubicBezTo>
                <a:cubicBezTo>
                  <a:pt x="14974" y="9142"/>
                  <a:pt x="15053" y="9142"/>
                  <a:pt x="15131" y="9141"/>
                </a:cubicBezTo>
                <a:cubicBezTo>
                  <a:pt x="17225" y="9118"/>
                  <a:pt x="19285" y="9000"/>
                  <a:pt x="21355" y="8682"/>
                </a:cubicBezTo>
                <a:cubicBezTo>
                  <a:pt x="22871" y="10569"/>
                  <a:pt x="25062" y="11766"/>
                  <a:pt x="27192" y="12916"/>
                </a:cubicBezTo>
                <a:cubicBezTo>
                  <a:pt x="27522" y="13094"/>
                  <a:pt x="27813" y="13452"/>
                  <a:pt x="28181" y="13526"/>
                </a:cubicBezTo>
                <a:cubicBezTo>
                  <a:pt x="27556" y="16333"/>
                  <a:pt x="27635" y="19294"/>
                  <a:pt x="28410" y="22064"/>
                </a:cubicBezTo>
                <a:cubicBezTo>
                  <a:pt x="29098" y="24531"/>
                  <a:pt x="30433" y="27043"/>
                  <a:pt x="31969" y="29094"/>
                </a:cubicBezTo>
                <a:cubicBezTo>
                  <a:pt x="32767" y="30159"/>
                  <a:pt x="33761" y="31060"/>
                  <a:pt x="34747" y="31953"/>
                </a:cubicBezTo>
                <a:cubicBezTo>
                  <a:pt x="35378" y="32525"/>
                  <a:pt x="36115" y="33125"/>
                  <a:pt x="36709" y="33732"/>
                </a:cubicBezTo>
                <a:cubicBezTo>
                  <a:pt x="40136" y="37235"/>
                  <a:pt x="41784" y="42057"/>
                  <a:pt x="43330" y="46706"/>
                </a:cubicBezTo>
                <a:cubicBezTo>
                  <a:pt x="44112" y="49058"/>
                  <a:pt x="44893" y="51410"/>
                  <a:pt x="45675" y="53763"/>
                </a:cubicBezTo>
                <a:cubicBezTo>
                  <a:pt x="46403" y="55955"/>
                  <a:pt x="47226" y="58281"/>
                  <a:pt x="49065" y="59678"/>
                </a:cubicBezTo>
                <a:cubicBezTo>
                  <a:pt x="50646" y="60879"/>
                  <a:pt x="52688" y="61169"/>
                  <a:pt x="54706" y="61169"/>
                </a:cubicBezTo>
                <a:cubicBezTo>
                  <a:pt x="55155" y="61169"/>
                  <a:pt x="55603" y="61155"/>
                  <a:pt x="56044" y="61133"/>
                </a:cubicBezTo>
                <a:cubicBezTo>
                  <a:pt x="57993" y="61035"/>
                  <a:pt x="59958" y="60826"/>
                  <a:pt x="61800" y="60181"/>
                </a:cubicBezTo>
                <a:cubicBezTo>
                  <a:pt x="65101" y="59023"/>
                  <a:pt x="67868" y="56424"/>
                  <a:pt x="69231" y="53201"/>
                </a:cubicBezTo>
                <a:cubicBezTo>
                  <a:pt x="69885" y="51656"/>
                  <a:pt x="70220" y="49891"/>
                  <a:pt x="69689" y="48299"/>
                </a:cubicBezTo>
                <a:cubicBezTo>
                  <a:pt x="69342" y="47259"/>
                  <a:pt x="68653" y="46372"/>
                  <a:pt x="67977" y="45507"/>
                </a:cubicBezTo>
                <a:cubicBezTo>
                  <a:pt x="64782" y="41421"/>
                  <a:pt x="61494" y="37353"/>
                  <a:pt x="58376" y="33207"/>
                </a:cubicBezTo>
                <a:cubicBezTo>
                  <a:pt x="55841" y="29838"/>
                  <a:pt x="53832" y="26107"/>
                  <a:pt x="51833" y="22394"/>
                </a:cubicBezTo>
                <a:cubicBezTo>
                  <a:pt x="51088" y="21010"/>
                  <a:pt x="50344" y="19627"/>
                  <a:pt x="49599" y="18244"/>
                </a:cubicBezTo>
                <a:cubicBezTo>
                  <a:pt x="48955" y="17048"/>
                  <a:pt x="48311" y="15851"/>
                  <a:pt x="47714" y="14630"/>
                </a:cubicBezTo>
                <a:cubicBezTo>
                  <a:pt x="47074" y="13321"/>
                  <a:pt x="46487" y="11979"/>
                  <a:pt x="45684" y="10765"/>
                </a:cubicBezTo>
                <a:cubicBezTo>
                  <a:pt x="44568" y="9077"/>
                  <a:pt x="43108" y="7550"/>
                  <a:pt x="41257" y="6733"/>
                </a:cubicBezTo>
                <a:cubicBezTo>
                  <a:pt x="35432" y="4158"/>
                  <a:pt x="26443" y="624"/>
                  <a:pt x="23245" y="174"/>
                </a:cubicBezTo>
                <a:cubicBezTo>
                  <a:pt x="22578" y="81"/>
                  <a:pt x="20601" y="1"/>
                  <a:pt x="18654" y="1"/>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2419060" y="3512584"/>
            <a:ext cx="334228" cy="127898"/>
          </a:xfrm>
          <a:custGeom>
            <a:avLst/>
            <a:gdLst/>
            <a:ahLst/>
            <a:cxnLst/>
            <a:rect l="l" t="t" r="r" b="b"/>
            <a:pathLst>
              <a:path w="7939" h="3038" extrusionOk="0">
                <a:moveTo>
                  <a:pt x="5947" y="0"/>
                </a:moveTo>
                <a:cubicBezTo>
                  <a:pt x="3926" y="0"/>
                  <a:pt x="2027" y="701"/>
                  <a:pt x="446" y="2066"/>
                </a:cubicBezTo>
                <a:cubicBezTo>
                  <a:pt x="1" y="2450"/>
                  <a:pt x="413" y="3037"/>
                  <a:pt x="884" y="3037"/>
                </a:cubicBezTo>
                <a:cubicBezTo>
                  <a:pt x="1014" y="3037"/>
                  <a:pt x="1147" y="2993"/>
                  <a:pt x="1269" y="2888"/>
                </a:cubicBezTo>
                <a:cubicBezTo>
                  <a:pt x="2578" y="1758"/>
                  <a:pt x="4213" y="1143"/>
                  <a:pt x="5914" y="1143"/>
                </a:cubicBezTo>
                <a:cubicBezTo>
                  <a:pt x="6248" y="1143"/>
                  <a:pt x="6586" y="1167"/>
                  <a:pt x="6924" y="1215"/>
                </a:cubicBezTo>
                <a:cubicBezTo>
                  <a:pt x="6956" y="1220"/>
                  <a:pt x="6988" y="1222"/>
                  <a:pt x="7019" y="1222"/>
                </a:cubicBezTo>
                <a:cubicBezTo>
                  <a:pt x="7682" y="1222"/>
                  <a:pt x="7939" y="195"/>
                  <a:pt x="7232" y="93"/>
                </a:cubicBezTo>
                <a:cubicBezTo>
                  <a:pt x="6800" y="31"/>
                  <a:pt x="6371" y="0"/>
                  <a:pt x="5947"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2835971" y="3493429"/>
            <a:ext cx="1147926" cy="493616"/>
          </a:xfrm>
          <a:custGeom>
            <a:avLst/>
            <a:gdLst/>
            <a:ahLst/>
            <a:cxnLst/>
            <a:rect l="l" t="t" r="r" b="b"/>
            <a:pathLst>
              <a:path w="27267" h="11725" extrusionOk="0">
                <a:moveTo>
                  <a:pt x="1571" y="0"/>
                </a:moveTo>
                <a:cubicBezTo>
                  <a:pt x="1299" y="0"/>
                  <a:pt x="1024" y="9"/>
                  <a:pt x="749" y="28"/>
                </a:cubicBezTo>
                <a:cubicBezTo>
                  <a:pt x="21" y="79"/>
                  <a:pt x="1" y="1194"/>
                  <a:pt x="702" y="1194"/>
                </a:cubicBezTo>
                <a:cubicBezTo>
                  <a:pt x="717" y="1194"/>
                  <a:pt x="733" y="1193"/>
                  <a:pt x="749" y="1192"/>
                </a:cubicBezTo>
                <a:cubicBezTo>
                  <a:pt x="1011" y="1174"/>
                  <a:pt x="1273" y="1165"/>
                  <a:pt x="1532" y="1165"/>
                </a:cubicBezTo>
                <a:cubicBezTo>
                  <a:pt x="3691" y="1165"/>
                  <a:pt x="5757" y="1757"/>
                  <a:pt x="7806" y="2446"/>
                </a:cubicBezTo>
                <a:cubicBezTo>
                  <a:pt x="10163" y="3239"/>
                  <a:pt x="12503" y="4089"/>
                  <a:pt x="14829" y="4972"/>
                </a:cubicBezTo>
                <a:cubicBezTo>
                  <a:pt x="17064" y="5821"/>
                  <a:pt x="19320" y="6664"/>
                  <a:pt x="21499" y="7651"/>
                </a:cubicBezTo>
                <a:cubicBezTo>
                  <a:pt x="23346" y="8488"/>
                  <a:pt x="25126" y="9539"/>
                  <a:pt x="26038" y="11427"/>
                </a:cubicBezTo>
                <a:cubicBezTo>
                  <a:pt x="26140" y="11637"/>
                  <a:pt x="26308" y="11724"/>
                  <a:pt x="26481" y="11724"/>
                </a:cubicBezTo>
                <a:cubicBezTo>
                  <a:pt x="26862" y="11724"/>
                  <a:pt x="27267" y="11301"/>
                  <a:pt x="27043" y="10840"/>
                </a:cubicBezTo>
                <a:cubicBezTo>
                  <a:pt x="26184" y="9062"/>
                  <a:pt x="24610" y="7892"/>
                  <a:pt x="22881" y="7023"/>
                </a:cubicBezTo>
                <a:cubicBezTo>
                  <a:pt x="20667" y="5909"/>
                  <a:pt x="18295" y="5063"/>
                  <a:pt x="15985" y="4173"/>
                </a:cubicBezTo>
                <a:cubicBezTo>
                  <a:pt x="13448" y="3198"/>
                  <a:pt x="10895" y="2268"/>
                  <a:pt x="8321" y="1395"/>
                </a:cubicBezTo>
                <a:cubicBezTo>
                  <a:pt x="6123" y="649"/>
                  <a:pt x="3892" y="0"/>
                  <a:pt x="1571"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2873523" y="3634883"/>
            <a:ext cx="66307" cy="239083"/>
          </a:xfrm>
          <a:custGeom>
            <a:avLst/>
            <a:gdLst/>
            <a:ahLst/>
            <a:cxnLst/>
            <a:rect l="l" t="t" r="r" b="b"/>
            <a:pathLst>
              <a:path w="1575" h="5679" extrusionOk="0">
                <a:moveTo>
                  <a:pt x="859" y="0"/>
                </a:moveTo>
                <a:cubicBezTo>
                  <a:pt x="632" y="0"/>
                  <a:pt x="416" y="126"/>
                  <a:pt x="353" y="418"/>
                </a:cubicBezTo>
                <a:cubicBezTo>
                  <a:pt x="1" y="2036"/>
                  <a:pt x="2" y="3645"/>
                  <a:pt x="356" y="5261"/>
                </a:cubicBezTo>
                <a:cubicBezTo>
                  <a:pt x="420" y="5553"/>
                  <a:pt x="636" y="5679"/>
                  <a:pt x="864" y="5679"/>
                </a:cubicBezTo>
                <a:cubicBezTo>
                  <a:pt x="1207" y="5679"/>
                  <a:pt x="1574" y="5392"/>
                  <a:pt x="1477" y="4952"/>
                </a:cubicBezTo>
                <a:cubicBezTo>
                  <a:pt x="1169" y="3542"/>
                  <a:pt x="1168" y="2138"/>
                  <a:pt x="1474" y="726"/>
                </a:cubicBezTo>
                <a:cubicBezTo>
                  <a:pt x="1570" y="288"/>
                  <a:pt x="1202" y="0"/>
                  <a:pt x="859"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2888679" y="3700306"/>
            <a:ext cx="117752" cy="151769"/>
          </a:xfrm>
          <a:custGeom>
            <a:avLst/>
            <a:gdLst/>
            <a:ahLst/>
            <a:cxnLst/>
            <a:rect l="l" t="t" r="r" b="b"/>
            <a:pathLst>
              <a:path w="2797" h="3605" extrusionOk="0">
                <a:moveTo>
                  <a:pt x="2097" y="0"/>
                </a:moveTo>
                <a:cubicBezTo>
                  <a:pt x="2002" y="0"/>
                  <a:pt x="1908" y="26"/>
                  <a:pt x="1831" y="86"/>
                </a:cubicBezTo>
                <a:cubicBezTo>
                  <a:pt x="922" y="788"/>
                  <a:pt x="286" y="1735"/>
                  <a:pt x="80" y="2876"/>
                </a:cubicBezTo>
                <a:cubicBezTo>
                  <a:pt x="1" y="3316"/>
                  <a:pt x="375" y="3605"/>
                  <a:pt x="714" y="3605"/>
                </a:cubicBezTo>
                <a:cubicBezTo>
                  <a:pt x="939" y="3605"/>
                  <a:pt x="1149" y="3478"/>
                  <a:pt x="1201" y="3184"/>
                </a:cubicBezTo>
                <a:cubicBezTo>
                  <a:pt x="1349" y="2363"/>
                  <a:pt x="1749" y="1607"/>
                  <a:pt x="2418" y="1090"/>
                </a:cubicBezTo>
                <a:cubicBezTo>
                  <a:pt x="2669" y="898"/>
                  <a:pt x="2796" y="593"/>
                  <a:pt x="2626" y="295"/>
                </a:cubicBezTo>
                <a:cubicBezTo>
                  <a:pt x="2530" y="126"/>
                  <a:pt x="2308" y="0"/>
                  <a:pt x="2097"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1972048" y="3714156"/>
            <a:ext cx="544725" cy="272383"/>
          </a:xfrm>
          <a:custGeom>
            <a:avLst/>
            <a:gdLst/>
            <a:ahLst/>
            <a:cxnLst/>
            <a:rect l="l" t="t" r="r" b="b"/>
            <a:pathLst>
              <a:path w="12939" h="6470" extrusionOk="0">
                <a:moveTo>
                  <a:pt x="2288" y="0"/>
                </a:moveTo>
                <a:cubicBezTo>
                  <a:pt x="2157" y="0"/>
                  <a:pt x="2021" y="50"/>
                  <a:pt x="1901" y="169"/>
                </a:cubicBezTo>
                <a:cubicBezTo>
                  <a:pt x="0" y="2043"/>
                  <a:pt x="1881" y="4399"/>
                  <a:pt x="3724" y="5337"/>
                </a:cubicBezTo>
                <a:cubicBezTo>
                  <a:pt x="5216" y="6096"/>
                  <a:pt x="6855" y="6470"/>
                  <a:pt x="8498" y="6470"/>
                </a:cubicBezTo>
                <a:cubicBezTo>
                  <a:pt x="9790" y="6470"/>
                  <a:pt x="11086" y="6239"/>
                  <a:pt x="12315" y="5782"/>
                </a:cubicBezTo>
                <a:cubicBezTo>
                  <a:pt x="12938" y="5551"/>
                  <a:pt x="12761" y="4622"/>
                  <a:pt x="12209" y="4622"/>
                </a:cubicBezTo>
                <a:cubicBezTo>
                  <a:pt x="12146" y="4622"/>
                  <a:pt x="12078" y="4634"/>
                  <a:pt x="12005" y="4661"/>
                </a:cubicBezTo>
                <a:cubicBezTo>
                  <a:pt x="10859" y="5086"/>
                  <a:pt x="9672" y="5312"/>
                  <a:pt x="8478" y="5312"/>
                </a:cubicBezTo>
                <a:cubicBezTo>
                  <a:pt x="7647" y="5312"/>
                  <a:pt x="6814" y="5203"/>
                  <a:pt x="5989" y="4975"/>
                </a:cubicBezTo>
                <a:cubicBezTo>
                  <a:pt x="4694" y="4618"/>
                  <a:pt x="809" y="2879"/>
                  <a:pt x="2723" y="992"/>
                </a:cubicBezTo>
                <a:cubicBezTo>
                  <a:pt x="3136" y="585"/>
                  <a:pt x="2737" y="0"/>
                  <a:pt x="2288"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3172430" y="3998580"/>
            <a:ext cx="91103" cy="349341"/>
          </a:xfrm>
          <a:custGeom>
            <a:avLst/>
            <a:gdLst/>
            <a:ahLst/>
            <a:cxnLst/>
            <a:rect l="l" t="t" r="r" b="b"/>
            <a:pathLst>
              <a:path w="2164" h="8298" extrusionOk="0">
                <a:moveTo>
                  <a:pt x="1457" y="0"/>
                </a:moveTo>
                <a:cubicBezTo>
                  <a:pt x="1226" y="0"/>
                  <a:pt x="996" y="123"/>
                  <a:pt x="909" y="407"/>
                </a:cubicBezTo>
                <a:cubicBezTo>
                  <a:pt x="158" y="2853"/>
                  <a:pt x="1" y="5350"/>
                  <a:pt x="390" y="7876"/>
                </a:cubicBezTo>
                <a:cubicBezTo>
                  <a:pt x="436" y="8170"/>
                  <a:pt x="641" y="8297"/>
                  <a:pt x="864" y="8297"/>
                </a:cubicBezTo>
                <a:cubicBezTo>
                  <a:pt x="1202" y="8297"/>
                  <a:pt x="1580" y="8008"/>
                  <a:pt x="1512" y="7567"/>
                </a:cubicBezTo>
                <a:cubicBezTo>
                  <a:pt x="1155" y="5249"/>
                  <a:pt x="1343" y="2956"/>
                  <a:pt x="2031" y="716"/>
                </a:cubicBezTo>
                <a:cubicBezTo>
                  <a:pt x="2164" y="283"/>
                  <a:pt x="1808" y="0"/>
                  <a:pt x="1457"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3058719" y="3978667"/>
            <a:ext cx="182754" cy="140528"/>
          </a:xfrm>
          <a:custGeom>
            <a:avLst/>
            <a:gdLst/>
            <a:ahLst/>
            <a:cxnLst/>
            <a:rect l="l" t="t" r="r" b="b"/>
            <a:pathLst>
              <a:path w="4341" h="3338" extrusionOk="0">
                <a:moveTo>
                  <a:pt x="765" y="0"/>
                </a:moveTo>
                <a:cubicBezTo>
                  <a:pt x="308" y="0"/>
                  <a:pt x="0" y="750"/>
                  <a:pt x="487" y="1119"/>
                </a:cubicBezTo>
                <a:cubicBezTo>
                  <a:pt x="1414" y="1820"/>
                  <a:pt x="2340" y="2522"/>
                  <a:pt x="3267" y="3224"/>
                </a:cubicBezTo>
                <a:cubicBezTo>
                  <a:pt x="3372" y="3304"/>
                  <a:pt x="3477" y="3338"/>
                  <a:pt x="3575" y="3338"/>
                </a:cubicBezTo>
                <a:cubicBezTo>
                  <a:pt x="4032" y="3338"/>
                  <a:pt x="4341" y="2588"/>
                  <a:pt x="3854" y="2220"/>
                </a:cubicBezTo>
                <a:cubicBezTo>
                  <a:pt x="2928" y="1518"/>
                  <a:pt x="2001" y="815"/>
                  <a:pt x="1073" y="114"/>
                </a:cubicBezTo>
                <a:cubicBezTo>
                  <a:pt x="968" y="34"/>
                  <a:pt x="863" y="0"/>
                  <a:pt x="765"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3173272" y="4163400"/>
            <a:ext cx="189321" cy="194752"/>
          </a:xfrm>
          <a:custGeom>
            <a:avLst/>
            <a:gdLst/>
            <a:ahLst/>
            <a:cxnLst/>
            <a:rect l="l" t="t" r="r" b="b"/>
            <a:pathLst>
              <a:path w="4497" h="4626" extrusionOk="0">
                <a:moveTo>
                  <a:pt x="3699" y="0"/>
                </a:moveTo>
                <a:cubicBezTo>
                  <a:pt x="3523" y="0"/>
                  <a:pt x="3349" y="83"/>
                  <a:pt x="3235" y="284"/>
                </a:cubicBezTo>
                <a:cubicBezTo>
                  <a:pt x="2499" y="1570"/>
                  <a:pt x="1571" y="2689"/>
                  <a:pt x="447" y="3655"/>
                </a:cubicBezTo>
                <a:cubicBezTo>
                  <a:pt x="1" y="4039"/>
                  <a:pt x="414" y="4626"/>
                  <a:pt x="886" y="4626"/>
                </a:cubicBezTo>
                <a:cubicBezTo>
                  <a:pt x="1015" y="4626"/>
                  <a:pt x="1149" y="4582"/>
                  <a:pt x="1270" y="4477"/>
                </a:cubicBezTo>
                <a:cubicBezTo>
                  <a:pt x="2462" y="3451"/>
                  <a:pt x="3458" y="2237"/>
                  <a:pt x="4238" y="871"/>
                </a:cubicBezTo>
                <a:cubicBezTo>
                  <a:pt x="4496" y="420"/>
                  <a:pt x="4094" y="0"/>
                  <a:pt x="3699"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2149918" y="3434700"/>
            <a:ext cx="701293" cy="687063"/>
          </a:xfrm>
          <a:custGeom>
            <a:avLst/>
            <a:gdLst/>
            <a:ahLst/>
            <a:cxnLst/>
            <a:rect l="l" t="t" r="r" b="b"/>
            <a:pathLst>
              <a:path w="16658" h="16320" extrusionOk="0">
                <a:moveTo>
                  <a:pt x="4848" y="1"/>
                </a:moveTo>
                <a:cubicBezTo>
                  <a:pt x="4252" y="1"/>
                  <a:pt x="3658" y="254"/>
                  <a:pt x="3177" y="619"/>
                </a:cubicBezTo>
                <a:cubicBezTo>
                  <a:pt x="2593" y="1064"/>
                  <a:pt x="1889" y="1601"/>
                  <a:pt x="1543" y="2248"/>
                </a:cubicBezTo>
                <a:cubicBezTo>
                  <a:pt x="1360" y="2589"/>
                  <a:pt x="1065" y="2852"/>
                  <a:pt x="788" y="3120"/>
                </a:cubicBezTo>
                <a:cubicBezTo>
                  <a:pt x="510" y="3390"/>
                  <a:pt x="236" y="3684"/>
                  <a:pt x="119" y="4052"/>
                </a:cubicBezTo>
                <a:cubicBezTo>
                  <a:pt x="1" y="4420"/>
                  <a:pt x="131" y="4818"/>
                  <a:pt x="375" y="5119"/>
                </a:cubicBezTo>
                <a:cubicBezTo>
                  <a:pt x="3463" y="8937"/>
                  <a:pt x="6672" y="12658"/>
                  <a:pt x="9997" y="16273"/>
                </a:cubicBezTo>
                <a:cubicBezTo>
                  <a:pt x="10255" y="16304"/>
                  <a:pt x="10515" y="16320"/>
                  <a:pt x="10776" y="16320"/>
                </a:cubicBezTo>
                <a:cubicBezTo>
                  <a:pt x="13086" y="16320"/>
                  <a:pt x="15441" y="15107"/>
                  <a:pt x="16552" y="13092"/>
                </a:cubicBezTo>
                <a:cubicBezTo>
                  <a:pt x="16605" y="12996"/>
                  <a:pt x="16657" y="12891"/>
                  <a:pt x="16649" y="12780"/>
                </a:cubicBezTo>
                <a:cubicBezTo>
                  <a:pt x="16641" y="12657"/>
                  <a:pt x="16559" y="12554"/>
                  <a:pt x="16481" y="12457"/>
                </a:cubicBezTo>
                <a:cubicBezTo>
                  <a:pt x="16162" y="12068"/>
                  <a:pt x="15844" y="11678"/>
                  <a:pt x="15526" y="11288"/>
                </a:cubicBezTo>
                <a:cubicBezTo>
                  <a:pt x="15112" y="10781"/>
                  <a:pt x="14699" y="10274"/>
                  <a:pt x="14285" y="9768"/>
                </a:cubicBezTo>
                <a:cubicBezTo>
                  <a:pt x="13542" y="8858"/>
                  <a:pt x="12800" y="7947"/>
                  <a:pt x="12050" y="7043"/>
                </a:cubicBezTo>
                <a:cubicBezTo>
                  <a:pt x="10477" y="5143"/>
                  <a:pt x="8875" y="3265"/>
                  <a:pt x="7215" y="1441"/>
                </a:cubicBezTo>
                <a:cubicBezTo>
                  <a:pt x="6660" y="832"/>
                  <a:pt x="6042" y="195"/>
                  <a:pt x="5234" y="37"/>
                </a:cubicBezTo>
                <a:cubicBezTo>
                  <a:pt x="5106" y="12"/>
                  <a:pt x="4977" y="1"/>
                  <a:pt x="4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1994108" y="3228160"/>
            <a:ext cx="338943" cy="357593"/>
          </a:xfrm>
          <a:custGeom>
            <a:avLst/>
            <a:gdLst/>
            <a:ahLst/>
            <a:cxnLst/>
            <a:rect l="l" t="t" r="r" b="b"/>
            <a:pathLst>
              <a:path w="8051" h="8494" extrusionOk="0">
                <a:moveTo>
                  <a:pt x="3492" y="0"/>
                </a:moveTo>
                <a:cubicBezTo>
                  <a:pt x="3118" y="470"/>
                  <a:pt x="2517" y="684"/>
                  <a:pt x="2018" y="1015"/>
                </a:cubicBezTo>
                <a:cubicBezTo>
                  <a:pt x="1276" y="1508"/>
                  <a:pt x="748" y="2361"/>
                  <a:pt x="0" y="2843"/>
                </a:cubicBezTo>
                <a:cubicBezTo>
                  <a:pt x="1447" y="4799"/>
                  <a:pt x="2989" y="6686"/>
                  <a:pt x="4618" y="8493"/>
                </a:cubicBezTo>
                <a:cubicBezTo>
                  <a:pt x="5339" y="8206"/>
                  <a:pt x="6226" y="7861"/>
                  <a:pt x="6842" y="7387"/>
                </a:cubicBezTo>
                <a:cubicBezTo>
                  <a:pt x="7456" y="6914"/>
                  <a:pt x="7842" y="6290"/>
                  <a:pt x="8050" y="5542"/>
                </a:cubicBezTo>
                <a:cubicBezTo>
                  <a:pt x="6519" y="3717"/>
                  <a:pt x="4932" y="1900"/>
                  <a:pt x="3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2069298" y="3350459"/>
            <a:ext cx="95860" cy="100912"/>
          </a:xfrm>
          <a:custGeom>
            <a:avLst/>
            <a:gdLst/>
            <a:ahLst/>
            <a:cxnLst/>
            <a:rect l="l" t="t" r="r" b="b"/>
            <a:pathLst>
              <a:path w="2277" h="2397" extrusionOk="0">
                <a:moveTo>
                  <a:pt x="674" y="0"/>
                </a:moveTo>
                <a:cubicBezTo>
                  <a:pt x="582" y="0"/>
                  <a:pt x="487" y="24"/>
                  <a:pt x="395" y="78"/>
                </a:cubicBezTo>
                <a:cubicBezTo>
                  <a:pt x="145" y="225"/>
                  <a:pt x="1" y="618"/>
                  <a:pt x="187" y="874"/>
                </a:cubicBezTo>
                <a:cubicBezTo>
                  <a:pt x="487" y="1286"/>
                  <a:pt x="787" y="1699"/>
                  <a:pt x="1086" y="2110"/>
                </a:cubicBezTo>
                <a:cubicBezTo>
                  <a:pt x="1212" y="2283"/>
                  <a:pt x="1402" y="2397"/>
                  <a:pt x="1603" y="2397"/>
                </a:cubicBezTo>
                <a:cubicBezTo>
                  <a:pt x="1695" y="2397"/>
                  <a:pt x="1790" y="2373"/>
                  <a:pt x="1881" y="2319"/>
                </a:cubicBezTo>
                <a:cubicBezTo>
                  <a:pt x="2132" y="2173"/>
                  <a:pt x="2276" y="1778"/>
                  <a:pt x="2091" y="1524"/>
                </a:cubicBezTo>
                <a:cubicBezTo>
                  <a:pt x="1790" y="1111"/>
                  <a:pt x="1491" y="699"/>
                  <a:pt x="1192" y="287"/>
                </a:cubicBezTo>
                <a:cubicBezTo>
                  <a:pt x="1065" y="113"/>
                  <a:pt x="875" y="0"/>
                  <a:pt x="674" y="0"/>
                </a:cubicBezTo>
                <a:close/>
              </a:path>
            </a:pathLst>
          </a:custGeom>
          <a:solidFill>
            <a:srgbClr val="FF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2155223" y="3459202"/>
            <a:ext cx="70643" cy="72706"/>
          </a:xfrm>
          <a:custGeom>
            <a:avLst/>
            <a:gdLst/>
            <a:ahLst/>
            <a:cxnLst/>
            <a:rect l="l" t="t" r="r" b="b"/>
            <a:pathLst>
              <a:path w="1678" h="1727" extrusionOk="0">
                <a:moveTo>
                  <a:pt x="657" y="0"/>
                </a:moveTo>
                <a:cubicBezTo>
                  <a:pt x="560" y="0"/>
                  <a:pt x="464" y="25"/>
                  <a:pt x="378" y="81"/>
                </a:cubicBezTo>
                <a:cubicBezTo>
                  <a:pt x="115" y="250"/>
                  <a:pt x="1" y="598"/>
                  <a:pt x="169" y="876"/>
                </a:cubicBezTo>
                <a:cubicBezTo>
                  <a:pt x="282" y="1064"/>
                  <a:pt x="393" y="1251"/>
                  <a:pt x="506" y="1438"/>
                </a:cubicBezTo>
                <a:cubicBezTo>
                  <a:pt x="613" y="1615"/>
                  <a:pt x="818" y="1727"/>
                  <a:pt x="1023" y="1727"/>
                </a:cubicBezTo>
                <a:cubicBezTo>
                  <a:pt x="1120" y="1727"/>
                  <a:pt x="1216" y="1702"/>
                  <a:pt x="1302" y="1647"/>
                </a:cubicBezTo>
                <a:cubicBezTo>
                  <a:pt x="1565" y="1478"/>
                  <a:pt x="1678" y="1130"/>
                  <a:pt x="1511" y="851"/>
                </a:cubicBezTo>
                <a:cubicBezTo>
                  <a:pt x="1398" y="664"/>
                  <a:pt x="1286" y="476"/>
                  <a:pt x="1173" y="289"/>
                </a:cubicBezTo>
                <a:cubicBezTo>
                  <a:pt x="1067" y="112"/>
                  <a:pt x="862" y="0"/>
                  <a:pt x="657" y="0"/>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2263208" y="3477347"/>
            <a:ext cx="127477" cy="140149"/>
          </a:xfrm>
          <a:custGeom>
            <a:avLst/>
            <a:gdLst/>
            <a:ahLst/>
            <a:cxnLst/>
            <a:rect l="l" t="t" r="r" b="b"/>
            <a:pathLst>
              <a:path w="3028" h="3329" extrusionOk="0">
                <a:moveTo>
                  <a:pt x="2708" y="1"/>
                </a:moveTo>
                <a:cubicBezTo>
                  <a:pt x="2638" y="1"/>
                  <a:pt x="2569" y="34"/>
                  <a:pt x="2523" y="114"/>
                </a:cubicBezTo>
                <a:cubicBezTo>
                  <a:pt x="1902" y="1200"/>
                  <a:pt x="1078" y="2155"/>
                  <a:pt x="99" y="2934"/>
                </a:cubicBezTo>
                <a:cubicBezTo>
                  <a:pt x="0" y="3011"/>
                  <a:pt x="17" y="3181"/>
                  <a:pt x="99" y="3263"/>
                </a:cubicBezTo>
                <a:cubicBezTo>
                  <a:pt x="145" y="3309"/>
                  <a:pt x="198" y="3329"/>
                  <a:pt x="253" y="3329"/>
                </a:cubicBezTo>
                <a:cubicBezTo>
                  <a:pt x="314" y="3329"/>
                  <a:pt x="375" y="3304"/>
                  <a:pt x="428" y="3263"/>
                </a:cubicBezTo>
                <a:cubicBezTo>
                  <a:pt x="1437" y="2461"/>
                  <a:pt x="2286" y="1467"/>
                  <a:pt x="2925" y="349"/>
                </a:cubicBezTo>
                <a:cubicBezTo>
                  <a:pt x="3027" y="168"/>
                  <a:pt x="2866" y="1"/>
                  <a:pt x="2708"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1710610" y="2952535"/>
            <a:ext cx="609811" cy="513234"/>
          </a:xfrm>
          <a:custGeom>
            <a:avLst/>
            <a:gdLst/>
            <a:ahLst/>
            <a:cxnLst/>
            <a:rect l="l" t="t" r="r" b="b"/>
            <a:pathLst>
              <a:path w="14485" h="12191" extrusionOk="0">
                <a:moveTo>
                  <a:pt x="13189" y="0"/>
                </a:moveTo>
                <a:cubicBezTo>
                  <a:pt x="9727" y="3523"/>
                  <a:pt x="5993" y="6780"/>
                  <a:pt x="2031" y="9731"/>
                </a:cubicBezTo>
                <a:cubicBezTo>
                  <a:pt x="1510" y="10119"/>
                  <a:pt x="650" y="10751"/>
                  <a:pt x="1" y="10752"/>
                </a:cubicBezTo>
                <a:cubicBezTo>
                  <a:pt x="364" y="11218"/>
                  <a:pt x="710" y="11698"/>
                  <a:pt x="1037" y="12190"/>
                </a:cubicBezTo>
                <a:cubicBezTo>
                  <a:pt x="4817" y="11288"/>
                  <a:pt x="8187" y="8852"/>
                  <a:pt x="10958" y="6126"/>
                </a:cubicBezTo>
                <a:cubicBezTo>
                  <a:pt x="12450" y="4657"/>
                  <a:pt x="13869" y="3010"/>
                  <a:pt x="14485" y="1008"/>
                </a:cubicBezTo>
                <a:cubicBezTo>
                  <a:pt x="14113" y="585"/>
                  <a:pt x="13703" y="228"/>
                  <a:pt x="13189" y="0"/>
                </a:cubicBezTo>
                <a:close/>
              </a:path>
            </a:pathLst>
          </a:custGeom>
          <a:solidFill>
            <a:srgbClr val="B6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95507" y="1129503"/>
            <a:ext cx="2417856" cy="2344603"/>
          </a:xfrm>
          <a:custGeom>
            <a:avLst/>
            <a:gdLst/>
            <a:ahLst/>
            <a:cxnLst/>
            <a:rect l="l" t="t" r="r" b="b"/>
            <a:pathLst>
              <a:path w="57432" h="55692" extrusionOk="0">
                <a:moveTo>
                  <a:pt x="28998" y="0"/>
                </a:moveTo>
                <a:cubicBezTo>
                  <a:pt x="24494" y="0"/>
                  <a:pt x="19953" y="1073"/>
                  <a:pt x="15845" y="2978"/>
                </a:cubicBezTo>
                <a:cubicBezTo>
                  <a:pt x="7012" y="7075"/>
                  <a:pt x="801" y="16315"/>
                  <a:pt x="342" y="26042"/>
                </a:cubicBezTo>
                <a:cubicBezTo>
                  <a:pt x="1" y="33288"/>
                  <a:pt x="2732" y="40597"/>
                  <a:pt x="7613" y="45963"/>
                </a:cubicBezTo>
                <a:cubicBezTo>
                  <a:pt x="10044" y="48634"/>
                  <a:pt x="12351" y="50971"/>
                  <a:pt x="15583" y="52576"/>
                </a:cubicBezTo>
                <a:cubicBezTo>
                  <a:pt x="19506" y="54524"/>
                  <a:pt x="24316" y="55692"/>
                  <a:pt x="28928" y="55692"/>
                </a:cubicBezTo>
                <a:cubicBezTo>
                  <a:pt x="30783" y="55692"/>
                  <a:pt x="32607" y="55503"/>
                  <a:pt x="34328" y="55100"/>
                </a:cubicBezTo>
                <a:cubicBezTo>
                  <a:pt x="40563" y="53639"/>
                  <a:pt x="46060" y="50171"/>
                  <a:pt x="50188" y="45247"/>
                </a:cubicBezTo>
                <a:cubicBezTo>
                  <a:pt x="55569" y="38827"/>
                  <a:pt x="57431" y="29759"/>
                  <a:pt x="55526" y="21602"/>
                </a:cubicBezTo>
                <a:cubicBezTo>
                  <a:pt x="53806" y="14242"/>
                  <a:pt x="48802" y="7850"/>
                  <a:pt x="42435" y="3778"/>
                </a:cubicBezTo>
                <a:cubicBezTo>
                  <a:pt x="38354" y="1168"/>
                  <a:pt x="33696" y="0"/>
                  <a:pt x="28998"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48735" y="1079278"/>
            <a:ext cx="2516158" cy="2442568"/>
          </a:xfrm>
          <a:custGeom>
            <a:avLst/>
            <a:gdLst/>
            <a:ahLst/>
            <a:cxnLst/>
            <a:rect l="l" t="t" r="r" b="b"/>
            <a:pathLst>
              <a:path w="59767" h="58019" extrusionOk="0">
                <a:moveTo>
                  <a:pt x="30250" y="2827"/>
                </a:moveTo>
                <a:cubicBezTo>
                  <a:pt x="34517" y="2827"/>
                  <a:pt x="38786" y="4115"/>
                  <a:pt x="42594" y="6549"/>
                </a:cubicBezTo>
                <a:cubicBezTo>
                  <a:pt x="48833" y="10538"/>
                  <a:pt x="53294" y="16609"/>
                  <a:pt x="54835" y="23204"/>
                </a:cubicBezTo>
                <a:cubicBezTo>
                  <a:pt x="56652" y="30985"/>
                  <a:pt x="54746" y="39441"/>
                  <a:pt x="49858" y="45273"/>
                </a:cubicBezTo>
                <a:cubicBezTo>
                  <a:pt x="45943" y="49943"/>
                  <a:pt x="40817" y="53129"/>
                  <a:pt x="35033" y="54484"/>
                </a:cubicBezTo>
                <a:cubicBezTo>
                  <a:pt x="33473" y="54849"/>
                  <a:pt x="31782" y="55035"/>
                  <a:pt x="30006" y="55035"/>
                </a:cubicBezTo>
                <a:cubicBezTo>
                  <a:pt x="25805" y="55035"/>
                  <a:pt x="21258" y="53973"/>
                  <a:pt x="17531" y="52121"/>
                </a:cubicBezTo>
                <a:cubicBezTo>
                  <a:pt x="14475" y="50604"/>
                  <a:pt x="12269" y="48331"/>
                  <a:pt x="10092" y="45940"/>
                </a:cubicBezTo>
                <a:cubicBezTo>
                  <a:pt x="5460" y="40848"/>
                  <a:pt x="2985" y="34069"/>
                  <a:pt x="3302" y="27340"/>
                </a:cubicBezTo>
                <a:cubicBezTo>
                  <a:pt x="3590" y="21233"/>
                  <a:pt x="6411" y="15344"/>
                  <a:pt x="11245" y="10755"/>
                </a:cubicBezTo>
                <a:cubicBezTo>
                  <a:pt x="15855" y="6379"/>
                  <a:pt x="22018" y="3526"/>
                  <a:pt x="28153" y="2929"/>
                </a:cubicBezTo>
                <a:cubicBezTo>
                  <a:pt x="28848" y="2861"/>
                  <a:pt x="29554" y="2827"/>
                  <a:pt x="30250" y="2827"/>
                </a:cubicBezTo>
                <a:close/>
                <a:moveTo>
                  <a:pt x="30135" y="0"/>
                </a:moveTo>
                <a:cubicBezTo>
                  <a:pt x="20640" y="0"/>
                  <a:pt x="11240" y="4769"/>
                  <a:pt x="5603" y="12444"/>
                </a:cubicBezTo>
                <a:cubicBezTo>
                  <a:pt x="1824" y="17589"/>
                  <a:pt x="0" y="24019"/>
                  <a:pt x="466" y="30553"/>
                </a:cubicBezTo>
                <a:cubicBezTo>
                  <a:pt x="925" y="36987"/>
                  <a:pt x="3560" y="43150"/>
                  <a:pt x="7887" y="47905"/>
                </a:cubicBezTo>
                <a:cubicBezTo>
                  <a:pt x="10295" y="50553"/>
                  <a:pt x="12744" y="53071"/>
                  <a:pt x="16185" y="54780"/>
                </a:cubicBezTo>
                <a:cubicBezTo>
                  <a:pt x="20329" y="56839"/>
                  <a:pt x="25384" y="58018"/>
                  <a:pt x="30054" y="58018"/>
                </a:cubicBezTo>
                <a:cubicBezTo>
                  <a:pt x="32041" y="58018"/>
                  <a:pt x="33937" y="57810"/>
                  <a:pt x="35690" y="57400"/>
                </a:cubicBezTo>
                <a:cubicBezTo>
                  <a:pt x="42125" y="55892"/>
                  <a:pt x="47827" y="52350"/>
                  <a:pt x="52179" y="47158"/>
                </a:cubicBezTo>
                <a:cubicBezTo>
                  <a:pt x="57636" y="40647"/>
                  <a:pt x="59767" y="31215"/>
                  <a:pt x="57741" y="22543"/>
                </a:cubicBezTo>
                <a:cubicBezTo>
                  <a:pt x="56024" y="15196"/>
                  <a:pt x="51064" y="8439"/>
                  <a:pt x="44134" y="4008"/>
                </a:cubicBezTo>
                <a:cubicBezTo>
                  <a:pt x="40035" y="1386"/>
                  <a:pt x="35194" y="0"/>
                  <a:pt x="30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560075" y="1069258"/>
            <a:ext cx="1082251" cy="268931"/>
          </a:xfrm>
          <a:custGeom>
            <a:avLst/>
            <a:gdLst/>
            <a:ahLst/>
            <a:cxnLst/>
            <a:rect l="l" t="t" r="r" b="b"/>
            <a:pathLst>
              <a:path w="25707" h="6388" extrusionOk="0">
                <a:moveTo>
                  <a:pt x="18204" y="1"/>
                </a:moveTo>
                <a:cubicBezTo>
                  <a:pt x="11967" y="1"/>
                  <a:pt x="5775" y="1810"/>
                  <a:pt x="520" y="5285"/>
                </a:cubicBezTo>
                <a:cubicBezTo>
                  <a:pt x="0" y="5628"/>
                  <a:pt x="320" y="6387"/>
                  <a:pt x="805" y="6387"/>
                </a:cubicBezTo>
                <a:cubicBezTo>
                  <a:pt x="901" y="6387"/>
                  <a:pt x="1004" y="6357"/>
                  <a:pt x="1107" y="6289"/>
                </a:cubicBezTo>
                <a:cubicBezTo>
                  <a:pt x="6191" y="2928"/>
                  <a:pt x="12175" y="1156"/>
                  <a:pt x="18208" y="1156"/>
                </a:cubicBezTo>
                <a:cubicBezTo>
                  <a:pt x="20383" y="1156"/>
                  <a:pt x="22565" y="1387"/>
                  <a:pt x="24714" y="1856"/>
                </a:cubicBezTo>
                <a:cubicBezTo>
                  <a:pt x="24762" y="1866"/>
                  <a:pt x="24808" y="1871"/>
                  <a:pt x="24853" y="1871"/>
                </a:cubicBezTo>
                <a:cubicBezTo>
                  <a:pt x="25480" y="1871"/>
                  <a:pt x="25706" y="883"/>
                  <a:pt x="25022" y="734"/>
                </a:cubicBezTo>
                <a:cubicBezTo>
                  <a:pt x="22773" y="243"/>
                  <a:pt x="20485" y="1"/>
                  <a:pt x="18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884692" y="1236435"/>
            <a:ext cx="604253" cy="719816"/>
          </a:xfrm>
          <a:custGeom>
            <a:avLst/>
            <a:gdLst/>
            <a:ahLst/>
            <a:cxnLst/>
            <a:rect l="l" t="t" r="r" b="b"/>
            <a:pathLst>
              <a:path w="14353" h="17098" extrusionOk="0">
                <a:moveTo>
                  <a:pt x="860" y="0"/>
                </a:moveTo>
                <a:cubicBezTo>
                  <a:pt x="342" y="0"/>
                  <a:pt x="0" y="772"/>
                  <a:pt x="557" y="1082"/>
                </a:cubicBezTo>
                <a:cubicBezTo>
                  <a:pt x="6598" y="4434"/>
                  <a:pt x="11133" y="10064"/>
                  <a:pt x="13102" y="16689"/>
                </a:cubicBezTo>
                <a:cubicBezTo>
                  <a:pt x="13186" y="16974"/>
                  <a:pt x="13415" y="17097"/>
                  <a:pt x="13646" y="17097"/>
                </a:cubicBezTo>
                <a:cubicBezTo>
                  <a:pt x="13996" y="17097"/>
                  <a:pt x="14352" y="16814"/>
                  <a:pt x="14223" y="16380"/>
                </a:cubicBezTo>
                <a:cubicBezTo>
                  <a:pt x="12170" y="9474"/>
                  <a:pt x="7445" y="3574"/>
                  <a:pt x="1144" y="78"/>
                </a:cubicBezTo>
                <a:cubicBezTo>
                  <a:pt x="1047" y="24"/>
                  <a:pt x="950" y="0"/>
                  <a:pt x="8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422007" y="2167886"/>
            <a:ext cx="121962" cy="510582"/>
          </a:xfrm>
          <a:custGeom>
            <a:avLst/>
            <a:gdLst/>
            <a:ahLst/>
            <a:cxnLst/>
            <a:rect l="l" t="t" r="r" b="b"/>
            <a:pathLst>
              <a:path w="2897" h="12128" extrusionOk="0">
                <a:moveTo>
                  <a:pt x="1693" y="1"/>
                </a:moveTo>
                <a:cubicBezTo>
                  <a:pt x="1353" y="1"/>
                  <a:pt x="980" y="289"/>
                  <a:pt x="1062" y="729"/>
                </a:cubicBezTo>
                <a:cubicBezTo>
                  <a:pt x="1737" y="4332"/>
                  <a:pt x="1409" y="7983"/>
                  <a:pt x="155" y="11423"/>
                </a:cubicBezTo>
                <a:cubicBezTo>
                  <a:pt x="1" y="11849"/>
                  <a:pt x="350" y="12128"/>
                  <a:pt x="707" y="12128"/>
                </a:cubicBezTo>
                <a:cubicBezTo>
                  <a:pt x="940" y="12128"/>
                  <a:pt x="1177" y="12008"/>
                  <a:pt x="1278" y="11732"/>
                </a:cubicBezTo>
                <a:cubicBezTo>
                  <a:pt x="2604" y="8090"/>
                  <a:pt x="2896" y="4227"/>
                  <a:pt x="2185" y="421"/>
                </a:cubicBezTo>
                <a:cubicBezTo>
                  <a:pt x="2130" y="128"/>
                  <a:pt x="1919" y="1"/>
                  <a:pt x="1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426554" y="3787451"/>
            <a:ext cx="1840462" cy="2251857"/>
          </a:xfrm>
          <a:custGeom>
            <a:avLst/>
            <a:gdLst/>
            <a:ahLst/>
            <a:cxnLst/>
            <a:rect l="l" t="t" r="r" b="b"/>
            <a:pathLst>
              <a:path w="43717" h="53489" extrusionOk="0">
                <a:moveTo>
                  <a:pt x="3764" y="1"/>
                </a:moveTo>
                <a:cubicBezTo>
                  <a:pt x="3289" y="1"/>
                  <a:pt x="2820" y="87"/>
                  <a:pt x="2370" y="285"/>
                </a:cubicBezTo>
                <a:cubicBezTo>
                  <a:pt x="1042" y="870"/>
                  <a:pt x="262" y="2331"/>
                  <a:pt x="131" y="3776"/>
                </a:cubicBezTo>
                <a:cubicBezTo>
                  <a:pt x="1" y="5221"/>
                  <a:pt x="417" y="6658"/>
                  <a:pt x="920" y="8018"/>
                </a:cubicBezTo>
                <a:cubicBezTo>
                  <a:pt x="2222" y="11539"/>
                  <a:pt x="3709" y="15358"/>
                  <a:pt x="6616" y="17733"/>
                </a:cubicBezTo>
                <a:cubicBezTo>
                  <a:pt x="10219" y="20674"/>
                  <a:pt x="12563" y="23829"/>
                  <a:pt x="14662" y="27879"/>
                </a:cubicBezTo>
                <a:cubicBezTo>
                  <a:pt x="15072" y="28670"/>
                  <a:pt x="15807" y="29530"/>
                  <a:pt x="16082" y="30378"/>
                </a:cubicBezTo>
                <a:cubicBezTo>
                  <a:pt x="16379" y="31295"/>
                  <a:pt x="16530" y="32253"/>
                  <a:pt x="16747" y="33194"/>
                </a:cubicBezTo>
                <a:cubicBezTo>
                  <a:pt x="18130" y="39161"/>
                  <a:pt x="22383" y="44394"/>
                  <a:pt x="27942" y="46965"/>
                </a:cubicBezTo>
                <a:cubicBezTo>
                  <a:pt x="29762" y="47807"/>
                  <a:pt x="31699" y="48374"/>
                  <a:pt x="33526" y="49198"/>
                </a:cubicBezTo>
                <a:cubicBezTo>
                  <a:pt x="35355" y="50021"/>
                  <a:pt x="37120" y="51151"/>
                  <a:pt x="38222" y="52826"/>
                </a:cubicBezTo>
                <a:cubicBezTo>
                  <a:pt x="38531" y="53297"/>
                  <a:pt x="39109" y="53489"/>
                  <a:pt x="39753" y="53489"/>
                </a:cubicBezTo>
                <a:cubicBezTo>
                  <a:pt x="40675" y="53489"/>
                  <a:pt x="41734" y="53095"/>
                  <a:pt x="42341" y="52563"/>
                </a:cubicBezTo>
                <a:cubicBezTo>
                  <a:pt x="43589" y="51467"/>
                  <a:pt x="43717" y="49590"/>
                  <a:pt x="43651" y="47930"/>
                </a:cubicBezTo>
                <a:cubicBezTo>
                  <a:pt x="43457" y="43052"/>
                  <a:pt x="42393" y="38242"/>
                  <a:pt x="40985" y="33567"/>
                </a:cubicBezTo>
                <a:cubicBezTo>
                  <a:pt x="40301" y="31304"/>
                  <a:pt x="39525" y="29038"/>
                  <a:pt x="38245" y="27049"/>
                </a:cubicBezTo>
                <a:cubicBezTo>
                  <a:pt x="36493" y="24330"/>
                  <a:pt x="33886" y="22265"/>
                  <a:pt x="31124" y="20580"/>
                </a:cubicBezTo>
                <a:cubicBezTo>
                  <a:pt x="30266" y="20057"/>
                  <a:pt x="29332" y="19681"/>
                  <a:pt x="28370" y="19389"/>
                </a:cubicBezTo>
                <a:cubicBezTo>
                  <a:pt x="23569" y="17934"/>
                  <a:pt x="19550" y="14598"/>
                  <a:pt x="16185" y="10877"/>
                </a:cubicBezTo>
                <a:cubicBezTo>
                  <a:pt x="15374" y="9981"/>
                  <a:pt x="14593" y="9058"/>
                  <a:pt x="13886" y="8078"/>
                </a:cubicBezTo>
                <a:cubicBezTo>
                  <a:pt x="13435" y="7454"/>
                  <a:pt x="13014" y="6809"/>
                  <a:pt x="12557" y="6189"/>
                </a:cubicBezTo>
                <a:cubicBezTo>
                  <a:pt x="11169" y="4303"/>
                  <a:pt x="9446" y="2664"/>
                  <a:pt x="7494" y="1369"/>
                </a:cubicBezTo>
                <a:cubicBezTo>
                  <a:pt x="6384" y="632"/>
                  <a:pt x="5052" y="1"/>
                  <a:pt x="3764" y="1"/>
                </a:cubicBezTo>
                <a:close/>
              </a:path>
            </a:pathLst>
          </a:custGeom>
          <a:solidFill>
            <a:srgbClr val="FD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440194" y="3796292"/>
            <a:ext cx="450759" cy="402892"/>
          </a:xfrm>
          <a:custGeom>
            <a:avLst/>
            <a:gdLst/>
            <a:ahLst/>
            <a:cxnLst/>
            <a:rect l="l" t="t" r="r" b="b"/>
            <a:pathLst>
              <a:path w="10707" h="9570" extrusionOk="0">
                <a:moveTo>
                  <a:pt x="3886" y="0"/>
                </a:moveTo>
                <a:cubicBezTo>
                  <a:pt x="2759" y="1134"/>
                  <a:pt x="1439" y="2077"/>
                  <a:pt x="1" y="2775"/>
                </a:cubicBezTo>
                <a:cubicBezTo>
                  <a:pt x="100" y="3269"/>
                  <a:pt x="335" y="3965"/>
                  <a:pt x="596" y="4394"/>
                </a:cubicBezTo>
                <a:cubicBezTo>
                  <a:pt x="1467" y="5830"/>
                  <a:pt x="2366" y="7297"/>
                  <a:pt x="3684" y="8338"/>
                </a:cubicBezTo>
                <a:cubicBezTo>
                  <a:pt x="4391" y="8895"/>
                  <a:pt x="5205" y="9316"/>
                  <a:pt x="6068" y="9569"/>
                </a:cubicBezTo>
                <a:cubicBezTo>
                  <a:pt x="7431" y="8106"/>
                  <a:pt x="8813" y="6805"/>
                  <a:pt x="10707" y="6165"/>
                </a:cubicBezTo>
                <a:cubicBezTo>
                  <a:pt x="9780" y="4944"/>
                  <a:pt x="8799" y="3770"/>
                  <a:pt x="7708" y="2693"/>
                </a:cubicBezTo>
                <a:cubicBezTo>
                  <a:pt x="6615" y="1616"/>
                  <a:pt x="5326" y="527"/>
                  <a:pt x="3886"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2912339" y="4013399"/>
            <a:ext cx="305516" cy="368791"/>
          </a:xfrm>
          <a:custGeom>
            <a:avLst/>
            <a:gdLst/>
            <a:ahLst/>
            <a:cxnLst/>
            <a:rect l="l" t="t" r="r" b="b"/>
            <a:pathLst>
              <a:path w="7257" h="8760" extrusionOk="0">
                <a:moveTo>
                  <a:pt x="829" y="0"/>
                </a:moveTo>
                <a:cubicBezTo>
                  <a:pt x="407" y="0"/>
                  <a:pt x="1" y="412"/>
                  <a:pt x="313" y="837"/>
                </a:cubicBezTo>
                <a:cubicBezTo>
                  <a:pt x="2189" y="3394"/>
                  <a:pt x="4064" y="5951"/>
                  <a:pt x="5941" y="8508"/>
                </a:cubicBezTo>
                <a:cubicBezTo>
                  <a:pt x="6071" y="8686"/>
                  <a:pt x="6251" y="8759"/>
                  <a:pt x="6429" y="8759"/>
                </a:cubicBezTo>
                <a:cubicBezTo>
                  <a:pt x="6850" y="8759"/>
                  <a:pt x="7257" y="8346"/>
                  <a:pt x="6945" y="7921"/>
                </a:cubicBezTo>
                <a:cubicBezTo>
                  <a:pt x="5069" y="5364"/>
                  <a:pt x="3193" y="2807"/>
                  <a:pt x="1318" y="251"/>
                </a:cubicBezTo>
                <a:cubicBezTo>
                  <a:pt x="1188" y="74"/>
                  <a:pt x="1007" y="0"/>
                  <a:pt x="829"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260754" y="4401304"/>
            <a:ext cx="457916" cy="264258"/>
          </a:xfrm>
          <a:custGeom>
            <a:avLst/>
            <a:gdLst/>
            <a:ahLst/>
            <a:cxnLst/>
            <a:rect l="l" t="t" r="r" b="b"/>
            <a:pathLst>
              <a:path w="10877" h="6277" extrusionOk="0">
                <a:moveTo>
                  <a:pt x="908" y="1"/>
                </a:moveTo>
                <a:cubicBezTo>
                  <a:pt x="424" y="1"/>
                  <a:pt x="1" y="590"/>
                  <a:pt x="465" y="960"/>
                </a:cubicBezTo>
                <a:cubicBezTo>
                  <a:pt x="3326" y="3238"/>
                  <a:pt x="6492" y="5007"/>
                  <a:pt x="9937" y="6240"/>
                </a:cubicBezTo>
                <a:cubicBezTo>
                  <a:pt x="10007" y="6265"/>
                  <a:pt x="10074" y="6277"/>
                  <a:pt x="10136" y="6277"/>
                </a:cubicBezTo>
                <a:cubicBezTo>
                  <a:pt x="10693" y="6277"/>
                  <a:pt x="10876" y="5345"/>
                  <a:pt x="10245" y="5119"/>
                </a:cubicBezTo>
                <a:cubicBezTo>
                  <a:pt x="7002" y="3958"/>
                  <a:pt x="3984" y="2283"/>
                  <a:pt x="1287" y="137"/>
                </a:cubicBezTo>
                <a:cubicBezTo>
                  <a:pt x="1167" y="41"/>
                  <a:pt x="1035" y="1"/>
                  <a:pt x="908"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808763" y="4703914"/>
            <a:ext cx="184817" cy="143264"/>
          </a:xfrm>
          <a:custGeom>
            <a:avLst/>
            <a:gdLst/>
            <a:ahLst/>
            <a:cxnLst/>
            <a:rect l="l" t="t" r="r" b="b"/>
            <a:pathLst>
              <a:path w="4390" h="3403" extrusionOk="0">
                <a:moveTo>
                  <a:pt x="887" y="0"/>
                </a:moveTo>
                <a:cubicBezTo>
                  <a:pt x="415" y="0"/>
                  <a:pt x="1" y="588"/>
                  <a:pt x="449" y="970"/>
                </a:cubicBezTo>
                <a:cubicBezTo>
                  <a:pt x="1339" y="1732"/>
                  <a:pt x="2229" y="2493"/>
                  <a:pt x="3119" y="3255"/>
                </a:cubicBezTo>
                <a:cubicBezTo>
                  <a:pt x="3240" y="3359"/>
                  <a:pt x="3374" y="3403"/>
                  <a:pt x="3503" y="3403"/>
                </a:cubicBezTo>
                <a:cubicBezTo>
                  <a:pt x="3976" y="3403"/>
                  <a:pt x="4389" y="2815"/>
                  <a:pt x="3942" y="2432"/>
                </a:cubicBezTo>
                <a:cubicBezTo>
                  <a:pt x="3051" y="1671"/>
                  <a:pt x="2161" y="909"/>
                  <a:pt x="1271" y="148"/>
                </a:cubicBezTo>
                <a:cubicBezTo>
                  <a:pt x="1150" y="44"/>
                  <a:pt x="1016" y="0"/>
                  <a:pt x="887"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491628" y="4739067"/>
            <a:ext cx="394935" cy="270447"/>
          </a:xfrm>
          <a:custGeom>
            <a:avLst/>
            <a:gdLst/>
            <a:ahLst/>
            <a:cxnLst/>
            <a:rect l="l" t="t" r="r" b="b"/>
            <a:pathLst>
              <a:path w="9381" h="6424" extrusionOk="0">
                <a:moveTo>
                  <a:pt x="882" y="0"/>
                </a:moveTo>
                <a:cubicBezTo>
                  <a:pt x="239" y="0"/>
                  <a:pt x="0" y="1005"/>
                  <a:pt x="694" y="1134"/>
                </a:cubicBezTo>
                <a:cubicBezTo>
                  <a:pt x="3776" y="1710"/>
                  <a:pt x="6433" y="3488"/>
                  <a:pt x="8099" y="6151"/>
                </a:cubicBezTo>
                <a:cubicBezTo>
                  <a:pt x="8220" y="6344"/>
                  <a:pt x="8397" y="6424"/>
                  <a:pt x="8574" y="6424"/>
                </a:cubicBezTo>
                <a:cubicBezTo>
                  <a:pt x="8978" y="6424"/>
                  <a:pt x="9381" y="6007"/>
                  <a:pt x="9104" y="5564"/>
                </a:cubicBezTo>
                <a:cubicBezTo>
                  <a:pt x="7285" y="2659"/>
                  <a:pt x="4377" y="644"/>
                  <a:pt x="1003" y="12"/>
                </a:cubicBezTo>
                <a:cubicBezTo>
                  <a:pt x="961" y="4"/>
                  <a:pt x="921" y="0"/>
                  <a:pt x="882"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2408788" y="3969868"/>
            <a:ext cx="608000" cy="869438"/>
          </a:xfrm>
          <a:custGeom>
            <a:avLst/>
            <a:gdLst/>
            <a:ahLst/>
            <a:cxnLst/>
            <a:rect l="l" t="t" r="r" b="b"/>
            <a:pathLst>
              <a:path w="14442" h="20652" extrusionOk="0">
                <a:moveTo>
                  <a:pt x="561" y="0"/>
                </a:moveTo>
                <a:cubicBezTo>
                  <a:pt x="271" y="0"/>
                  <a:pt x="1" y="184"/>
                  <a:pt x="39" y="556"/>
                </a:cubicBezTo>
                <a:cubicBezTo>
                  <a:pt x="925" y="9022"/>
                  <a:pt x="7231" y="15067"/>
                  <a:pt x="13187" y="20494"/>
                </a:cubicBezTo>
                <a:cubicBezTo>
                  <a:pt x="13308" y="20605"/>
                  <a:pt x="13443" y="20651"/>
                  <a:pt x="13574" y="20651"/>
                </a:cubicBezTo>
                <a:cubicBezTo>
                  <a:pt x="14036" y="20651"/>
                  <a:pt x="14442" y="20066"/>
                  <a:pt x="14010" y="19672"/>
                </a:cubicBezTo>
                <a:cubicBezTo>
                  <a:pt x="8327" y="14495"/>
                  <a:pt x="2050" y="8659"/>
                  <a:pt x="1202" y="556"/>
                </a:cubicBezTo>
                <a:cubicBezTo>
                  <a:pt x="1164" y="187"/>
                  <a:pt x="852" y="0"/>
                  <a:pt x="561"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016872" y="4894751"/>
            <a:ext cx="298275" cy="640080"/>
          </a:xfrm>
          <a:custGeom>
            <a:avLst/>
            <a:gdLst/>
            <a:ahLst/>
            <a:cxnLst/>
            <a:rect l="l" t="t" r="r" b="b"/>
            <a:pathLst>
              <a:path w="7085" h="15204" extrusionOk="0">
                <a:moveTo>
                  <a:pt x="796" y="0"/>
                </a:moveTo>
                <a:cubicBezTo>
                  <a:pt x="403" y="0"/>
                  <a:pt x="0" y="420"/>
                  <a:pt x="255" y="873"/>
                </a:cubicBezTo>
                <a:cubicBezTo>
                  <a:pt x="2768" y="5357"/>
                  <a:pt x="1746" y="11372"/>
                  <a:pt x="5826" y="15048"/>
                </a:cubicBezTo>
                <a:cubicBezTo>
                  <a:pt x="5948" y="15158"/>
                  <a:pt x="6082" y="15204"/>
                  <a:pt x="6213" y="15204"/>
                </a:cubicBezTo>
                <a:cubicBezTo>
                  <a:pt x="6677" y="15204"/>
                  <a:pt x="7084" y="14618"/>
                  <a:pt x="6648" y="14226"/>
                </a:cubicBezTo>
                <a:cubicBezTo>
                  <a:pt x="2736" y="10700"/>
                  <a:pt x="3696" y="4633"/>
                  <a:pt x="1258" y="285"/>
                </a:cubicBezTo>
                <a:cubicBezTo>
                  <a:pt x="1145" y="84"/>
                  <a:pt x="971" y="0"/>
                  <a:pt x="796"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446953" y="1570831"/>
            <a:ext cx="133161" cy="142086"/>
          </a:xfrm>
          <a:custGeom>
            <a:avLst/>
            <a:gdLst/>
            <a:ahLst/>
            <a:cxnLst/>
            <a:rect l="l" t="t" r="r" b="b"/>
            <a:pathLst>
              <a:path w="3163" h="3375" extrusionOk="0">
                <a:moveTo>
                  <a:pt x="2233" y="0"/>
                </a:moveTo>
                <a:cubicBezTo>
                  <a:pt x="2054" y="0"/>
                  <a:pt x="1857" y="83"/>
                  <a:pt x="1677" y="208"/>
                </a:cubicBezTo>
                <a:cubicBezTo>
                  <a:pt x="1202" y="540"/>
                  <a:pt x="656" y="825"/>
                  <a:pt x="248" y="1440"/>
                </a:cubicBezTo>
                <a:cubicBezTo>
                  <a:pt x="18" y="1786"/>
                  <a:pt x="1" y="2422"/>
                  <a:pt x="236" y="2576"/>
                </a:cubicBezTo>
                <a:cubicBezTo>
                  <a:pt x="253" y="3072"/>
                  <a:pt x="486" y="3364"/>
                  <a:pt x="790" y="3375"/>
                </a:cubicBezTo>
                <a:cubicBezTo>
                  <a:pt x="797" y="3375"/>
                  <a:pt x="804" y="3375"/>
                  <a:pt x="812" y="3375"/>
                </a:cubicBezTo>
                <a:cubicBezTo>
                  <a:pt x="1562" y="3375"/>
                  <a:pt x="3163" y="2179"/>
                  <a:pt x="2778" y="546"/>
                </a:cubicBezTo>
                <a:cubicBezTo>
                  <a:pt x="2685" y="150"/>
                  <a:pt x="2475" y="0"/>
                  <a:pt x="2233" y="0"/>
                </a:cubicBezTo>
                <a:close/>
              </a:path>
            </a:pathLst>
          </a:custGeom>
          <a:solidFill>
            <a:srgbClr val="B6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440091" y="2282270"/>
            <a:ext cx="20629" cy="20923"/>
          </a:xfrm>
          <a:custGeom>
            <a:avLst/>
            <a:gdLst/>
            <a:ahLst/>
            <a:cxnLst/>
            <a:rect l="l" t="t" r="r" b="b"/>
            <a:pathLst>
              <a:path w="490" h="497" extrusionOk="0">
                <a:moveTo>
                  <a:pt x="304" y="1"/>
                </a:moveTo>
                <a:cubicBezTo>
                  <a:pt x="279" y="1"/>
                  <a:pt x="252" y="5"/>
                  <a:pt x="226" y="13"/>
                </a:cubicBezTo>
                <a:cubicBezTo>
                  <a:pt x="206" y="22"/>
                  <a:pt x="185" y="32"/>
                  <a:pt x="165" y="41"/>
                </a:cubicBezTo>
                <a:cubicBezTo>
                  <a:pt x="125" y="65"/>
                  <a:pt x="91" y="97"/>
                  <a:pt x="62" y="135"/>
                </a:cubicBezTo>
                <a:cubicBezTo>
                  <a:pt x="51" y="156"/>
                  <a:pt x="38" y="178"/>
                  <a:pt x="27" y="198"/>
                </a:cubicBezTo>
                <a:cubicBezTo>
                  <a:pt x="10" y="232"/>
                  <a:pt x="3" y="265"/>
                  <a:pt x="4" y="296"/>
                </a:cubicBezTo>
                <a:cubicBezTo>
                  <a:pt x="0" y="329"/>
                  <a:pt x="4" y="358"/>
                  <a:pt x="16" y="385"/>
                </a:cubicBezTo>
                <a:cubicBezTo>
                  <a:pt x="25" y="413"/>
                  <a:pt x="41" y="436"/>
                  <a:pt x="64" y="451"/>
                </a:cubicBezTo>
                <a:cubicBezTo>
                  <a:pt x="84" y="473"/>
                  <a:pt x="109" y="486"/>
                  <a:pt x="140" y="492"/>
                </a:cubicBezTo>
                <a:cubicBezTo>
                  <a:pt x="155" y="495"/>
                  <a:pt x="171" y="497"/>
                  <a:pt x="187" y="497"/>
                </a:cubicBezTo>
                <a:cubicBezTo>
                  <a:pt x="212" y="497"/>
                  <a:pt x="237" y="493"/>
                  <a:pt x="264" y="484"/>
                </a:cubicBezTo>
                <a:cubicBezTo>
                  <a:pt x="285" y="475"/>
                  <a:pt x="306" y="466"/>
                  <a:pt x="325" y="456"/>
                </a:cubicBezTo>
                <a:cubicBezTo>
                  <a:pt x="366" y="433"/>
                  <a:pt x="400" y="400"/>
                  <a:pt x="428" y="362"/>
                </a:cubicBezTo>
                <a:cubicBezTo>
                  <a:pt x="440" y="341"/>
                  <a:pt x="452" y="320"/>
                  <a:pt x="464" y="299"/>
                </a:cubicBezTo>
                <a:cubicBezTo>
                  <a:pt x="480" y="266"/>
                  <a:pt x="487" y="233"/>
                  <a:pt x="486" y="201"/>
                </a:cubicBezTo>
                <a:cubicBezTo>
                  <a:pt x="490" y="168"/>
                  <a:pt x="487" y="139"/>
                  <a:pt x="474" y="113"/>
                </a:cubicBezTo>
                <a:cubicBezTo>
                  <a:pt x="465" y="84"/>
                  <a:pt x="448" y="62"/>
                  <a:pt x="426" y="45"/>
                </a:cubicBezTo>
                <a:cubicBezTo>
                  <a:pt x="407" y="25"/>
                  <a:pt x="381" y="11"/>
                  <a:pt x="351" y="6"/>
                </a:cubicBezTo>
                <a:cubicBezTo>
                  <a:pt x="336" y="2"/>
                  <a:pt x="320" y="1"/>
                  <a:pt x="304" y="1"/>
                </a:cubicBezTo>
                <a:close/>
              </a:path>
            </a:pathLst>
          </a:custGeom>
          <a:solidFill>
            <a:srgbClr val="B6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05583" y="1351030"/>
            <a:ext cx="2041529" cy="1758073"/>
          </a:xfrm>
          <a:custGeom>
            <a:avLst/>
            <a:gdLst/>
            <a:ahLst/>
            <a:cxnLst/>
            <a:rect l="l" t="t" r="r" b="b"/>
            <a:pathLst>
              <a:path w="48493" h="41760" extrusionOk="0">
                <a:moveTo>
                  <a:pt x="10346" y="3648"/>
                </a:moveTo>
                <a:cubicBezTo>
                  <a:pt x="10330" y="3648"/>
                  <a:pt x="10313" y="3652"/>
                  <a:pt x="10295" y="3660"/>
                </a:cubicBezTo>
                <a:cubicBezTo>
                  <a:pt x="10264" y="3666"/>
                  <a:pt x="10233" y="3685"/>
                  <a:pt x="10203" y="3717"/>
                </a:cubicBezTo>
                <a:cubicBezTo>
                  <a:pt x="10172" y="3745"/>
                  <a:pt x="10146" y="3782"/>
                  <a:pt x="10123" y="3829"/>
                </a:cubicBezTo>
                <a:cubicBezTo>
                  <a:pt x="10097" y="3871"/>
                  <a:pt x="10078" y="3920"/>
                  <a:pt x="10064" y="3976"/>
                </a:cubicBezTo>
                <a:cubicBezTo>
                  <a:pt x="10057" y="4012"/>
                  <a:pt x="10051" y="4049"/>
                  <a:pt x="10044" y="4085"/>
                </a:cubicBezTo>
                <a:cubicBezTo>
                  <a:pt x="10036" y="4157"/>
                  <a:pt x="10039" y="4223"/>
                  <a:pt x="10054" y="4283"/>
                </a:cubicBezTo>
                <a:cubicBezTo>
                  <a:pt x="10063" y="4310"/>
                  <a:pt x="10072" y="4336"/>
                  <a:pt x="10081" y="4363"/>
                </a:cubicBezTo>
                <a:cubicBezTo>
                  <a:pt x="10106" y="4412"/>
                  <a:pt x="10138" y="4445"/>
                  <a:pt x="10177" y="4459"/>
                </a:cubicBezTo>
                <a:cubicBezTo>
                  <a:pt x="10191" y="4466"/>
                  <a:pt x="10206" y="4469"/>
                  <a:pt x="10220" y="4469"/>
                </a:cubicBezTo>
                <a:cubicBezTo>
                  <a:pt x="10237" y="4469"/>
                  <a:pt x="10253" y="4465"/>
                  <a:pt x="10270" y="4457"/>
                </a:cubicBezTo>
                <a:cubicBezTo>
                  <a:pt x="10302" y="4451"/>
                  <a:pt x="10332" y="4432"/>
                  <a:pt x="10363" y="4400"/>
                </a:cubicBezTo>
                <a:cubicBezTo>
                  <a:pt x="10394" y="4372"/>
                  <a:pt x="10421" y="4335"/>
                  <a:pt x="10442" y="4288"/>
                </a:cubicBezTo>
                <a:cubicBezTo>
                  <a:pt x="10468" y="4246"/>
                  <a:pt x="10489" y="4197"/>
                  <a:pt x="10501" y="4141"/>
                </a:cubicBezTo>
                <a:cubicBezTo>
                  <a:pt x="10509" y="4105"/>
                  <a:pt x="10516" y="4069"/>
                  <a:pt x="10522" y="4032"/>
                </a:cubicBezTo>
                <a:cubicBezTo>
                  <a:pt x="10530" y="3960"/>
                  <a:pt x="10526" y="3894"/>
                  <a:pt x="10513" y="3834"/>
                </a:cubicBezTo>
                <a:cubicBezTo>
                  <a:pt x="10503" y="3807"/>
                  <a:pt x="10494" y="3781"/>
                  <a:pt x="10485" y="3754"/>
                </a:cubicBezTo>
                <a:cubicBezTo>
                  <a:pt x="10460" y="3705"/>
                  <a:pt x="10428" y="3673"/>
                  <a:pt x="10388" y="3658"/>
                </a:cubicBezTo>
                <a:cubicBezTo>
                  <a:pt x="10375" y="3651"/>
                  <a:pt x="10361" y="3648"/>
                  <a:pt x="10346" y="3648"/>
                </a:cubicBezTo>
                <a:close/>
                <a:moveTo>
                  <a:pt x="30968" y="1"/>
                </a:moveTo>
                <a:cubicBezTo>
                  <a:pt x="30677" y="1"/>
                  <a:pt x="30415" y="33"/>
                  <a:pt x="30196" y="100"/>
                </a:cubicBezTo>
                <a:cubicBezTo>
                  <a:pt x="29383" y="351"/>
                  <a:pt x="29186" y="999"/>
                  <a:pt x="28679" y="1454"/>
                </a:cubicBezTo>
                <a:cubicBezTo>
                  <a:pt x="27222" y="2763"/>
                  <a:pt x="23471" y="1940"/>
                  <a:pt x="21578" y="2796"/>
                </a:cubicBezTo>
                <a:cubicBezTo>
                  <a:pt x="19033" y="3948"/>
                  <a:pt x="26490" y="5543"/>
                  <a:pt x="28368" y="5964"/>
                </a:cubicBezTo>
                <a:cubicBezTo>
                  <a:pt x="29583" y="6237"/>
                  <a:pt x="30838" y="6480"/>
                  <a:pt x="31869" y="6480"/>
                </a:cubicBezTo>
                <a:cubicBezTo>
                  <a:pt x="32251" y="6480"/>
                  <a:pt x="32603" y="6447"/>
                  <a:pt x="32910" y="6369"/>
                </a:cubicBezTo>
                <a:cubicBezTo>
                  <a:pt x="33686" y="6171"/>
                  <a:pt x="34095" y="5709"/>
                  <a:pt x="34414" y="5222"/>
                </a:cubicBezTo>
                <a:cubicBezTo>
                  <a:pt x="34900" y="4481"/>
                  <a:pt x="35222" y="3661"/>
                  <a:pt x="35375" y="2773"/>
                </a:cubicBezTo>
                <a:cubicBezTo>
                  <a:pt x="35434" y="2432"/>
                  <a:pt x="35453" y="2045"/>
                  <a:pt x="35073" y="1613"/>
                </a:cubicBezTo>
                <a:cubicBezTo>
                  <a:pt x="34793" y="1293"/>
                  <a:pt x="34324" y="992"/>
                  <a:pt x="33840" y="750"/>
                </a:cubicBezTo>
                <a:cubicBezTo>
                  <a:pt x="32880" y="271"/>
                  <a:pt x="31807" y="1"/>
                  <a:pt x="30968" y="1"/>
                </a:cubicBezTo>
                <a:close/>
                <a:moveTo>
                  <a:pt x="15811" y="1520"/>
                </a:moveTo>
                <a:cubicBezTo>
                  <a:pt x="15605" y="1520"/>
                  <a:pt x="15368" y="1720"/>
                  <a:pt x="15156" y="2130"/>
                </a:cubicBezTo>
                <a:cubicBezTo>
                  <a:pt x="15155" y="2130"/>
                  <a:pt x="15153" y="2130"/>
                  <a:pt x="15151" y="2130"/>
                </a:cubicBezTo>
                <a:cubicBezTo>
                  <a:pt x="14878" y="2130"/>
                  <a:pt x="14527" y="2909"/>
                  <a:pt x="14504" y="3515"/>
                </a:cubicBezTo>
                <a:cubicBezTo>
                  <a:pt x="14465" y="4601"/>
                  <a:pt x="14723" y="5402"/>
                  <a:pt x="14901" y="6202"/>
                </a:cubicBezTo>
                <a:cubicBezTo>
                  <a:pt x="15005" y="6671"/>
                  <a:pt x="15201" y="7049"/>
                  <a:pt x="15475" y="7049"/>
                </a:cubicBezTo>
                <a:cubicBezTo>
                  <a:pt x="15615" y="7049"/>
                  <a:pt x="15776" y="6950"/>
                  <a:pt x="15955" y="6713"/>
                </a:cubicBezTo>
                <a:cubicBezTo>
                  <a:pt x="17218" y="5044"/>
                  <a:pt x="16645" y="2219"/>
                  <a:pt x="16053" y="1629"/>
                </a:cubicBezTo>
                <a:cubicBezTo>
                  <a:pt x="15981" y="1556"/>
                  <a:pt x="15899" y="1520"/>
                  <a:pt x="15811" y="1520"/>
                </a:cubicBezTo>
                <a:close/>
                <a:moveTo>
                  <a:pt x="19076" y="5746"/>
                </a:moveTo>
                <a:cubicBezTo>
                  <a:pt x="18893" y="5746"/>
                  <a:pt x="18680" y="5986"/>
                  <a:pt x="18648" y="6352"/>
                </a:cubicBezTo>
                <a:cubicBezTo>
                  <a:pt x="18624" y="6641"/>
                  <a:pt x="18658" y="6820"/>
                  <a:pt x="18673" y="7066"/>
                </a:cubicBezTo>
                <a:cubicBezTo>
                  <a:pt x="18688" y="7299"/>
                  <a:pt x="18666" y="7520"/>
                  <a:pt x="18728" y="7719"/>
                </a:cubicBezTo>
                <a:cubicBezTo>
                  <a:pt x="18766" y="7844"/>
                  <a:pt x="18847" y="7927"/>
                  <a:pt x="18938" y="7927"/>
                </a:cubicBezTo>
                <a:cubicBezTo>
                  <a:pt x="19004" y="7927"/>
                  <a:pt x="19075" y="7882"/>
                  <a:pt x="19138" y="7775"/>
                </a:cubicBezTo>
                <a:cubicBezTo>
                  <a:pt x="19309" y="7486"/>
                  <a:pt x="19365" y="7185"/>
                  <a:pt x="19386" y="6833"/>
                </a:cubicBezTo>
                <a:cubicBezTo>
                  <a:pt x="19409" y="6460"/>
                  <a:pt x="19409" y="6136"/>
                  <a:pt x="19274" y="5883"/>
                </a:cubicBezTo>
                <a:cubicBezTo>
                  <a:pt x="19224" y="5789"/>
                  <a:pt x="19153" y="5746"/>
                  <a:pt x="19076" y="5746"/>
                </a:cubicBezTo>
                <a:close/>
                <a:moveTo>
                  <a:pt x="20036" y="9214"/>
                </a:moveTo>
                <a:cubicBezTo>
                  <a:pt x="20020" y="9214"/>
                  <a:pt x="20003" y="9218"/>
                  <a:pt x="19985" y="9225"/>
                </a:cubicBezTo>
                <a:cubicBezTo>
                  <a:pt x="19954" y="9231"/>
                  <a:pt x="19923" y="9250"/>
                  <a:pt x="19893" y="9282"/>
                </a:cubicBezTo>
                <a:cubicBezTo>
                  <a:pt x="19862" y="9310"/>
                  <a:pt x="19835" y="9347"/>
                  <a:pt x="19814" y="9394"/>
                </a:cubicBezTo>
                <a:cubicBezTo>
                  <a:pt x="19788" y="9436"/>
                  <a:pt x="19768" y="9485"/>
                  <a:pt x="19754" y="9541"/>
                </a:cubicBezTo>
                <a:cubicBezTo>
                  <a:pt x="19747" y="9577"/>
                  <a:pt x="19741" y="9614"/>
                  <a:pt x="19734" y="9651"/>
                </a:cubicBezTo>
                <a:cubicBezTo>
                  <a:pt x="19727" y="9722"/>
                  <a:pt x="19730" y="9789"/>
                  <a:pt x="19744" y="9849"/>
                </a:cubicBezTo>
                <a:cubicBezTo>
                  <a:pt x="19753" y="9876"/>
                  <a:pt x="19763" y="9901"/>
                  <a:pt x="19771" y="9928"/>
                </a:cubicBezTo>
                <a:cubicBezTo>
                  <a:pt x="19796" y="9977"/>
                  <a:pt x="19828" y="10009"/>
                  <a:pt x="19867" y="10025"/>
                </a:cubicBezTo>
                <a:cubicBezTo>
                  <a:pt x="19882" y="10031"/>
                  <a:pt x="19896" y="10034"/>
                  <a:pt x="19911" y="10034"/>
                </a:cubicBezTo>
                <a:cubicBezTo>
                  <a:pt x="19927" y="10034"/>
                  <a:pt x="19944" y="10030"/>
                  <a:pt x="19961" y="10023"/>
                </a:cubicBezTo>
                <a:cubicBezTo>
                  <a:pt x="19993" y="10016"/>
                  <a:pt x="20023" y="9998"/>
                  <a:pt x="20054" y="9966"/>
                </a:cubicBezTo>
                <a:cubicBezTo>
                  <a:pt x="20084" y="9938"/>
                  <a:pt x="20111" y="9900"/>
                  <a:pt x="20132" y="9854"/>
                </a:cubicBezTo>
                <a:cubicBezTo>
                  <a:pt x="20158" y="9811"/>
                  <a:pt x="20179" y="9763"/>
                  <a:pt x="20193" y="9707"/>
                </a:cubicBezTo>
                <a:cubicBezTo>
                  <a:pt x="20199" y="9671"/>
                  <a:pt x="20206" y="9634"/>
                  <a:pt x="20212" y="9597"/>
                </a:cubicBezTo>
                <a:cubicBezTo>
                  <a:pt x="20221" y="9526"/>
                  <a:pt x="20216" y="9459"/>
                  <a:pt x="20203" y="9399"/>
                </a:cubicBezTo>
                <a:cubicBezTo>
                  <a:pt x="20194" y="9372"/>
                  <a:pt x="20184" y="9346"/>
                  <a:pt x="20175" y="9319"/>
                </a:cubicBezTo>
                <a:cubicBezTo>
                  <a:pt x="20150" y="9271"/>
                  <a:pt x="20118" y="9238"/>
                  <a:pt x="20079" y="9223"/>
                </a:cubicBezTo>
                <a:cubicBezTo>
                  <a:pt x="20065" y="9217"/>
                  <a:pt x="20051" y="9214"/>
                  <a:pt x="20036" y="9214"/>
                </a:cubicBezTo>
                <a:close/>
                <a:moveTo>
                  <a:pt x="17928" y="8359"/>
                </a:moveTo>
                <a:cubicBezTo>
                  <a:pt x="17927" y="8359"/>
                  <a:pt x="17926" y="8359"/>
                  <a:pt x="17925" y="8359"/>
                </a:cubicBezTo>
                <a:cubicBezTo>
                  <a:pt x="17314" y="8364"/>
                  <a:pt x="16753" y="8981"/>
                  <a:pt x="16283" y="9695"/>
                </a:cubicBezTo>
                <a:cubicBezTo>
                  <a:pt x="15794" y="10439"/>
                  <a:pt x="15821" y="11544"/>
                  <a:pt x="16539" y="11696"/>
                </a:cubicBezTo>
                <a:cubicBezTo>
                  <a:pt x="16581" y="11705"/>
                  <a:pt x="16624" y="11709"/>
                  <a:pt x="16668" y="11709"/>
                </a:cubicBezTo>
                <a:cubicBezTo>
                  <a:pt x="17131" y="11709"/>
                  <a:pt x="17684" y="11251"/>
                  <a:pt x="18072" y="10911"/>
                </a:cubicBezTo>
                <a:cubicBezTo>
                  <a:pt x="18255" y="10752"/>
                  <a:pt x="18436" y="10564"/>
                  <a:pt x="18570" y="10287"/>
                </a:cubicBezTo>
                <a:cubicBezTo>
                  <a:pt x="18704" y="10008"/>
                  <a:pt x="18785" y="9623"/>
                  <a:pt x="18740" y="9263"/>
                </a:cubicBezTo>
                <a:cubicBezTo>
                  <a:pt x="18662" y="8654"/>
                  <a:pt x="18271" y="8359"/>
                  <a:pt x="17928" y="8359"/>
                </a:cubicBezTo>
                <a:close/>
                <a:moveTo>
                  <a:pt x="27120" y="11456"/>
                </a:moveTo>
                <a:cubicBezTo>
                  <a:pt x="27103" y="11456"/>
                  <a:pt x="27086" y="11460"/>
                  <a:pt x="27069" y="11468"/>
                </a:cubicBezTo>
                <a:cubicBezTo>
                  <a:pt x="27037" y="11474"/>
                  <a:pt x="27007" y="11492"/>
                  <a:pt x="26977" y="11524"/>
                </a:cubicBezTo>
                <a:cubicBezTo>
                  <a:pt x="26946" y="11552"/>
                  <a:pt x="26919" y="11590"/>
                  <a:pt x="26897" y="11636"/>
                </a:cubicBezTo>
                <a:cubicBezTo>
                  <a:pt x="26871" y="11679"/>
                  <a:pt x="26850" y="11728"/>
                  <a:pt x="26837" y="11783"/>
                </a:cubicBezTo>
                <a:cubicBezTo>
                  <a:pt x="26831" y="11820"/>
                  <a:pt x="26824" y="11857"/>
                  <a:pt x="26817" y="11893"/>
                </a:cubicBezTo>
                <a:cubicBezTo>
                  <a:pt x="26810" y="11964"/>
                  <a:pt x="26813" y="12031"/>
                  <a:pt x="26827" y="12091"/>
                </a:cubicBezTo>
                <a:cubicBezTo>
                  <a:pt x="26836" y="12118"/>
                  <a:pt x="26845" y="12145"/>
                  <a:pt x="26855" y="12171"/>
                </a:cubicBezTo>
                <a:cubicBezTo>
                  <a:pt x="26879" y="12220"/>
                  <a:pt x="26912" y="12252"/>
                  <a:pt x="26951" y="12267"/>
                </a:cubicBezTo>
                <a:cubicBezTo>
                  <a:pt x="26965" y="12273"/>
                  <a:pt x="26979" y="12277"/>
                  <a:pt x="26994" y="12277"/>
                </a:cubicBezTo>
                <a:cubicBezTo>
                  <a:pt x="27010" y="12277"/>
                  <a:pt x="27027" y="12273"/>
                  <a:pt x="27044" y="12265"/>
                </a:cubicBezTo>
                <a:cubicBezTo>
                  <a:pt x="27075" y="12259"/>
                  <a:pt x="27106" y="12240"/>
                  <a:pt x="27136" y="12209"/>
                </a:cubicBezTo>
                <a:cubicBezTo>
                  <a:pt x="27167" y="12180"/>
                  <a:pt x="27194" y="12143"/>
                  <a:pt x="27216" y="12097"/>
                </a:cubicBezTo>
                <a:cubicBezTo>
                  <a:pt x="27242" y="12055"/>
                  <a:pt x="27262" y="12005"/>
                  <a:pt x="27275" y="11949"/>
                </a:cubicBezTo>
                <a:cubicBezTo>
                  <a:pt x="27282" y="11913"/>
                  <a:pt x="27289" y="11876"/>
                  <a:pt x="27296" y="11840"/>
                </a:cubicBezTo>
                <a:cubicBezTo>
                  <a:pt x="27303" y="11768"/>
                  <a:pt x="27300" y="11702"/>
                  <a:pt x="27286" y="11641"/>
                </a:cubicBezTo>
                <a:cubicBezTo>
                  <a:pt x="27276" y="11615"/>
                  <a:pt x="27268" y="11589"/>
                  <a:pt x="27259" y="11563"/>
                </a:cubicBezTo>
                <a:cubicBezTo>
                  <a:pt x="27234" y="11513"/>
                  <a:pt x="27202" y="11481"/>
                  <a:pt x="27162" y="11465"/>
                </a:cubicBezTo>
                <a:cubicBezTo>
                  <a:pt x="27148" y="11459"/>
                  <a:pt x="27134" y="11456"/>
                  <a:pt x="27120" y="11456"/>
                </a:cubicBezTo>
                <a:close/>
                <a:moveTo>
                  <a:pt x="22424" y="8871"/>
                </a:moveTo>
                <a:cubicBezTo>
                  <a:pt x="22382" y="8871"/>
                  <a:pt x="22339" y="8874"/>
                  <a:pt x="22296" y="8882"/>
                </a:cubicBezTo>
                <a:cubicBezTo>
                  <a:pt x="22031" y="8931"/>
                  <a:pt x="21754" y="9142"/>
                  <a:pt x="21530" y="9470"/>
                </a:cubicBezTo>
                <a:cubicBezTo>
                  <a:pt x="20804" y="10523"/>
                  <a:pt x="21318" y="11621"/>
                  <a:pt x="21828" y="12048"/>
                </a:cubicBezTo>
                <a:cubicBezTo>
                  <a:pt x="21986" y="12181"/>
                  <a:pt x="22167" y="12256"/>
                  <a:pt x="22359" y="12276"/>
                </a:cubicBezTo>
                <a:cubicBezTo>
                  <a:pt x="22383" y="12279"/>
                  <a:pt x="22408" y="12280"/>
                  <a:pt x="22433" y="12280"/>
                </a:cubicBezTo>
                <a:cubicBezTo>
                  <a:pt x="22596" y="12280"/>
                  <a:pt x="22774" y="12221"/>
                  <a:pt x="22916" y="12021"/>
                </a:cubicBezTo>
                <a:cubicBezTo>
                  <a:pt x="22997" y="11910"/>
                  <a:pt x="23058" y="11764"/>
                  <a:pt x="23118" y="11621"/>
                </a:cubicBezTo>
                <a:lnTo>
                  <a:pt x="23450" y="10824"/>
                </a:lnTo>
                <a:cubicBezTo>
                  <a:pt x="23563" y="10552"/>
                  <a:pt x="23684" y="10245"/>
                  <a:pt x="23668" y="9961"/>
                </a:cubicBezTo>
                <a:cubicBezTo>
                  <a:pt x="23653" y="9657"/>
                  <a:pt x="23490" y="9496"/>
                  <a:pt x="23341" y="9365"/>
                </a:cubicBezTo>
                <a:cubicBezTo>
                  <a:pt x="23060" y="9121"/>
                  <a:pt x="22765" y="8871"/>
                  <a:pt x="22424" y="8871"/>
                </a:cubicBezTo>
                <a:close/>
                <a:moveTo>
                  <a:pt x="35187" y="8244"/>
                </a:moveTo>
                <a:cubicBezTo>
                  <a:pt x="34773" y="8244"/>
                  <a:pt x="34360" y="8352"/>
                  <a:pt x="33961" y="8590"/>
                </a:cubicBezTo>
                <a:cubicBezTo>
                  <a:pt x="33736" y="8725"/>
                  <a:pt x="33496" y="8937"/>
                  <a:pt x="33397" y="9382"/>
                </a:cubicBezTo>
                <a:cubicBezTo>
                  <a:pt x="33284" y="9883"/>
                  <a:pt x="33404" y="10513"/>
                  <a:pt x="33612" y="10851"/>
                </a:cubicBezTo>
                <a:cubicBezTo>
                  <a:pt x="33820" y="11191"/>
                  <a:pt x="34094" y="11294"/>
                  <a:pt x="34357" y="11322"/>
                </a:cubicBezTo>
                <a:cubicBezTo>
                  <a:pt x="35199" y="11322"/>
                  <a:pt x="35976" y="11808"/>
                  <a:pt x="36790" y="12223"/>
                </a:cubicBezTo>
                <a:cubicBezTo>
                  <a:pt x="36921" y="12289"/>
                  <a:pt x="37052" y="12356"/>
                  <a:pt x="37186" y="12356"/>
                </a:cubicBezTo>
                <a:cubicBezTo>
                  <a:pt x="37203" y="12356"/>
                  <a:pt x="37220" y="12355"/>
                  <a:pt x="37238" y="12353"/>
                </a:cubicBezTo>
                <a:cubicBezTo>
                  <a:pt x="37500" y="12317"/>
                  <a:pt x="37747" y="11968"/>
                  <a:pt x="37863" y="11470"/>
                </a:cubicBezTo>
                <a:cubicBezTo>
                  <a:pt x="37978" y="10973"/>
                  <a:pt x="37957" y="10348"/>
                  <a:pt x="37809" y="9889"/>
                </a:cubicBezTo>
                <a:cubicBezTo>
                  <a:pt x="37642" y="9368"/>
                  <a:pt x="37345" y="9107"/>
                  <a:pt x="37062" y="8911"/>
                </a:cubicBezTo>
                <a:cubicBezTo>
                  <a:pt x="36458" y="8495"/>
                  <a:pt x="35820" y="8244"/>
                  <a:pt x="35187" y="8244"/>
                </a:cubicBezTo>
                <a:close/>
                <a:moveTo>
                  <a:pt x="32734" y="11689"/>
                </a:moveTo>
                <a:cubicBezTo>
                  <a:pt x="32718" y="11689"/>
                  <a:pt x="32701" y="11693"/>
                  <a:pt x="32684" y="11701"/>
                </a:cubicBezTo>
                <a:cubicBezTo>
                  <a:pt x="32653" y="11708"/>
                  <a:pt x="32622" y="11726"/>
                  <a:pt x="32592" y="11757"/>
                </a:cubicBezTo>
                <a:cubicBezTo>
                  <a:pt x="32561" y="11786"/>
                  <a:pt x="32534" y="11824"/>
                  <a:pt x="32512" y="11869"/>
                </a:cubicBezTo>
                <a:cubicBezTo>
                  <a:pt x="32486" y="11912"/>
                  <a:pt x="32467" y="11961"/>
                  <a:pt x="32453" y="12017"/>
                </a:cubicBezTo>
                <a:cubicBezTo>
                  <a:pt x="32446" y="12053"/>
                  <a:pt x="32440" y="12090"/>
                  <a:pt x="32432" y="12126"/>
                </a:cubicBezTo>
                <a:cubicBezTo>
                  <a:pt x="32425" y="12198"/>
                  <a:pt x="32428" y="12264"/>
                  <a:pt x="32443" y="12325"/>
                </a:cubicBezTo>
                <a:cubicBezTo>
                  <a:pt x="32451" y="12351"/>
                  <a:pt x="32460" y="12378"/>
                  <a:pt x="32470" y="12405"/>
                </a:cubicBezTo>
                <a:cubicBezTo>
                  <a:pt x="32495" y="12453"/>
                  <a:pt x="32527" y="12485"/>
                  <a:pt x="32566" y="12501"/>
                </a:cubicBezTo>
                <a:cubicBezTo>
                  <a:pt x="32580" y="12507"/>
                  <a:pt x="32594" y="12510"/>
                  <a:pt x="32609" y="12510"/>
                </a:cubicBezTo>
                <a:cubicBezTo>
                  <a:pt x="32625" y="12510"/>
                  <a:pt x="32642" y="12506"/>
                  <a:pt x="32659" y="12498"/>
                </a:cubicBezTo>
                <a:cubicBezTo>
                  <a:pt x="32691" y="12493"/>
                  <a:pt x="32721" y="12474"/>
                  <a:pt x="32751" y="12442"/>
                </a:cubicBezTo>
                <a:cubicBezTo>
                  <a:pt x="32782" y="12414"/>
                  <a:pt x="32809" y="12377"/>
                  <a:pt x="32831" y="12330"/>
                </a:cubicBezTo>
                <a:cubicBezTo>
                  <a:pt x="32857" y="12288"/>
                  <a:pt x="32878" y="12239"/>
                  <a:pt x="32890" y="12183"/>
                </a:cubicBezTo>
                <a:cubicBezTo>
                  <a:pt x="32897" y="12147"/>
                  <a:pt x="32905" y="12109"/>
                  <a:pt x="32911" y="12073"/>
                </a:cubicBezTo>
                <a:cubicBezTo>
                  <a:pt x="32918" y="12002"/>
                  <a:pt x="32915" y="11935"/>
                  <a:pt x="32902" y="11875"/>
                </a:cubicBezTo>
                <a:cubicBezTo>
                  <a:pt x="32892" y="11848"/>
                  <a:pt x="32883" y="11822"/>
                  <a:pt x="32874" y="11796"/>
                </a:cubicBezTo>
                <a:cubicBezTo>
                  <a:pt x="32849" y="11746"/>
                  <a:pt x="32817" y="11714"/>
                  <a:pt x="32777" y="11699"/>
                </a:cubicBezTo>
                <a:cubicBezTo>
                  <a:pt x="32763" y="11693"/>
                  <a:pt x="32749" y="11689"/>
                  <a:pt x="32734" y="11689"/>
                </a:cubicBezTo>
                <a:close/>
                <a:moveTo>
                  <a:pt x="9813" y="8115"/>
                </a:moveTo>
                <a:cubicBezTo>
                  <a:pt x="9706" y="8115"/>
                  <a:pt x="9600" y="8138"/>
                  <a:pt x="9500" y="8183"/>
                </a:cubicBezTo>
                <a:cubicBezTo>
                  <a:pt x="9216" y="8312"/>
                  <a:pt x="8990" y="8598"/>
                  <a:pt x="8844" y="8929"/>
                </a:cubicBezTo>
                <a:cubicBezTo>
                  <a:pt x="8647" y="9377"/>
                  <a:pt x="8575" y="9921"/>
                  <a:pt x="8296" y="10296"/>
                </a:cubicBezTo>
                <a:cubicBezTo>
                  <a:pt x="8212" y="10410"/>
                  <a:pt x="8109" y="10505"/>
                  <a:pt x="8046" y="10640"/>
                </a:cubicBezTo>
                <a:cubicBezTo>
                  <a:pt x="7908" y="10932"/>
                  <a:pt x="8003" y="11325"/>
                  <a:pt x="8192" y="11568"/>
                </a:cubicBezTo>
                <a:cubicBezTo>
                  <a:pt x="8380" y="11810"/>
                  <a:pt x="8640" y="11938"/>
                  <a:pt x="8891" y="12063"/>
                </a:cubicBezTo>
                <a:cubicBezTo>
                  <a:pt x="9173" y="12204"/>
                  <a:pt x="9395" y="12400"/>
                  <a:pt x="9646" y="12604"/>
                </a:cubicBezTo>
                <a:cubicBezTo>
                  <a:pt x="9889" y="12802"/>
                  <a:pt x="10143" y="13036"/>
                  <a:pt x="10440" y="13036"/>
                </a:cubicBezTo>
                <a:cubicBezTo>
                  <a:pt x="10467" y="13036"/>
                  <a:pt x="10495" y="13034"/>
                  <a:pt x="10523" y="13030"/>
                </a:cubicBezTo>
                <a:cubicBezTo>
                  <a:pt x="10627" y="13015"/>
                  <a:pt x="10725" y="12969"/>
                  <a:pt x="10822" y="12921"/>
                </a:cubicBezTo>
                <a:cubicBezTo>
                  <a:pt x="11127" y="12769"/>
                  <a:pt x="11422" y="12586"/>
                  <a:pt x="11703" y="12373"/>
                </a:cubicBezTo>
                <a:cubicBezTo>
                  <a:pt x="11801" y="12300"/>
                  <a:pt x="11905" y="12211"/>
                  <a:pt x="11941" y="12074"/>
                </a:cubicBezTo>
                <a:cubicBezTo>
                  <a:pt x="11967" y="11979"/>
                  <a:pt x="11954" y="11874"/>
                  <a:pt x="11946" y="11774"/>
                </a:cubicBezTo>
                <a:cubicBezTo>
                  <a:pt x="11913" y="11389"/>
                  <a:pt x="11931" y="10995"/>
                  <a:pt x="12003" y="10618"/>
                </a:cubicBezTo>
                <a:cubicBezTo>
                  <a:pt x="12037" y="10433"/>
                  <a:pt x="12085" y="10249"/>
                  <a:pt x="12097" y="10059"/>
                </a:cubicBezTo>
                <a:cubicBezTo>
                  <a:pt x="12110" y="9868"/>
                  <a:pt x="12081" y="9664"/>
                  <a:pt x="11982" y="9520"/>
                </a:cubicBezTo>
                <a:cubicBezTo>
                  <a:pt x="11889" y="9386"/>
                  <a:pt x="11747" y="9322"/>
                  <a:pt x="11609" y="9277"/>
                </a:cubicBezTo>
                <a:cubicBezTo>
                  <a:pt x="11422" y="9217"/>
                  <a:pt x="11229" y="9183"/>
                  <a:pt x="11036" y="9177"/>
                </a:cubicBezTo>
                <a:cubicBezTo>
                  <a:pt x="10960" y="9173"/>
                  <a:pt x="10880" y="9174"/>
                  <a:pt x="10814" y="9129"/>
                </a:cubicBezTo>
                <a:cubicBezTo>
                  <a:pt x="10750" y="9084"/>
                  <a:pt x="10707" y="9005"/>
                  <a:pt x="10669" y="8925"/>
                </a:cubicBezTo>
                <a:cubicBezTo>
                  <a:pt x="10573" y="8725"/>
                  <a:pt x="10487" y="8511"/>
                  <a:pt x="10348" y="8355"/>
                </a:cubicBezTo>
                <a:cubicBezTo>
                  <a:pt x="10203" y="8193"/>
                  <a:pt x="10008" y="8115"/>
                  <a:pt x="9813" y="8115"/>
                </a:cubicBezTo>
                <a:close/>
                <a:moveTo>
                  <a:pt x="27880" y="13311"/>
                </a:moveTo>
                <a:cubicBezTo>
                  <a:pt x="27669" y="13311"/>
                  <a:pt x="27595" y="13504"/>
                  <a:pt x="27866" y="13874"/>
                </a:cubicBezTo>
                <a:cubicBezTo>
                  <a:pt x="27978" y="14027"/>
                  <a:pt x="28381" y="14363"/>
                  <a:pt x="28593" y="14363"/>
                </a:cubicBezTo>
                <a:cubicBezTo>
                  <a:pt x="28709" y="14363"/>
                  <a:pt x="28767" y="14263"/>
                  <a:pt x="28692" y="13981"/>
                </a:cubicBezTo>
                <a:cubicBezTo>
                  <a:pt x="28651" y="13830"/>
                  <a:pt x="28569" y="13703"/>
                  <a:pt x="28457" y="13601"/>
                </a:cubicBezTo>
                <a:cubicBezTo>
                  <a:pt x="28245" y="13406"/>
                  <a:pt x="28029" y="13311"/>
                  <a:pt x="27880" y="13311"/>
                </a:cubicBezTo>
                <a:close/>
                <a:moveTo>
                  <a:pt x="16134" y="13724"/>
                </a:moveTo>
                <a:cubicBezTo>
                  <a:pt x="16026" y="13724"/>
                  <a:pt x="15911" y="13903"/>
                  <a:pt x="15863" y="14070"/>
                </a:cubicBezTo>
                <a:cubicBezTo>
                  <a:pt x="15814" y="14240"/>
                  <a:pt x="15837" y="14482"/>
                  <a:pt x="15926" y="14546"/>
                </a:cubicBezTo>
                <a:cubicBezTo>
                  <a:pt x="15979" y="14585"/>
                  <a:pt x="16023" y="14602"/>
                  <a:pt x="16081" y="14615"/>
                </a:cubicBezTo>
                <a:cubicBezTo>
                  <a:pt x="16122" y="14623"/>
                  <a:pt x="16162" y="14631"/>
                  <a:pt x="16202" y="14639"/>
                </a:cubicBezTo>
                <a:cubicBezTo>
                  <a:pt x="16215" y="14642"/>
                  <a:pt x="16227" y="14643"/>
                  <a:pt x="16239" y="14643"/>
                </a:cubicBezTo>
                <a:cubicBezTo>
                  <a:pt x="16354" y="14643"/>
                  <a:pt x="16467" y="14530"/>
                  <a:pt x="16526" y="14321"/>
                </a:cubicBezTo>
                <a:cubicBezTo>
                  <a:pt x="16593" y="14095"/>
                  <a:pt x="16522" y="13899"/>
                  <a:pt x="16414" y="13838"/>
                </a:cubicBezTo>
                <a:cubicBezTo>
                  <a:pt x="16376" y="13817"/>
                  <a:pt x="16340" y="13796"/>
                  <a:pt x="16303" y="13776"/>
                </a:cubicBezTo>
                <a:cubicBezTo>
                  <a:pt x="16250" y="13746"/>
                  <a:pt x="16201" y="13729"/>
                  <a:pt x="16142" y="13724"/>
                </a:cubicBezTo>
                <a:cubicBezTo>
                  <a:pt x="16140" y="13724"/>
                  <a:pt x="16137" y="13724"/>
                  <a:pt x="16134" y="13724"/>
                </a:cubicBezTo>
                <a:close/>
                <a:moveTo>
                  <a:pt x="40740" y="12104"/>
                </a:moveTo>
                <a:cubicBezTo>
                  <a:pt x="40515" y="12104"/>
                  <a:pt x="40266" y="12219"/>
                  <a:pt x="40023" y="12449"/>
                </a:cubicBezTo>
                <a:cubicBezTo>
                  <a:pt x="39740" y="12640"/>
                  <a:pt x="39458" y="12951"/>
                  <a:pt x="39206" y="13438"/>
                </a:cubicBezTo>
                <a:cubicBezTo>
                  <a:pt x="39021" y="13797"/>
                  <a:pt x="38956" y="14296"/>
                  <a:pt x="39010" y="14608"/>
                </a:cubicBezTo>
                <a:cubicBezTo>
                  <a:pt x="39009" y="14629"/>
                  <a:pt x="39006" y="14649"/>
                  <a:pt x="39006" y="14668"/>
                </a:cubicBezTo>
                <a:cubicBezTo>
                  <a:pt x="39004" y="14824"/>
                  <a:pt x="39053" y="14905"/>
                  <a:pt x="39123" y="14905"/>
                </a:cubicBezTo>
                <a:cubicBezTo>
                  <a:pt x="39138" y="14905"/>
                  <a:pt x="39154" y="14902"/>
                  <a:pt x="39170" y="14894"/>
                </a:cubicBezTo>
                <a:cubicBezTo>
                  <a:pt x="39182" y="14898"/>
                  <a:pt x="39195" y="14900"/>
                  <a:pt x="39208" y="14900"/>
                </a:cubicBezTo>
                <a:cubicBezTo>
                  <a:pt x="39250" y="14900"/>
                  <a:pt x="39299" y="14880"/>
                  <a:pt x="39354" y="14839"/>
                </a:cubicBezTo>
                <a:cubicBezTo>
                  <a:pt x="39796" y="14666"/>
                  <a:pt x="40248" y="14271"/>
                  <a:pt x="40680" y="14232"/>
                </a:cubicBezTo>
                <a:cubicBezTo>
                  <a:pt x="40908" y="14212"/>
                  <a:pt x="41180" y="13714"/>
                  <a:pt x="41272" y="13241"/>
                </a:cubicBezTo>
                <a:cubicBezTo>
                  <a:pt x="41379" y="12700"/>
                  <a:pt x="41289" y="12350"/>
                  <a:pt x="41090" y="12213"/>
                </a:cubicBezTo>
                <a:cubicBezTo>
                  <a:pt x="40985" y="12140"/>
                  <a:pt x="40866" y="12104"/>
                  <a:pt x="40740" y="12104"/>
                </a:cubicBezTo>
                <a:close/>
                <a:moveTo>
                  <a:pt x="30752" y="11584"/>
                </a:moveTo>
                <a:cubicBezTo>
                  <a:pt x="30704" y="11584"/>
                  <a:pt x="30655" y="11589"/>
                  <a:pt x="30606" y="11598"/>
                </a:cubicBezTo>
                <a:cubicBezTo>
                  <a:pt x="30303" y="11653"/>
                  <a:pt x="29986" y="11896"/>
                  <a:pt x="29729" y="12269"/>
                </a:cubicBezTo>
                <a:cubicBezTo>
                  <a:pt x="28899" y="13474"/>
                  <a:pt x="29488" y="14730"/>
                  <a:pt x="30070" y="15218"/>
                </a:cubicBezTo>
                <a:cubicBezTo>
                  <a:pt x="30251" y="15372"/>
                  <a:pt x="30460" y="15457"/>
                  <a:pt x="30677" y="15479"/>
                </a:cubicBezTo>
                <a:cubicBezTo>
                  <a:pt x="30706" y="15482"/>
                  <a:pt x="30735" y="15484"/>
                  <a:pt x="30765" y="15484"/>
                </a:cubicBezTo>
                <a:cubicBezTo>
                  <a:pt x="30952" y="15484"/>
                  <a:pt x="31153" y="15415"/>
                  <a:pt x="31316" y="15189"/>
                </a:cubicBezTo>
                <a:cubicBezTo>
                  <a:pt x="31408" y="15061"/>
                  <a:pt x="31478" y="14893"/>
                  <a:pt x="31546" y="14730"/>
                </a:cubicBezTo>
                <a:lnTo>
                  <a:pt x="31926" y="13819"/>
                </a:lnTo>
                <a:cubicBezTo>
                  <a:pt x="32055" y="13507"/>
                  <a:pt x="32193" y="13156"/>
                  <a:pt x="32176" y="12831"/>
                </a:cubicBezTo>
                <a:cubicBezTo>
                  <a:pt x="32158" y="12484"/>
                  <a:pt x="31973" y="12299"/>
                  <a:pt x="31801" y="12150"/>
                </a:cubicBezTo>
                <a:cubicBezTo>
                  <a:pt x="31481" y="11870"/>
                  <a:pt x="31142" y="11584"/>
                  <a:pt x="30752" y="11584"/>
                </a:cubicBezTo>
                <a:close/>
                <a:moveTo>
                  <a:pt x="35132" y="15374"/>
                </a:moveTo>
                <a:cubicBezTo>
                  <a:pt x="35115" y="15374"/>
                  <a:pt x="35098" y="15378"/>
                  <a:pt x="35080" y="15386"/>
                </a:cubicBezTo>
                <a:cubicBezTo>
                  <a:pt x="35049" y="15391"/>
                  <a:pt x="35018" y="15410"/>
                  <a:pt x="34988" y="15442"/>
                </a:cubicBezTo>
                <a:cubicBezTo>
                  <a:pt x="34957" y="15470"/>
                  <a:pt x="34931" y="15507"/>
                  <a:pt x="34910" y="15554"/>
                </a:cubicBezTo>
                <a:cubicBezTo>
                  <a:pt x="34883" y="15596"/>
                  <a:pt x="34863" y="15645"/>
                  <a:pt x="34850" y="15701"/>
                </a:cubicBezTo>
                <a:cubicBezTo>
                  <a:pt x="34842" y="15737"/>
                  <a:pt x="34836" y="15774"/>
                  <a:pt x="34829" y="15811"/>
                </a:cubicBezTo>
                <a:cubicBezTo>
                  <a:pt x="34822" y="15882"/>
                  <a:pt x="34825" y="15948"/>
                  <a:pt x="34839" y="16008"/>
                </a:cubicBezTo>
                <a:cubicBezTo>
                  <a:pt x="34849" y="16035"/>
                  <a:pt x="34858" y="16061"/>
                  <a:pt x="34867" y="16088"/>
                </a:cubicBezTo>
                <a:cubicBezTo>
                  <a:pt x="34891" y="16138"/>
                  <a:pt x="34923" y="16170"/>
                  <a:pt x="34962" y="16185"/>
                </a:cubicBezTo>
                <a:cubicBezTo>
                  <a:pt x="34977" y="16191"/>
                  <a:pt x="34992" y="16194"/>
                  <a:pt x="35007" y="16194"/>
                </a:cubicBezTo>
                <a:cubicBezTo>
                  <a:pt x="35023" y="16194"/>
                  <a:pt x="35040" y="16191"/>
                  <a:pt x="35057" y="16182"/>
                </a:cubicBezTo>
                <a:cubicBezTo>
                  <a:pt x="35088" y="16176"/>
                  <a:pt x="35119" y="16158"/>
                  <a:pt x="35149" y="16127"/>
                </a:cubicBezTo>
                <a:cubicBezTo>
                  <a:pt x="35180" y="16098"/>
                  <a:pt x="35206" y="16060"/>
                  <a:pt x="35228" y="16015"/>
                </a:cubicBezTo>
                <a:cubicBezTo>
                  <a:pt x="35254" y="15971"/>
                  <a:pt x="35274" y="15923"/>
                  <a:pt x="35288" y="15867"/>
                </a:cubicBezTo>
                <a:cubicBezTo>
                  <a:pt x="35294" y="15830"/>
                  <a:pt x="35301" y="15794"/>
                  <a:pt x="35307" y="15758"/>
                </a:cubicBezTo>
                <a:cubicBezTo>
                  <a:pt x="35316" y="15685"/>
                  <a:pt x="35312" y="15619"/>
                  <a:pt x="35298" y="15559"/>
                </a:cubicBezTo>
                <a:cubicBezTo>
                  <a:pt x="35289" y="15533"/>
                  <a:pt x="35279" y="15506"/>
                  <a:pt x="35270" y="15479"/>
                </a:cubicBezTo>
                <a:cubicBezTo>
                  <a:pt x="35245" y="15431"/>
                  <a:pt x="35214" y="15399"/>
                  <a:pt x="35174" y="15383"/>
                </a:cubicBezTo>
                <a:cubicBezTo>
                  <a:pt x="35160" y="15377"/>
                  <a:pt x="35146" y="15374"/>
                  <a:pt x="35132" y="15374"/>
                </a:cubicBezTo>
                <a:close/>
                <a:moveTo>
                  <a:pt x="12947" y="12690"/>
                </a:moveTo>
                <a:cubicBezTo>
                  <a:pt x="12728" y="12690"/>
                  <a:pt x="12501" y="12917"/>
                  <a:pt x="12337" y="13408"/>
                </a:cubicBezTo>
                <a:cubicBezTo>
                  <a:pt x="12187" y="13859"/>
                  <a:pt x="12170" y="14453"/>
                  <a:pt x="12347" y="14627"/>
                </a:cubicBezTo>
                <a:cubicBezTo>
                  <a:pt x="12681" y="14956"/>
                  <a:pt x="12862" y="15592"/>
                  <a:pt x="13140" y="16037"/>
                </a:cubicBezTo>
                <a:cubicBezTo>
                  <a:pt x="13173" y="16131"/>
                  <a:pt x="13216" y="16189"/>
                  <a:pt x="13265" y="16209"/>
                </a:cubicBezTo>
                <a:cubicBezTo>
                  <a:pt x="13288" y="16250"/>
                  <a:pt x="13318" y="16272"/>
                  <a:pt x="13352" y="16272"/>
                </a:cubicBezTo>
                <a:cubicBezTo>
                  <a:pt x="13400" y="16272"/>
                  <a:pt x="13455" y="16229"/>
                  <a:pt x="13507" y="16137"/>
                </a:cubicBezTo>
                <a:cubicBezTo>
                  <a:pt x="13516" y="16120"/>
                  <a:pt x="13524" y="16103"/>
                  <a:pt x="13533" y="16086"/>
                </a:cubicBezTo>
                <a:cubicBezTo>
                  <a:pt x="13727" y="15868"/>
                  <a:pt x="13914" y="15414"/>
                  <a:pt x="13933" y="14993"/>
                </a:cubicBezTo>
                <a:cubicBezTo>
                  <a:pt x="13961" y="14421"/>
                  <a:pt x="13879" y="13971"/>
                  <a:pt x="13739" y="13620"/>
                </a:cubicBezTo>
                <a:cubicBezTo>
                  <a:pt x="13601" y="13066"/>
                  <a:pt x="13316" y="12728"/>
                  <a:pt x="12980" y="12691"/>
                </a:cubicBezTo>
                <a:cubicBezTo>
                  <a:pt x="12969" y="12690"/>
                  <a:pt x="12958" y="12690"/>
                  <a:pt x="12947" y="12690"/>
                </a:cubicBezTo>
                <a:close/>
                <a:moveTo>
                  <a:pt x="27268" y="14167"/>
                </a:moveTo>
                <a:cubicBezTo>
                  <a:pt x="27041" y="14167"/>
                  <a:pt x="26747" y="14436"/>
                  <a:pt x="26538" y="14723"/>
                </a:cubicBezTo>
                <a:cubicBezTo>
                  <a:pt x="26428" y="14877"/>
                  <a:pt x="26330" y="15058"/>
                  <a:pt x="26248" y="15254"/>
                </a:cubicBezTo>
                <a:cubicBezTo>
                  <a:pt x="26169" y="15441"/>
                  <a:pt x="26103" y="15664"/>
                  <a:pt x="26122" y="15854"/>
                </a:cubicBezTo>
                <a:cubicBezTo>
                  <a:pt x="26133" y="15948"/>
                  <a:pt x="26162" y="16025"/>
                  <a:pt x="26191" y="16100"/>
                </a:cubicBezTo>
                <a:cubicBezTo>
                  <a:pt x="26245" y="16238"/>
                  <a:pt x="26299" y="16377"/>
                  <a:pt x="26352" y="16516"/>
                </a:cubicBezTo>
                <a:cubicBezTo>
                  <a:pt x="26407" y="16658"/>
                  <a:pt x="26472" y="16810"/>
                  <a:pt x="26582" y="16820"/>
                </a:cubicBezTo>
                <a:cubicBezTo>
                  <a:pt x="26586" y="16821"/>
                  <a:pt x="26590" y="16821"/>
                  <a:pt x="26594" y="16821"/>
                </a:cubicBezTo>
                <a:cubicBezTo>
                  <a:pt x="26707" y="16821"/>
                  <a:pt x="26826" y="16673"/>
                  <a:pt x="26928" y="16535"/>
                </a:cubicBezTo>
                <a:cubicBezTo>
                  <a:pt x="27151" y="16233"/>
                  <a:pt x="27384" y="15912"/>
                  <a:pt x="27512" y="15495"/>
                </a:cubicBezTo>
                <a:cubicBezTo>
                  <a:pt x="27597" y="15216"/>
                  <a:pt x="27628" y="14911"/>
                  <a:pt x="27596" y="14648"/>
                </a:cubicBezTo>
                <a:cubicBezTo>
                  <a:pt x="27554" y="14299"/>
                  <a:pt x="27428" y="14167"/>
                  <a:pt x="27268" y="14167"/>
                </a:cubicBezTo>
                <a:close/>
                <a:moveTo>
                  <a:pt x="42803" y="14967"/>
                </a:moveTo>
                <a:cubicBezTo>
                  <a:pt x="42673" y="14967"/>
                  <a:pt x="42545" y="14992"/>
                  <a:pt x="42427" y="15045"/>
                </a:cubicBezTo>
                <a:cubicBezTo>
                  <a:pt x="42137" y="15178"/>
                  <a:pt x="41933" y="15506"/>
                  <a:pt x="41994" y="15818"/>
                </a:cubicBezTo>
                <a:cubicBezTo>
                  <a:pt x="42017" y="15936"/>
                  <a:pt x="42023" y="16227"/>
                  <a:pt x="42021" y="16347"/>
                </a:cubicBezTo>
                <a:cubicBezTo>
                  <a:pt x="42013" y="16841"/>
                  <a:pt x="42477" y="17279"/>
                  <a:pt x="42970" y="17279"/>
                </a:cubicBezTo>
                <a:cubicBezTo>
                  <a:pt x="42975" y="17279"/>
                  <a:pt x="42980" y="17279"/>
                  <a:pt x="42984" y="17279"/>
                </a:cubicBezTo>
                <a:cubicBezTo>
                  <a:pt x="43482" y="17270"/>
                  <a:pt x="43929" y="16846"/>
                  <a:pt x="43999" y="16352"/>
                </a:cubicBezTo>
                <a:cubicBezTo>
                  <a:pt x="44070" y="15859"/>
                  <a:pt x="43785" y="15346"/>
                  <a:pt x="43347" y="15109"/>
                </a:cubicBezTo>
                <a:cubicBezTo>
                  <a:pt x="43181" y="15019"/>
                  <a:pt x="42990" y="14967"/>
                  <a:pt x="42803" y="14967"/>
                </a:cubicBezTo>
                <a:close/>
                <a:moveTo>
                  <a:pt x="19088" y="13362"/>
                </a:moveTo>
                <a:cubicBezTo>
                  <a:pt x="18950" y="13362"/>
                  <a:pt x="18806" y="13381"/>
                  <a:pt x="18665" y="13402"/>
                </a:cubicBezTo>
                <a:cubicBezTo>
                  <a:pt x="18468" y="13430"/>
                  <a:pt x="18244" y="13484"/>
                  <a:pt x="18054" y="13825"/>
                </a:cubicBezTo>
                <a:cubicBezTo>
                  <a:pt x="17877" y="14146"/>
                  <a:pt x="17796" y="14605"/>
                  <a:pt x="17731" y="15017"/>
                </a:cubicBezTo>
                <a:cubicBezTo>
                  <a:pt x="17666" y="15420"/>
                  <a:pt x="17601" y="15823"/>
                  <a:pt x="17537" y="16226"/>
                </a:cubicBezTo>
                <a:cubicBezTo>
                  <a:pt x="17502" y="16443"/>
                  <a:pt x="17468" y="16665"/>
                  <a:pt x="17468" y="16864"/>
                </a:cubicBezTo>
                <a:cubicBezTo>
                  <a:pt x="17467" y="17269"/>
                  <a:pt x="17612" y="17496"/>
                  <a:pt x="17771" y="17626"/>
                </a:cubicBezTo>
                <a:cubicBezTo>
                  <a:pt x="17914" y="17742"/>
                  <a:pt x="18076" y="17806"/>
                  <a:pt x="18249" y="17806"/>
                </a:cubicBezTo>
                <a:cubicBezTo>
                  <a:pt x="18277" y="17806"/>
                  <a:pt x="18304" y="17804"/>
                  <a:pt x="18333" y="17801"/>
                </a:cubicBezTo>
                <a:cubicBezTo>
                  <a:pt x="18993" y="17725"/>
                  <a:pt x="20045" y="16870"/>
                  <a:pt x="20069" y="15033"/>
                </a:cubicBezTo>
                <a:cubicBezTo>
                  <a:pt x="20077" y="14463"/>
                  <a:pt x="19975" y="13985"/>
                  <a:pt x="19790" y="13707"/>
                </a:cubicBezTo>
                <a:cubicBezTo>
                  <a:pt x="19607" y="13434"/>
                  <a:pt x="19356" y="13362"/>
                  <a:pt x="19088" y="13362"/>
                </a:cubicBezTo>
                <a:close/>
                <a:moveTo>
                  <a:pt x="30432" y="16326"/>
                </a:moveTo>
                <a:cubicBezTo>
                  <a:pt x="30400" y="16326"/>
                  <a:pt x="30367" y="16334"/>
                  <a:pt x="30332" y="16351"/>
                </a:cubicBezTo>
                <a:cubicBezTo>
                  <a:pt x="30101" y="16466"/>
                  <a:pt x="29946" y="16731"/>
                  <a:pt x="29785" y="17052"/>
                </a:cubicBezTo>
                <a:cubicBezTo>
                  <a:pt x="29634" y="17355"/>
                  <a:pt x="29535" y="17640"/>
                  <a:pt x="29536" y="17993"/>
                </a:cubicBezTo>
                <a:cubicBezTo>
                  <a:pt x="29537" y="18201"/>
                  <a:pt x="29629" y="18296"/>
                  <a:pt x="29738" y="18296"/>
                </a:cubicBezTo>
                <a:cubicBezTo>
                  <a:pt x="29790" y="18296"/>
                  <a:pt x="29847" y="18274"/>
                  <a:pt x="29898" y="18231"/>
                </a:cubicBezTo>
                <a:cubicBezTo>
                  <a:pt x="30045" y="18110"/>
                  <a:pt x="30133" y="17914"/>
                  <a:pt x="30257" y="17734"/>
                </a:cubicBezTo>
                <a:cubicBezTo>
                  <a:pt x="30388" y="17542"/>
                  <a:pt x="30501" y="17420"/>
                  <a:pt x="30619" y="17167"/>
                </a:cubicBezTo>
                <a:cubicBezTo>
                  <a:pt x="30808" y="16764"/>
                  <a:pt x="30666" y="16326"/>
                  <a:pt x="30432" y="16326"/>
                </a:cubicBezTo>
                <a:close/>
                <a:moveTo>
                  <a:pt x="19456" y="18158"/>
                </a:moveTo>
                <a:cubicBezTo>
                  <a:pt x="19434" y="18158"/>
                  <a:pt x="19412" y="18165"/>
                  <a:pt x="19389" y="18179"/>
                </a:cubicBezTo>
                <a:cubicBezTo>
                  <a:pt x="19352" y="18191"/>
                  <a:pt x="19314" y="18218"/>
                  <a:pt x="19278" y="18264"/>
                </a:cubicBezTo>
                <a:cubicBezTo>
                  <a:pt x="19240" y="18305"/>
                  <a:pt x="19208" y="18359"/>
                  <a:pt x="19179" y="18425"/>
                </a:cubicBezTo>
                <a:cubicBezTo>
                  <a:pt x="19146" y="18485"/>
                  <a:pt x="19120" y="18554"/>
                  <a:pt x="19101" y="18631"/>
                </a:cubicBezTo>
                <a:cubicBezTo>
                  <a:pt x="19091" y="18681"/>
                  <a:pt x="19080" y="18732"/>
                  <a:pt x="19071" y="18783"/>
                </a:cubicBezTo>
                <a:cubicBezTo>
                  <a:pt x="19058" y="18882"/>
                  <a:pt x="19058" y="18972"/>
                  <a:pt x="19070" y="19053"/>
                </a:cubicBezTo>
                <a:cubicBezTo>
                  <a:pt x="19079" y="19088"/>
                  <a:pt x="19089" y="19125"/>
                  <a:pt x="19097" y="19160"/>
                </a:cubicBezTo>
                <a:cubicBezTo>
                  <a:pt x="19123" y="19225"/>
                  <a:pt x="19158" y="19267"/>
                  <a:pt x="19204" y="19283"/>
                </a:cubicBezTo>
                <a:cubicBezTo>
                  <a:pt x="19217" y="19290"/>
                  <a:pt x="19231" y="19293"/>
                  <a:pt x="19245" y="19293"/>
                </a:cubicBezTo>
                <a:cubicBezTo>
                  <a:pt x="19266" y="19293"/>
                  <a:pt x="19289" y="19286"/>
                  <a:pt x="19312" y="19272"/>
                </a:cubicBezTo>
                <a:cubicBezTo>
                  <a:pt x="19350" y="19261"/>
                  <a:pt x="19386" y="19232"/>
                  <a:pt x="19423" y="19187"/>
                </a:cubicBezTo>
                <a:cubicBezTo>
                  <a:pt x="19460" y="19145"/>
                  <a:pt x="19494" y="19093"/>
                  <a:pt x="19521" y="19027"/>
                </a:cubicBezTo>
                <a:cubicBezTo>
                  <a:pt x="19555" y="18966"/>
                  <a:pt x="19582" y="18898"/>
                  <a:pt x="19600" y="18820"/>
                </a:cubicBezTo>
                <a:cubicBezTo>
                  <a:pt x="19611" y="18769"/>
                  <a:pt x="19620" y="18720"/>
                  <a:pt x="19630" y="18669"/>
                </a:cubicBezTo>
                <a:cubicBezTo>
                  <a:pt x="19644" y="18570"/>
                  <a:pt x="19644" y="18479"/>
                  <a:pt x="19631" y="18399"/>
                </a:cubicBezTo>
                <a:cubicBezTo>
                  <a:pt x="19622" y="18362"/>
                  <a:pt x="19613" y="18327"/>
                  <a:pt x="19603" y="18292"/>
                </a:cubicBezTo>
                <a:cubicBezTo>
                  <a:pt x="19577" y="18227"/>
                  <a:pt x="19542" y="18185"/>
                  <a:pt x="19498" y="18168"/>
                </a:cubicBezTo>
                <a:cubicBezTo>
                  <a:pt x="19484" y="18162"/>
                  <a:pt x="19470" y="18158"/>
                  <a:pt x="19456" y="18158"/>
                </a:cubicBezTo>
                <a:close/>
                <a:moveTo>
                  <a:pt x="24770" y="18828"/>
                </a:moveTo>
                <a:cubicBezTo>
                  <a:pt x="24753" y="18828"/>
                  <a:pt x="24736" y="18833"/>
                  <a:pt x="24718" y="18841"/>
                </a:cubicBezTo>
                <a:cubicBezTo>
                  <a:pt x="24687" y="18846"/>
                  <a:pt x="24656" y="18865"/>
                  <a:pt x="24626" y="18897"/>
                </a:cubicBezTo>
                <a:cubicBezTo>
                  <a:pt x="24595" y="18925"/>
                  <a:pt x="24569" y="18962"/>
                  <a:pt x="24546" y="19009"/>
                </a:cubicBezTo>
                <a:cubicBezTo>
                  <a:pt x="24520" y="19051"/>
                  <a:pt x="24501" y="19100"/>
                  <a:pt x="24487" y="19156"/>
                </a:cubicBezTo>
                <a:cubicBezTo>
                  <a:pt x="24480" y="19192"/>
                  <a:pt x="24474" y="19229"/>
                  <a:pt x="24467" y="19265"/>
                </a:cubicBezTo>
                <a:cubicBezTo>
                  <a:pt x="24459" y="19337"/>
                  <a:pt x="24462" y="19403"/>
                  <a:pt x="24477" y="19463"/>
                </a:cubicBezTo>
                <a:cubicBezTo>
                  <a:pt x="24486" y="19490"/>
                  <a:pt x="24496" y="19516"/>
                  <a:pt x="24504" y="19543"/>
                </a:cubicBezTo>
                <a:cubicBezTo>
                  <a:pt x="24529" y="19593"/>
                  <a:pt x="24561" y="19625"/>
                  <a:pt x="24600" y="19639"/>
                </a:cubicBezTo>
                <a:cubicBezTo>
                  <a:pt x="24615" y="19646"/>
                  <a:pt x="24629" y="19649"/>
                  <a:pt x="24644" y="19649"/>
                </a:cubicBezTo>
                <a:cubicBezTo>
                  <a:pt x="24660" y="19649"/>
                  <a:pt x="24677" y="19645"/>
                  <a:pt x="24693" y="19637"/>
                </a:cubicBezTo>
                <a:cubicBezTo>
                  <a:pt x="24725" y="19631"/>
                  <a:pt x="24755" y="19612"/>
                  <a:pt x="24787" y="19581"/>
                </a:cubicBezTo>
                <a:cubicBezTo>
                  <a:pt x="24817" y="19552"/>
                  <a:pt x="24843" y="19515"/>
                  <a:pt x="24865" y="19470"/>
                </a:cubicBezTo>
                <a:cubicBezTo>
                  <a:pt x="24891" y="19426"/>
                  <a:pt x="24912" y="19377"/>
                  <a:pt x="24925" y="19321"/>
                </a:cubicBezTo>
                <a:cubicBezTo>
                  <a:pt x="24931" y="19285"/>
                  <a:pt x="24939" y="19249"/>
                  <a:pt x="24945" y="19213"/>
                </a:cubicBezTo>
                <a:cubicBezTo>
                  <a:pt x="24953" y="19140"/>
                  <a:pt x="24949" y="19074"/>
                  <a:pt x="24936" y="19014"/>
                </a:cubicBezTo>
                <a:cubicBezTo>
                  <a:pt x="24926" y="18988"/>
                  <a:pt x="24917" y="18961"/>
                  <a:pt x="24908" y="18934"/>
                </a:cubicBezTo>
                <a:cubicBezTo>
                  <a:pt x="24883" y="18885"/>
                  <a:pt x="24851" y="18853"/>
                  <a:pt x="24811" y="18838"/>
                </a:cubicBezTo>
                <a:cubicBezTo>
                  <a:pt x="24798" y="18832"/>
                  <a:pt x="24784" y="18828"/>
                  <a:pt x="24770" y="18828"/>
                </a:cubicBezTo>
                <a:close/>
                <a:moveTo>
                  <a:pt x="5107" y="15591"/>
                </a:moveTo>
                <a:cubicBezTo>
                  <a:pt x="5053" y="15591"/>
                  <a:pt x="4999" y="15596"/>
                  <a:pt x="4946" y="15604"/>
                </a:cubicBezTo>
                <a:cubicBezTo>
                  <a:pt x="3739" y="15778"/>
                  <a:pt x="2758" y="16943"/>
                  <a:pt x="2791" y="18162"/>
                </a:cubicBezTo>
                <a:cubicBezTo>
                  <a:pt x="2796" y="18321"/>
                  <a:pt x="3164" y="18818"/>
                  <a:pt x="3227" y="19045"/>
                </a:cubicBezTo>
                <a:cubicBezTo>
                  <a:pt x="3364" y="19541"/>
                  <a:pt x="3886" y="19832"/>
                  <a:pt x="4404" y="19832"/>
                </a:cubicBezTo>
                <a:cubicBezTo>
                  <a:pt x="4587" y="19832"/>
                  <a:pt x="4769" y="19796"/>
                  <a:pt x="4934" y="19720"/>
                </a:cubicBezTo>
                <a:cubicBezTo>
                  <a:pt x="5566" y="19429"/>
                  <a:pt x="5922" y="18717"/>
                  <a:pt x="5969" y="18023"/>
                </a:cubicBezTo>
                <a:cubicBezTo>
                  <a:pt x="6017" y="17328"/>
                  <a:pt x="5808" y="16643"/>
                  <a:pt x="5575" y="15988"/>
                </a:cubicBezTo>
                <a:cubicBezTo>
                  <a:pt x="5533" y="15870"/>
                  <a:pt x="5486" y="15745"/>
                  <a:pt x="5386" y="15670"/>
                </a:cubicBezTo>
                <a:cubicBezTo>
                  <a:pt x="5307" y="15610"/>
                  <a:pt x="5208" y="15591"/>
                  <a:pt x="5107" y="15591"/>
                </a:cubicBezTo>
                <a:close/>
                <a:moveTo>
                  <a:pt x="23322" y="17597"/>
                </a:moveTo>
                <a:cubicBezTo>
                  <a:pt x="23055" y="17597"/>
                  <a:pt x="22731" y="17935"/>
                  <a:pt x="22487" y="18246"/>
                </a:cubicBezTo>
                <a:cubicBezTo>
                  <a:pt x="22194" y="18621"/>
                  <a:pt x="21940" y="19001"/>
                  <a:pt x="21840" y="19581"/>
                </a:cubicBezTo>
                <a:cubicBezTo>
                  <a:pt x="21796" y="19843"/>
                  <a:pt x="21925" y="20060"/>
                  <a:pt x="22066" y="20060"/>
                </a:cubicBezTo>
                <a:cubicBezTo>
                  <a:pt x="22072" y="20060"/>
                  <a:pt x="22078" y="20060"/>
                  <a:pt x="22085" y="20059"/>
                </a:cubicBezTo>
                <a:cubicBezTo>
                  <a:pt x="22376" y="20018"/>
                  <a:pt x="22640" y="19692"/>
                  <a:pt x="22928" y="19532"/>
                </a:cubicBezTo>
                <a:cubicBezTo>
                  <a:pt x="23112" y="19429"/>
                  <a:pt x="23327" y="19298"/>
                  <a:pt x="23487" y="19057"/>
                </a:cubicBezTo>
                <a:cubicBezTo>
                  <a:pt x="23705" y="18727"/>
                  <a:pt x="23790" y="18204"/>
                  <a:pt x="23658" y="17887"/>
                </a:cubicBezTo>
                <a:cubicBezTo>
                  <a:pt x="23571" y="17679"/>
                  <a:pt x="23453" y="17597"/>
                  <a:pt x="23322" y="17597"/>
                </a:cubicBezTo>
                <a:close/>
                <a:moveTo>
                  <a:pt x="48309" y="19484"/>
                </a:moveTo>
                <a:cubicBezTo>
                  <a:pt x="48293" y="19484"/>
                  <a:pt x="48276" y="19488"/>
                  <a:pt x="48259" y="19496"/>
                </a:cubicBezTo>
                <a:cubicBezTo>
                  <a:pt x="48227" y="19502"/>
                  <a:pt x="48197" y="19520"/>
                  <a:pt x="48166" y="19552"/>
                </a:cubicBezTo>
                <a:cubicBezTo>
                  <a:pt x="48135" y="19580"/>
                  <a:pt x="48108" y="19618"/>
                  <a:pt x="48087" y="19664"/>
                </a:cubicBezTo>
                <a:cubicBezTo>
                  <a:pt x="48061" y="19707"/>
                  <a:pt x="48040" y="19755"/>
                  <a:pt x="48028" y="19811"/>
                </a:cubicBezTo>
                <a:cubicBezTo>
                  <a:pt x="48020" y="19848"/>
                  <a:pt x="48013" y="19885"/>
                  <a:pt x="48007" y="19921"/>
                </a:cubicBezTo>
                <a:cubicBezTo>
                  <a:pt x="48000" y="19992"/>
                  <a:pt x="48003" y="20059"/>
                  <a:pt x="48016" y="20119"/>
                </a:cubicBezTo>
                <a:cubicBezTo>
                  <a:pt x="48026" y="20146"/>
                  <a:pt x="48035" y="20172"/>
                  <a:pt x="48044" y="20199"/>
                </a:cubicBezTo>
                <a:cubicBezTo>
                  <a:pt x="48069" y="20248"/>
                  <a:pt x="48101" y="20280"/>
                  <a:pt x="48141" y="20295"/>
                </a:cubicBezTo>
                <a:cubicBezTo>
                  <a:pt x="48155" y="20301"/>
                  <a:pt x="48169" y="20305"/>
                  <a:pt x="48184" y="20305"/>
                </a:cubicBezTo>
                <a:cubicBezTo>
                  <a:pt x="48200" y="20305"/>
                  <a:pt x="48217" y="20301"/>
                  <a:pt x="48234" y="20293"/>
                </a:cubicBezTo>
                <a:cubicBezTo>
                  <a:pt x="48265" y="20287"/>
                  <a:pt x="48296" y="20268"/>
                  <a:pt x="48326" y="20237"/>
                </a:cubicBezTo>
                <a:cubicBezTo>
                  <a:pt x="48357" y="20208"/>
                  <a:pt x="48384" y="20171"/>
                  <a:pt x="48406" y="20125"/>
                </a:cubicBezTo>
                <a:cubicBezTo>
                  <a:pt x="48432" y="20082"/>
                  <a:pt x="48451" y="20033"/>
                  <a:pt x="48465" y="19977"/>
                </a:cubicBezTo>
                <a:cubicBezTo>
                  <a:pt x="48472" y="19941"/>
                  <a:pt x="48478" y="19904"/>
                  <a:pt x="48485" y="19868"/>
                </a:cubicBezTo>
                <a:cubicBezTo>
                  <a:pt x="48493" y="19796"/>
                  <a:pt x="48490" y="19729"/>
                  <a:pt x="48476" y="19669"/>
                </a:cubicBezTo>
                <a:cubicBezTo>
                  <a:pt x="48467" y="19642"/>
                  <a:pt x="48457" y="19617"/>
                  <a:pt x="48448" y="19590"/>
                </a:cubicBezTo>
                <a:cubicBezTo>
                  <a:pt x="48423" y="19541"/>
                  <a:pt x="48391" y="19509"/>
                  <a:pt x="48352" y="19493"/>
                </a:cubicBezTo>
                <a:cubicBezTo>
                  <a:pt x="48338" y="19487"/>
                  <a:pt x="48324" y="19484"/>
                  <a:pt x="48309" y="19484"/>
                </a:cubicBezTo>
                <a:close/>
                <a:moveTo>
                  <a:pt x="7982" y="16679"/>
                </a:moveTo>
                <a:cubicBezTo>
                  <a:pt x="7876" y="16679"/>
                  <a:pt x="7780" y="16728"/>
                  <a:pt x="7694" y="16842"/>
                </a:cubicBezTo>
                <a:cubicBezTo>
                  <a:pt x="7609" y="16956"/>
                  <a:pt x="7638" y="17126"/>
                  <a:pt x="7689" y="17254"/>
                </a:cubicBezTo>
                <a:cubicBezTo>
                  <a:pt x="7937" y="17889"/>
                  <a:pt x="8665" y="18283"/>
                  <a:pt x="9100" y="18770"/>
                </a:cubicBezTo>
                <a:cubicBezTo>
                  <a:pt x="9511" y="19233"/>
                  <a:pt x="9677" y="19848"/>
                  <a:pt x="10062" y="20311"/>
                </a:cubicBezTo>
                <a:cubicBezTo>
                  <a:pt x="10068" y="20319"/>
                  <a:pt x="10076" y="20322"/>
                  <a:pt x="10084" y="20322"/>
                </a:cubicBezTo>
                <a:cubicBezTo>
                  <a:pt x="10091" y="20322"/>
                  <a:pt x="10097" y="20319"/>
                  <a:pt x="10103" y="20315"/>
                </a:cubicBezTo>
                <a:cubicBezTo>
                  <a:pt x="10747" y="19733"/>
                  <a:pt x="10032" y="18536"/>
                  <a:pt x="9592" y="18001"/>
                </a:cubicBezTo>
                <a:cubicBezTo>
                  <a:pt x="9250" y="17585"/>
                  <a:pt x="8737" y="17064"/>
                  <a:pt x="8296" y="16790"/>
                </a:cubicBezTo>
                <a:cubicBezTo>
                  <a:pt x="8185" y="16721"/>
                  <a:pt x="8079" y="16679"/>
                  <a:pt x="7982" y="16679"/>
                </a:cubicBezTo>
                <a:close/>
                <a:moveTo>
                  <a:pt x="42480" y="18759"/>
                </a:moveTo>
                <a:cubicBezTo>
                  <a:pt x="42084" y="18759"/>
                  <a:pt x="41653" y="18816"/>
                  <a:pt x="41317" y="18891"/>
                </a:cubicBezTo>
                <a:cubicBezTo>
                  <a:pt x="40700" y="19025"/>
                  <a:pt x="39541" y="19512"/>
                  <a:pt x="39789" y="20433"/>
                </a:cubicBezTo>
                <a:cubicBezTo>
                  <a:pt x="39794" y="20447"/>
                  <a:pt x="39806" y="20458"/>
                  <a:pt x="39819" y="20458"/>
                </a:cubicBezTo>
                <a:cubicBezTo>
                  <a:pt x="39821" y="20458"/>
                  <a:pt x="39823" y="20458"/>
                  <a:pt x="39825" y="20457"/>
                </a:cubicBezTo>
                <a:cubicBezTo>
                  <a:pt x="40363" y="20344"/>
                  <a:pt x="40792" y="19955"/>
                  <a:pt x="41351" y="19860"/>
                </a:cubicBezTo>
                <a:cubicBezTo>
                  <a:pt x="41940" y="19759"/>
                  <a:pt x="42724" y="19940"/>
                  <a:pt x="43233" y="19592"/>
                </a:cubicBezTo>
                <a:cubicBezTo>
                  <a:pt x="43335" y="19521"/>
                  <a:pt x="43441" y="19402"/>
                  <a:pt x="43425" y="19250"/>
                </a:cubicBezTo>
                <a:cubicBezTo>
                  <a:pt x="43395" y="18957"/>
                  <a:pt x="43217" y="18835"/>
                  <a:pt x="42957" y="18793"/>
                </a:cubicBezTo>
                <a:cubicBezTo>
                  <a:pt x="42811" y="18769"/>
                  <a:pt x="42649" y="18759"/>
                  <a:pt x="42480" y="18759"/>
                </a:cubicBezTo>
                <a:close/>
                <a:moveTo>
                  <a:pt x="15174" y="20458"/>
                </a:moveTo>
                <a:cubicBezTo>
                  <a:pt x="15149" y="20458"/>
                  <a:pt x="15123" y="20463"/>
                  <a:pt x="15096" y="20471"/>
                </a:cubicBezTo>
                <a:cubicBezTo>
                  <a:pt x="15076" y="20480"/>
                  <a:pt x="15056" y="20490"/>
                  <a:pt x="15035" y="20499"/>
                </a:cubicBezTo>
                <a:cubicBezTo>
                  <a:pt x="14995" y="20523"/>
                  <a:pt x="14961" y="20555"/>
                  <a:pt x="14933" y="20593"/>
                </a:cubicBezTo>
                <a:cubicBezTo>
                  <a:pt x="14920" y="20615"/>
                  <a:pt x="14909" y="20636"/>
                  <a:pt x="14896" y="20656"/>
                </a:cubicBezTo>
                <a:cubicBezTo>
                  <a:pt x="14881" y="20689"/>
                  <a:pt x="14874" y="20723"/>
                  <a:pt x="14875" y="20754"/>
                </a:cubicBezTo>
                <a:cubicBezTo>
                  <a:pt x="14871" y="20786"/>
                  <a:pt x="14874" y="20816"/>
                  <a:pt x="14886" y="20843"/>
                </a:cubicBezTo>
                <a:cubicBezTo>
                  <a:pt x="14895" y="20871"/>
                  <a:pt x="14912" y="20893"/>
                  <a:pt x="14935" y="20909"/>
                </a:cubicBezTo>
                <a:cubicBezTo>
                  <a:pt x="14953" y="20931"/>
                  <a:pt x="14979" y="20944"/>
                  <a:pt x="15009" y="20949"/>
                </a:cubicBezTo>
                <a:cubicBezTo>
                  <a:pt x="15025" y="20953"/>
                  <a:pt x="15040" y="20955"/>
                  <a:pt x="15056" y="20955"/>
                </a:cubicBezTo>
                <a:cubicBezTo>
                  <a:pt x="15082" y="20955"/>
                  <a:pt x="15108" y="20950"/>
                  <a:pt x="15135" y="20942"/>
                </a:cubicBezTo>
                <a:cubicBezTo>
                  <a:pt x="15154" y="20933"/>
                  <a:pt x="15175" y="20924"/>
                  <a:pt x="15196" y="20914"/>
                </a:cubicBezTo>
                <a:cubicBezTo>
                  <a:pt x="15236" y="20890"/>
                  <a:pt x="15270" y="20858"/>
                  <a:pt x="15298" y="20820"/>
                </a:cubicBezTo>
                <a:cubicBezTo>
                  <a:pt x="15311" y="20799"/>
                  <a:pt x="15322" y="20777"/>
                  <a:pt x="15334" y="20757"/>
                </a:cubicBezTo>
                <a:cubicBezTo>
                  <a:pt x="15350" y="20724"/>
                  <a:pt x="15357" y="20691"/>
                  <a:pt x="15356" y="20658"/>
                </a:cubicBezTo>
                <a:cubicBezTo>
                  <a:pt x="15360" y="20626"/>
                  <a:pt x="15356" y="20597"/>
                  <a:pt x="15345" y="20570"/>
                </a:cubicBezTo>
                <a:cubicBezTo>
                  <a:pt x="15336" y="20542"/>
                  <a:pt x="15319" y="20520"/>
                  <a:pt x="15296" y="20504"/>
                </a:cubicBezTo>
                <a:cubicBezTo>
                  <a:pt x="15276" y="20482"/>
                  <a:pt x="15252" y="20469"/>
                  <a:pt x="15221" y="20464"/>
                </a:cubicBezTo>
                <a:cubicBezTo>
                  <a:pt x="15205" y="20460"/>
                  <a:pt x="15190" y="20458"/>
                  <a:pt x="15174" y="20458"/>
                </a:cubicBezTo>
                <a:close/>
                <a:moveTo>
                  <a:pt x="32998" y="18335"/>
                </a:moveTo>
                <a:cubicBezTo>
                  <a:pt x="32526" y="18335"/>
                  <a:pt x="32047" y="18500"/>
                  <a:pt x="31681" y="18801"/>
                </a:cubicBezTo>
                <a:cubicBezTo>
                  <a:pt x="31538" y="18918"/>
                  <a:pt x="31402" y="19067"/>
                  <a:pt x="31373" y="19250"/>
                </a:cubicBezTo>
                <a:cubicBezTo>
                  <a:pt x="31345" y="19433"/>
                  <a:pt x="31466" y="19648"/>
                  <a:pt x="31652" y="19657"/>
                </a:cubicBezTo>
                <a:cubicBezTo>
                  <a:pt x="31733" y="20119"/>
                  <a:pt x="32166" y="20926"/>
                  <a:pt x="32539" y="21211"/>
                </a:cubicBezTo>
                <a:cubicBezTo>
                  <a:pt x="32757" y="21378"/>
                  <a:pt x="33022" y="21454"/>
                  <a:pt x="33292" y="21454"/>
                </a:cubicBezTo>
                <a:cubicBezTo>
                  <a:pt x="33816" y="21454"/>
                  <a:pt x="34356" y="21166"/>
                  <a:pt x="34596" y="20691"/>
                </a:cubicBezTo>
                <a:cubicBezTo>
                  <a:pt x="34960" y="19971"/>
                  <a:pt x="34632" y="19007"/>
                  <a:pt x="33941" y="18588"/>
                </a:cubicBezTo>
                <a:cubicBezTo>
                  <a:pt x="33657" y="18416"/>
                  <a:pt x="33329" y="18335"/>
                  <a:pt x="32998" y="18335"/>
                </a:cubicBezTo>
                <a:close/>
                <a:moveTo>
                  <a:pt x="35557" y="21001"/>
                </a:moveTo>
                <a:cubicBezTo>
                  <a:pt x="35541" y="21001"/>
                  <a:pt x="35524" y="21005"/>
                  <a:pt x="35506" y="21013"/>
                </a:cubicBezTo>
                <a:cubicBezTo>
                  <a:pt x="35475" y="21019"/>
                  <a:pt x="35444" y="21037"/>
                  <a:pt x="35414" y="21069"/>
                </a:cubicBezTo>
                <a:cubicBezTo>
                  <a:pt x="35383" y="21097"/>
                  <a:pt x="35357" y="21135"/>
                  <a:pt x="35335" y="21180"/>
                </a:cubicBezTo>
                <a:cubicBezTo>
                  <a:pt x="35308" y="21224"/>
                  <a:pt x="35289" y="21273"/>
                  <a:pt x="35275" y="21328"/>
                </a:cubicBezTo>
                <a:cubicBezTo>
                  <a:pt x="35269" y="21365"/>
                  <a:pt x="35262" y="21401"/>
                  <a:pt x="35256" y="21438"/>
                </a:cubicBezTo>
                <a:cubicBezTo>
                  <a:pt x="35247" y="21510"/>
                  <a:pt x="35250" y="21576"/>
                  <a:pt x="35265" y="21636"/>
                </a:cubicBezTo>
                <a:cubicBezTo>
                  <a:pt x="35274" y="21662"/>
                  <a:pt x="35283" y="21689"/>
                  <a:pt x="35293" y="21716"/>
                </a:cubicBezTo>
                <a:cubicBezTo>
                  <a:pt x="35317" y="21764"/>
                  <a:pt x="35349" y="21797"/>
                  <a:pt x="35388" y="21812"/>
                </a:cubicBezTo>
                <a:cubicBezTo>
                  <a:pt x="35402" y="21818"/>
                  <a:pt x="35416" y="21821"/>
                  <a:pt x="35431" y="21821"/>
                </a:cubicBezTo>
                <a:cubicBezTo>
                  <a:pt x="35447" y="21821"/>
                  <a:pt x="35465" y="21817"/>
                  <a:pt x="35482" y="21809"/>
                </a:cubicBezTo>
                <a:cubicBezTo>
                  <a:pt x="35513" y="21804"/>
                  <a:pt x="35544" y="21785"/>
                  <a:pt x="35574" y="21753"/>
                </a:cubicBezTo>
                <a:cubicBezTo>
                  <a:pt x="35606" y="21725"/>
                  <a:pt x="35631" y="21688"/>
                  <a:pt x="35653" y="21641"/>
                </a:cubicBezTo>
                <a:cubicBezTo>
                  <a:pt x="35680" y="21599"/>
                  <a:pt x="35700" y="21550"/>
                  <a:pt x="35713" y="21494"/>
                </a:cubicBezTo>
                <a:cubicBezTo>
                  <a:pt x="35720" y="21458"/>
                  <a:pt x="35727" y="21421"/>
                  <a:pt x="35734" y="21384"/>
                </a:cubicBezTo>
                <a:cubicBezTo>
                  <a:pt x="35741" y="21313"/>
                  <a:pt x="35738" y="21247"/>
                  <a:pt x="35724" y="21187"/>
                </a:cubicBezTo>
                <a:cubicBezTo>
                  <a:pt x="35714" y="21160"/>
                  <a:pt x="35705" y="21134"/>
                  <a:pt x="35696" y="21107"/>
                </a:cubicBezTo>
                <a:cubicBezTo>
                  <a:pt x="35672" y="21057"/>
                  <a:pt x="35640" y="21025"/>
                  <a:pt x="35600" y="21011"/>
                </a:cubicBezTo>
                <a:cubicBezTo>
                  <a:pt x="35586" y="21004"/>
                  <a:pt x="35572" y="21001"/>
                  <a:pt x="35557" y="21001"/>
                </a:cubicBezTo>
                <a:close/>
                <a:moveTo>
                  <a:pt x="25978" y="19409"/>
                </a:moveTo>
                <a:cubicBezTo>
                  <a:pt x="25690" y="19409"/>
                  <a:pt x="25473" y="19661"/>
                  <a:pt x="25353" y="20029"/>
                </a:cubicBezTo>
                <a:cubicBezTo>
                  <a:pt x="25169" y="20596"/>
                  <a:pt x="25137" y="21259"/>
                  <a:pt x="25277" y="21809"/>
                </a:cubicBezTo>
                <a:cubicBezTo>
                  <a:pt x="25334" y="22245"/>
                  <a:pt x="25467" y="22643"/>
                  <a:pt x="25712" y="22936"/>
                </a:cubicBezTo>
                <a:cubicBezTo>
                  <a:pt x="25799" y="23039"/>
                  <a:pt x="25910" y="23085"/>
                  <a:pt x="26025" y="23085"/>
                </a:cubicBezTo>
                <a:cubicBezTo>
                  <a:pt x="26152" y="23085"/>
                  <a:pt x="26282" y="23030"/>
                  <a:pt x="26388" y="22933"/>
                </a:cubicBezTo>
                <a:cubicBezTo>
                  <a:pt x="26400" y="22928"/>
                  <a:pt x="26412" y="22925"/>
                  <a:pt x="26424" y="22920"/>
                </a:cubicBezTo>
                <a:cubicBezTo>
                  <a:pt x="26540" y="22870"/>
                  <a:pt x="26603" y="22719"/>
                  <a:pt x="26596" y="22571"/>
                </a:cubicBezTo>
                <a:cubicBezTo>
                  <a:pt x="26616" y="22478"/>
                  <a:pt x="26619" y="22375"/>
                  <a:pt x="26601" y="22267"/>
                </a:cubicBezTo>
                <a:cubicBezTo>
                  <a:pt x="26586" y="21553"/>
                  <a:pt x="26437" y="20883"/>
                  <a:pt x="26504" y="20146"/>
                </a:cubicBezTo>
                <a:cubicBezTo>
                  <a:pt x="26539" y="19756"/>
                  <a:pt x="26290" y="19432"/>
                  <a:pt x="26020" y="19410"/>
                </a:cubicBezTo>
                <a:cubicBezTo>
                  <a:pt x="26006" y="19409"/>
                  <a:pt x="25992" y="19409"/>
                  <a:pt x="25978" y="19409"/>
                </a:cubicBezTo>
                <a:close/>
                <a:moveTo>
                  <a:pt x="12715" y="18542"/>
                </a:moveTo>
                <a:cubicBezTo>
                  <a:pt x="12649" y="18542"/>
                  <a:pt x="12581" y="18553"/>
                  <a:pt x="12510" y="18578"/>
                </a:cubicBezTo>
                <a:cubicBezTo>
                  <a:pt x="12226" y="18676"/>
                  <a:pt x="11914" y="18998"/>
                  <a:pt x="11647" y="19470"/>
                </a:cubicBezTo>
                <a:cubicBezTo>
                  <a:pt x="10785" y="20989"/>
                  <a:pt x="11237" y="22414"/>
                  <a:pt x="11740" y="22931"/>
                </a:cubicBezTo>
                <a:cubicBezTo>
                  <a:pt x="11897" y="23092"/>
                  <a:pt x="12083" y="23171"/>
                  <a:pt x="12284" y="23174"/>
                </a:cubicBezTo>
                <a:cubicBezTo>
                  <a:pt x="12288" y="23174"/>
                  <a:pt x="12292" y="23174"/>
                  <a:pt x="12297" y="23174"/>
                </a:cubicBezTo>
                <a:cubicBezTo>
                  <a:pt x="12486" y="23174"/>
                  <a:pt x="12708" y="23085"/>
                  <a:pt x="12898" y="22760"/>
                </a:cubicBezTo>
                <a:cubicBezTo>
                  <a:pt x="12993" y="22597"/>
                  <a:pt x="13071" y="22392"/>
                  <a:pt x="13146" y="22190"/>
                </a:cubicBezTo>
                <a:lnTo>
                  <a:pt x="13568" y="21069"/>
                </a:lnTo>
                <a:cubicBezTo>
                  <a:pt x="13712" y="20685"/>
                  <a:pt x="13865" y="20253"/>
                  <a:pt x="13874" y="19869"/>
                </a:cubicBezTo>
                <a:cubicBezTo>
                  <a:pt x="13884" y="19460"/>
                  <a:pt x="13726" y="19260"/>
                  <a:pt x="13578" y="19102"/>
                </a:cubicBezTo>
                <a:cubicBezTo>
                  <a:pt x="13320" y="18824"/>
                  <a:pt x="13047" y="18542"/>
                  <a:pt x="12715" y="18542"/>
                </a:cubicBezTo>
                <a:close/>
                <a:moveTo>
                  <a:pt x="20308" y="20696"/>
                </a:moveTo>
                <a:cubicBezTo>
                  <a:pt x="20032" y="20696"/>
                  <a:pt x="19741" y="20794"/>
                  <a:pt x="19466" y="20992"/>
                </a:cubicBezTo>
                <a:cubicBezTo>
                  <a:pt x="19100" y="21166"/>
                  <a:pt x="18745" y="21470"/>
                  <a:pt x="18444" y="21967"/>
                </a:cubicBezTo>
                <a:cubicBezTo>
                  <a:pt x="18223" y="22333"/>
                  <a:pt x="18175" y="22864"/>
                  <a:pt x="18271" y="23207"/>
                </a:cubicBezTo>
                <a:cubicBezTo>
                  <a:pt x="18273" y="23229"/>
                  <a:pt x="18271" y="23250"/>
                  <a:pt x="18273" y="23271"/>
                </a:cubicBezTo>
                <a:cubicBezTo>
                  <a:pt x="18281" y="23447"/>
                  <a:pt x="18360" y="23540"/>
                  <a:pt x="18459" y="23540"/>
                </a:cubicBezTo>
                <a:cubicBezTo>
                  <a:pt x="18475" y="23540"/>
                  <a:pt x="18492" y="23537"/>
                  <a:pt x="18509" y="23532"/>
                </a:cubicBezTo>
                <a:cubicBezTo>
                  <a:pt x="18531" y="23540"/>
                  <a:pt x="18555" y="23544"/>
                  <a:pt x="18581" y="23544"/>
                </a:cubicBezTo>
                <a:cubicBezTo>
                  <a:pt x="18633" y="23544"/>
                  <a:pt x="18690" y="23527"/>
                  <a:pt x="18753" y="23494"/>
                </a:cubicBezTo>
                <a:cubicBezTo>
                  <a:pt x="19325" y="23359"/>
                  <a:pt x="19899" y="22987"/>
                  <a:pt x="20470" y="22987"/>
                </a:cubicBezTo>
                <a:cubicBezTo>
                  <a:pt x="20476" y="22987"/>
                  <a:pt x="20481" y="22987"/>
                  <a:pt x="20487" y="22987"/>
                </a:cubicBezTo>
                <a:cubicBezTo>
                  <a:pt x="20488" y="22987"/>
                  <a:pt x="20489" y="22988"/>
                  <a:pt x="20489" y="22988"/>
                </a:cubicBezTo>
                <a:cubicBezTo>
                  <a:pt x="20793" y="22988"/>
                  <a:pt x="21118" y="22483"/>
                  <a:pt x="21204" y="21986"/>
                </a:cubicBezTo>
                <a:cubicBezTo>
                  <a:pt x="21305" y="21414"/>
                  <a:pt x="21158" y="21027"/>
                  <a:pt x="20880" y="20856"/>
                </a:cubicBezTo>
                <a:cubicBezTo>
                  <a:pt x="20706" y="20750"/>
                  <a:pt x="20511" y="20696"/>
                  <a:pt x="20308" y="20696"/>
                </a:cubicBezTo>
                <a:close/>
                <a:moveTo>
                  <a:pt x="8872" y="21800"/>
                </a:moveTo>
                <a:cubicBezTo>
                  <a:pt x="8790" y="21800"/>
                  <a:pt x="8685" y="21923"/>
                  <a:pt x="8705" y="22080"/>
                </a:cubicBezTo>
                <a:cubicBezTo>
                  <a:pt x="8812" y="22943"/>
                  <a:pt x="9333" y="23368"/>
                  <a:pt x="9825" y="23518"/>
                </a:cubicBezTo>
                <a:cubicBezTo>
                  <a:pt x="10011" y="23574"/>
                  <a:pt x="10311" y="23688"/>
                  <a:pt x="10605" y="23688"/>
                </a:cubicBezTo>
                <a:cubicBezTo>
                  <a:pt x="10900" y="23688"/>
                  <a:pt x="11190" y="23574"/>
                  <a:pt x="11353" y="23172"/>
                </a:cubicBezTo>
                <a:cubicBezTo>
                  <a:pt x="11392" y="23072"/>
                  <a:pt x="11386" y="22974"/>
                  <a:pt x="11342" y="22919"/>
                </a:cubicBezTo>
                <a:cubicBezTo>
                  <a:pt x="11054" y="22557"/>
                  <a:pt x="10527" y="22680"/>
                  <a:pt x="10155" y="22587"/>
                </a:cubicBezTo>
                <a:cubicBezTo>
                  <a:pt x="9676" y="22468"/>
                  <a:pt x="9324" y="22148"/>
                  <a:pt x="8919" y="21816"/>
                </a:cubicBezTo>
                <a:cubicBezTo>
                  <a:pt x="8905" y="21805"/>
                  <a:pt x="8889" y="21800"/>
                  <a:pt x="8872" y="21800"/>
                </a:cubicBezTo>
                <a:close/>
                <a:moveTo>
                  <a:pt x="27113" y="23551"/>
                </a:moveTo>
                <a:cubicBezTo>
                  <a:pt x="27097" y="23551"/>
                  <a:pt x="27080" y="23555"/>
                  <a:pt x="27064" y="23563"/>
                </a:cubicBezTo>
                <a:cubicBezTo>
                  <a:pt x="27032" y="23570"/>
                  <a:pt x="27002" y="23588"/>
                  <a:pt x="26972" y="23619"/>
                </a:cubicBezTo>
                <a:cubicBezTo>
                  <a:pt x="26941" y="23648"/>
                  <a:pt x="26914" y="23685"/>
                  <a:pt x="26892" y="23731"/>
                </a:cubicBezTo>
                <a:cubicBezTo>
                  <a:pt x="26866" y="23774"/>
                  <a:pt x="26845" y="23823"/>
                  <a:pt x="26833" y="23879"/>
                </a:cubicBezTo>
                <a:cubicBezTo>
                  <a:pt x="26826" y="23915"/>
                  <a:pt x="26818" y="23952"/>
                  <a:pt x="26812" y="23988"/>
                </a:cubicBezTo>
                <a:cubicBezTo>
                  <a:pt x="26805" y="24060"/>
                  <a:pt x="26808" y="24126"/>
                  <a:pt x="26821" y="24187"/>
                </a:cubicBezTo>
                <a:cubicBezTo>
                  <a:pt x="26831" y="24213"/>
                  <a:pt x="26840" y="24240"/>
                  <a:pt x="26849" y="24266"/>
                </a:cubicBezTo>
                <a:cubicBezTo>
                  <a:pt x="26874" y="24315"/>
                  <a:pt x="26906" y="24347"/>
                  <a:pt x="26946" y="24363"/>
                </a:cubicBezTo>
                <a:cubicBezTo>
                  <a:pt x="26959" y="24369"/>
                  <a:pt x="26973" y="24372"/>
                  <a:pt x="26987" y="24372"/>
                </a:cubicBezTo>
                <a:cubicBezTo>
                  <a:pt x="27004" y="24372"/>
                  <a:pt x="27021" y="24368"/>
                  <a:pt x="27039" y="24360"/>
                </a:cubicBezTo>
                <a:cubicBezTo>
                  <a:pt x="27070" y="24354"/>
                  <a:pt x="27101" y="24336"/>
                  <a:pt x="27131" y="24304"/>
                </a:cubicBezTo>
                <a:cubicBezTo>
                  <a:pt x="27162" y="24276"/>
                  <a:pt x="27189" y="24239"/>
                  <a:pt x="27211" y="24192"/>
                </a:cubicBezTo>
                <a:cubicBezTo>
                  <a:pt x="27237" y="24149"/>
                  <a:pt x="27256" y="24101"/>
                  <a:pt x="27270" y="24045"/>
                </a:cubicBezTo>
                <a:cubicBezTo>
                  <a:pt x="27277" y="24009"/>
                  <a:pt x="27283" y="23971"/>
                  <a:pt x="27291" y="23935"/>
                </a:cubicBezTo>
                <a:cubicBezTo>
                  <a:pt x="27298" y="23864"/>
                  <a:pt x="27295" y="23797"/>
                  <a:pt x="27281" y="23737"/>
                </a:cubicBezTo>
                <a:cubicBezTo>
                  <a:pt x="27272" y="23710"/>
                  <a:pt x="27263" y="23683"/>
                  <a:pt x="27253" y="23658"/>
                </a:cubicBezTo>
                <a:cubicBezTo>
                  <a:pt x="27228" y="23608"/>
                  <a:pt x="27196" y="23576"/>
                  <a:pt x="27157" y="23561"/>
                </a:cubicBezTo>
                <a:cubicBezTo>
                  <a:pt x="27143" y="23555"/>
                  <a:pt x="27128" y="23551"/>
                  <a:pt x="27113" y="23551"/>
                </a:cubicBezTo>
                <a:close/>
                <a:moveTo>
                  <a:pt x="13207" y="23666"/>
                </a:moveTo>
                <a:cubicBezTo>
                  <a:pt x="13182" y="23666"/>
                  <a:pt x="13156" y="23673"/>
                  <a:pt x="13130" y="23687"/>
                </a:cubicBezTo>
                <a:cubicBezTo>
                  <a:pt x="13109" y="23702"/>
                  <a:pt x="13088" y="23718"/>
                  <a:pt x="13069" y="23733"/>
                </a:cubicBezTo>
                <a:cubicBezTo>
                  <a:pt x="13028" y="23772"/>
                  <a:pt x="12994" y="23824"/>
                  <a:pt x="12966" y="23888"/>
                </a:cubicBezTo>
                <a:cubicBezTo>
                  <a:pt x="12954" y="23923"/>
                  <a:pt x="12942" y="23957"/>
                  <a:pt x="12930" y="23992"/>
                </a:cubicBezTo>
                <a:cubicBezTo>
                  <a:pt x="12914" y="24047"/>
                  <a:pt x="12907" y="24101"/>
                  <a:pt x="12908" y="24154"/>
                </a:cubicBezTo>
                <a:cubicBezTo>
                  <a:pt x="12904" y="24206"/>
                  <a:pt x="12907" y="24255"/>
                  <a:pt x="12919" y="24300"/>
                </a:cubicBezTo>
                <a:cubicBezTo>
                  <a:pt x="12929" y="24346"/>
                  <a:pt x="12945" y="24382"/>
                  <a:pt x="12968" y="24409"/>
                </a:cubicBezTo>
                <a:cubicBezTo>
                  <a:pt x="12987" y="24444"/>
                  <a:pt x="13013" y="24466"/>
                  <a:pt x="13043" y="24476"/>
                </a:cubicBezTo>
                <a:cubicBezTo>
                  <a:pt x="13058" y="24481"/>
                  <a:pt x="13073" y="24484"/>
                  <a:pt x="13089" y="24484"/>
                </a:cubicBezTo>
                <a:cubicBezTo>
                  <a:pt x="13115" y="24484"/>
                  <a:pt x="13141" y="24477"/>
                  <a:pt x="13168" y="24462"/>
                </a:cubicBezTo>
                <a:cubicBezTo>
                  <a:pt x="13188" y="24448"/>
                  <a:pt x="13208" y="24432"/>
                  <a:pt x="13229" y="24417"/>
                </a:cubicBezTo>
                <a:cubicBezTo>
                  <a:pt x="13268" y="24377"/>
                  <a:pt x="13304" y="24326"/>
                  <a:pt x="13332" y="24261"/>
                </a:cubicBezTo>
                <a:cubicBezTo>
                  <a:pt x="13343" y="24227"/>
                  <a:pt x="13355" y="24192"/>
                  <a:pt x="13367" y="24158"/>
                </a:cubicBezTo>
                <a:cubicBezTo>
                  <a:pt x="13383" y="24103"/>
                  <a:pt x="13391" y="24049"/>
                  <a:pt x="13390" y="23996"/>
                </a:cubicBezTo>
                <a:cubicBezTo>
                  <a:pt x="13394" y="23943"/>
                  <a:pt x="13390" y="23895"/>
                  <a:pt x="13378" y="23850"/>
                </a:cubicBezTo>
                <a:cubicBezTo>
                  <a:pt x="13369" y="23804"/>
                  <a:pt x="13352" y="23767"/>
                  <a:pt x="13330" y="23740"/>
                </a:cubicBezTo>
                <a:cubicBezTo>
                  <a:pt x="13310" y="23705"/>
                  <a:pt x="13285" y="23683"/>
                  <a:pt x="13254" y="23674"/>
                </a:cubicBezTo>
                <a:cubicBezTo>
                  <a:pt x="13239" y="23668"/>
                  <a:pt x="13223" y="23666"/>
                  <a:pt x="13207" y="23666"/>
                </a:cubicBezTo>
                <a:close/>
                <a:moveTo>
                  <a:pt x="19981" y="24760"/>
                </a:moveTo>
                <a:cubicBezTo>
                  <a:pt x="19956" y="24760"/>
                  <a:pt x="19930" y="24765"/>
                  <a:pt x="19904" y="24773"/>
                </a:cubicBezTo>
                <a:cubicBezTo>
                  <a:pt x="19883" y="24782"/>
                  <a:pt x="19863" y="24792"/>
                  <a:pt x="19843" y="24801"/>
                </a:cubicBezTo>
                <a:cubicBezTo>
                  <a:pt x="19802" y="24825"/>
                  <a:pt x="19768" y="24857"/>
                  <a:pt x="19740" y="24895"/>
                </a:cubicBezTo>
                <a:cubicBezTo>
                  <a:pt x="19728" y="24917"/>
                  <a:pt x="19716" y="24938"/>
                  <a:pt x="19704" y="24958"/>
                </a:cubicBezTo>
                <a:cubicBezTo>
                  <a:pt x="19688" y="24991"/>
                  <a:pt x="19681" y="25025"/>
                  <a:pt x="19682" y="25057"/>
                </a:cubicBezTo>
                <a:cubicBezTo>
                  <a:pt x="19678" y="25089"/>
                  <a:pt x="19682" y="25118"/>
                  <a:pt x="19693" y="25145"/>
                </a:cubicBezTo>
                <a:cubicBezTo>
                  <a:pt x="19703" y="25174"/>
                  <a:pt x="19719" y="25195"/>
                  <a:pt x="19742" y="25211"/>
                </a:cubicBezTo>
                <a:cubicBezTo>
                  <a:pt x="19762" y="25233"/>
                  <a:pt x="19787" y="25246"/>
                  <a:pt x="19817" y="25251"/>
                </a:cubicBezTo>
                <a:cubicBezTo>
                  <a:pt x="19833" y="25255"/>
                  <a:pt x="19849" y="25257"/>
                  <a:pt x="19866" y="25257"/>
                </a:cubicBezTo>
                <a:cubicBezTo>
                  <a:pt x="19891" y="25257"/>
                  <a:pt x="19916" y="25253"/>
                  <a:pt x="19942" y="25244"/>
                </a:cubicBezTo>
                <a:cubicBezTo>
                  <a:pt x="19963" y="25235"/>
                  <a:pt x="19982" y="25225"/>
                  <a:pt x="20003" y="25216"/>
                </a:cubicBezTo>
                <a:cubicBezTo>
                  <a:pt x="20043" y="25192"/>
                  <a:pt x="20078" y="25160"/>
                  <a:pt x="20106" y="25122"/>
                </a:cubicBezTo>
                <a:cubicBezTo>
                  <a:pt x="20118" y="25101"/>
                  <a:pt x="20129" y="25079"/>
                  <a:pt x="20142" y="25059"/>
                </a:cubicBezTo>
                <a:cubicBezTo>
                  <a:pt x="20157" y="25026"/>
                  <a:pt x="20165" y="24993"/>
                  <a:pt x="20164" y="24961"/>
                </a:cubicBezTo>
                <a:cubicBezTo>
                  <a:pt x="20168" y="24928"/>
                  <a:pt x="20164" y="24899"/>
                  <a:pt x="20152" y="24872"/>
                </a:cubicBezTo>
                <a:cubicBezTo>
                  <a:pt x="20143" y="24844"/>
                  <a:pt x="20126" y="24822"/>
                  <a:pt x="20103" y="24806"/>
                </a:cubicBezTo>
                <a:cubicBezTo>
                  <a:pt x="20084" y="24784"/>
                  <a:pt x="20059" y="24771"/>
                  <a:pt x="20028" y="24766"/>
                </a:cubicBezTo>
                <a:cubicBezTo>
                  <a:pt x="20013" y="24762"/>
                  <a:pt x="19997" y="24760"/>
                  <a:pt x="19981" y="24760"/>
                </a:cubicBezTo>
                <a:close/>
                <a:moveTo>
                  <a:pt x="42604" y="21652"/>
                </a:moveTo>
                <a:cubicBezTo>
                  <a:pt x="42479" y="21652"/>
                  <a:pt x="42344" y="21711"/>
                  <a:pt x="42203" y="21848"/>
                </a:cubicBezTo>
                <a:cubicBezTo>
                  <a:pt x="41096" y="22931"/>
                  <a:pt x="41858" y="25042"/>
                  <a:pt x="42475" y="25532"/>
                </a:cubicBezTo>
                <a:cubicBezTo>
                  <a:pt x="42564" y="25603"/>
                  <a:pt x="42662" y="25639"/>
                  <a:pt x="42764" y="25639"/>
                </a:cubicBezTo>
                <a:cubicBezTo>
                  <a:pt x="42951" y="25639"/>
                  <a:pt x="43148" y="25516"/>
                  <a:pt x="43312" y="25261"/>
                </a:cubicBezTo>
                <a:cubicBezTo>
                  <a:pt x="43320" y="25262"/>
                  <a:pt x="43329" y="25262"/>
                  <a:pt x="43337" y="25262"/>
                </a:cubicBezTo>
                <a:cubicBezTo>
                  <a:pt x="43596" y="25262"/>
                  <a:pt x="43867" y="24749"/>
                  <a:pt x="43846" y="24323"/>
                </a:cubicBezTo>
                <a:cubicBezTo>
                  <a:pt x="43807" y="23537"/>
                  <a:pt x="43497" y="22929"/>
                  <a:pt x="43267" y="22330"/>
                </a:cubicBezTo>
                <a:cubicBezTo>
                  <a:pt x="43124" y="21959"/>
                  <a:pt x="42890" y="21652"/>
                  <a:pt x="42604" y="21652"/>
                </a:cubicBezTo>
                <a:close/>
                <a:moveTo>
                  <a:pt x="17419" y="24820"/>
                </a:moveTo>
                <a:cubicBezTo>
                  <a:pt x="17394" y="24820"/>
                  <a:pt x="17368" y="24827"/>
                  <a:pt x="17342" y="24841"/>
                </a:cubicBezTo>
                <a:cubicBezTo>
                  <a:pt x="17321" y="24857"/>
                  <a:pt x="17301" y="24872"/>
                  <a:pt x="17280" y="24888"/>
                </a:cubicBezTo>
                <a:cubicBezTo>
                  <a:pt x="17240" y="24927"/>
                  <a:pt x="17206" y="24979"/>
                  <a:pt x="17178" y="25043"/>
                </a:cubicBezTo>
                <a:cubicBezTo>
                  <a:pt x="17165" y="25077"/>
                  <a:pt x="17154" y="25112"/>
                  <a:pt x="17142" y="25147"/>
                </a:cubicBezTo>
                <a:cubicBezTo>
                  <a:pt x="17126" y="25202"/>
                  <a:pt x="17119" y="25255"/>
                  <a:pt x="17120" y="25308"/>
                </a:cubicBezTo>
                <a:cubicBezTo>
                  <a:pt x="17116" y="25361"/>
                  <a:pt x="17120" y="25410"/>
                  <a:pt x="17131" y="25454"/>
                </a:cubicBezTo>
                <a:cubicBezTo>
                  <a:pt x="17141" y="25501"/>
                  <a:pt x="17157" y="25537"/>
                  <a:pt x="17180" y="25564"/>
                </a:cubicBezTo>
                <a:cubicBezTo>
                  <a:pt x="17200" y="25598"/>
                  <a:pt x="17224" y="25621"/>
                  <a:pt x="17256" y="25630"/>
                </a:cubicBezTo>
                <a:cubicBezTo>
                  <a:pt x="17271" y="25636"/>
                  <a:pt x="17286" y="25639"/>
                  <a:pt x="17302" y="25639"/>
                </a:cubicBezTo>
                <a:cubicBezTo>
                  <a:pt x="17327" y="25639"/>
                  <a:pt x="17353" y="25632"/>
                  <a:pt x="17380" y="25617"/>
                </a:cubicBezTo>
                <a:cubicBezTo>
                  <a:pt x="17401" y="25602"/>
                  <a:pt x="17420" y="25587"/>
                  <a:pt x="17441" y="25571"/>
                </a:cubicBezTo>
                <a:cubicBezTo>
                  <a:pt x="17481" y="25532"/>
                  <a:pt x="17515" y="25480"/>
                  <a:pt x="17543" y="25416"/>
                </a:cubicBezTo>
                <a:cubicBezTo>
                  <a:pt x="17556" y="25382"/>
                  <a:pt x="17567" y="25347"/>
                  <a:pt x="17580" y="25312"/>
                </a:cubicBezTo>
                <a:cubicBezTo>
                  <a:pt x="17595" y="25258"/>
                  <a:pt x="17602" y="25204"/>
                  <a:pt x="17601" y="25151"/>
                </a:cubicBezTo>
                <a:cubicBezTo>
                  <a:pt x="17606" y="25098"/>
                  <a:pt x="17602" y="25049"/>
                  <a:pt x="17590" y="25005"/>
                </a:cubicBezTo>
                <a:cubicBezTo>
                  <a:pt x="17581" y="24958"/>
                  <a:pt x="17564" y="24922"/>
                  <a:pt x="17541" y="24895"/>
                </a:cubicBezTo>
                <a:cubicBezTo>
                  <a:pt x="17523" y="24860"/>
                  <a:pt x="17497" y="24838"/>
                  <a:pt x="17467" y="24829"/>
                </a:cubicBezTo>
                <a:cubicBezTo>
                  <a:pt x="17451" y="24823"/>
                  <a:pt x="17435" y="24820"/>
                  <a:pt x="17419" y="24820"/>
                </a:cubicBezTo>
                <a:close/>
                <a:moveTo>
                  <a:pt x="4030" y="21687"/>
                </a:moveTo>
                <a:cubicBezTo>
                  <a:pt x="3876" y="21687"/>
                  <a:pt x="3720" y="21727"/>
                  <a:pt x="3572" y="21775"/>
                </a:cubicBezTo>
                <a:cubicBezTo>
                  <a:pt x="2567" y="22100"/>
                  <a:pt x="0" y="24058"/>
                  <a:pt x="988" y="25361"/>
                </a:cubicBezTo>
                <a:cubicBezTo>
                  <a:pt x="1215" y="25661"/>
                  <a:pt x="1492" y="25784"/>
                  <a:pt x="1792" y="25784"/>
                </a:cubicBezTo>
                <a:cubicBezTo>
                  <a:pt x="2872" y="25784"/>
                  <a:pt x="4242" y="24179"/>
                  <a:pt x="4586" y="23458"/>
                </a:cubicBezTo>
                <a:cubicBezTo>
                  <a:pt x="4733" y="23150"/>
                  <a:pt x="4846" y="22812"/>
                  <a:pt x="4809" y="22475"/>
                </a:cubicBezTo>
                <a:cubicBezTo>
                  <a:pt x="4772" y="22136"/>
                  <a:pt x="4554" y="21801"/>
                  <a:pt x="4225" y="21712"/>
                </a:cubicBezTo>
                <a:cubicBezTo>
                  <a:pt x="4161" y="21695"/>
                  <a:pt x="4096" y="21687"/>
                  <a:pt x="4030" y="21687"/>
                </a:cubicBezTo>
                <a:close/>
                <a:moveTo>
                  <a:pt x="29021" y="22587"/>
                </a:moveTo>
                <a:cubicBezTo>
                  <a:pt x="28970" y="22587"/>
                  <a:pt x="28920" y="22588"/>
                  <a:pt x="28870" y="22589"/>
                </a:cubicBezTo>
                <a:cubicBezTo>
                  <a:pt x="28686" y="22593"/>
                  <a:pt x="28475" y="22614"/>
                  <a:pt x="28317" y="22851"/>
                </a:cubicBezTo>
                <a:cubicBezTo>
                  <a:pt x="28168" y="23073"/>
                  <a:pt x="28119" y="23407"/>
                  <a:pt x="28081" y="23708"/>
                </a:cubicBezTo>
                <a:cubicBezTo>
                  <a:pt x="28045" y="24001"/>
                  <a:pt x="28008" y="24295"/>
                  <a:pt x="27971" y="24589"/>
                </a:cubicBezTo>
                <a:cubicBezTo>
                  <a:pt x="27951" y="24747"/>
                  <a:pt x="27932" y="24909"/>
                  <a:pt x="27943" y="25056"/>
                </a:cubicBezTo>
                <a:cubicBezTo>
                  <a:pt x="27968" y="25357"/>
                  <a:pt x="28119" y="25538"/>
                  <a:pt x="28278" y="25648"/>
                </a:cubicBezTo>
                <a:cubicBezTo>
                  <a:pt x="28443" y="25763"/>
                  <a:pt x="28628" y="25827"/>
                  <a:pt x="28822" y="25827"/>
                </a:cubicBezTo>
                <a:cubicBezTo>
                  <a:pt x="28823" y="25827"/>
                  <a:pt x="28823" y="25827"/>
                  <a:pt x="28824" y="25827"/>
                </a:cubicBezTo>
                <a:cubicBezTo>
                  <a:pt x="29445" y="25827"/>
                  <a:pt x="30391" y="25284"/>
                  <a:pt x="30302" y="23923"/>
                </a:cubicBezTo>
                <a:cubicBezTo>
                  <a:pt x="30275" y="23500"/>
                  <a:pt x="30150" y="23137"/>
                  <a:pt x="29957" y="22914"/>
                </a:cubicBezTo>
                <a:cubicBezTo>
                  <a:pt x="29705" y="22624"/>
                  <a:pt x="29362" y="22587"/>
                  <a:pt x="29021" y="22587"/>
                </a:cubicBezTo>
                <a:close/>
                <a:moveTo>
                  <a:pt x="16254" y="25588"/>
                </a:moveTo>
                <a:cubicBezTo>
                  <a:pt x="16228" y="25588"/>
                  <a:pt x="16202" y="25592"/>
                  <a:pt x="16175" y="25600"/>
                </a:cubicBezTo>
                <a:cubicBezTo>
                  <a:pt x="16156" y="25610"/>
                  <a:pt x="16135" y="25619"/>
                  <a:pt x="16115" y="25628"/>
                </a:cubicBezTo>
                <a:cubicBezTo>
                  <a:pt x="16075" y="25653"/>
                  <a:pt x="16040" y="25684"/>
                  <a:pt x="16012" y="25723"/>
                </a:cubicBezTo>
                <a:cubicBezTo>
                  <a:pt x="16000" y="25744"/>
                  <a:pt x="15988" y="25765"/>
                  <a:pt x="15976" y="25786"/>
                </a:cubicBezTo>
                <a:cubicBezTo>
                  <a:pt x="15960" y="25819"/>
                  <a:pt x="15953" y="25852"/>
                  <a:pt x="15954" y="25884"/>
                </a:cubicBezTo>
                <a:cubicBezTo>
                  <a:pt x="15950" y="25916"/>
                  <a:pt x="15954" y="25945"/>
                  <a:pt x="15965" y="25972"/>
                </a:cubicBezTo>
                <a:cubicBezTo>
                  <a:pt x="15974" y="26001"/>
                  <a:pt x="15991" y="26023"/>
                  <a:pt x="16014" y="26039"/>
                </a:cubicBezTo>
                <a:cubicBezTo>
                  <a:pt x="16034" y="26060"/>
                  <a:pt x="16058" y="26074"/>
                  <a:pt x="16089" y="26080"/>
                </a:cubicBezTo>
                <a:cubicBezTo>
                  <a:pt x="16105" y="26083"/>
                  <a:pt x="16120" y="26085"/>
                  <a:pt x="16136" y="26085"/>
                </a:cubicBezTo>
                <a:cubicBezTo>
                  <a:pt x="16161" y="26085"/>
                  <a:pt x="16187" y="26080"/>
                  <a:pt x="16214" y="26072"/>
                </a:cubicBezTo>
                <a:cubicBezTo>
                  <a:pt x="16234" y="26062"/>
                  <a:pt x="16255" y="26053"/>
                  <a:pt x="16275" y="26044"/>
                </a:cubicBezTo>
                <a:cubicBezTo>
                  <a:pt x="16315" y="26020"/>
                  <a:pt x="16349" y="25989"/>
                  <a:pt x="16377" y="25949"/>
                </a:cubicBezTo>
                <a:cubicBezTo>
                  <a:pt x="16390" y="25929"/>
                  <a:pt x="16402" y="25908"/>
                  <a:pt x="16414" y="25886"/>
                </a:cubicBezTo>
                <a:cubicBezTo>
                  <a:pt x="16429" y="25853"/>
                  <a:pt x="16436" y="25821"/>
                  <a:pt x="16435" y="25789"/>
                </a:cubicBezTo>
                <a:cubicBezTo>
                  <a:pt x="16439" y="25757"/>
                  <a:pt x="16436" y="25727"/>
                  <a:pt x="16424" y="25700"/>
                </a:cubicBezTo>
                <a:cubicBezTo>
                  <a:pt x="16415" y="25672"/>
                  <a:pt x="16399" y="25649"/>
                  <a:pt x="16375" y="25633"/>
                </a:cubicBezTo>
                <a:cubicBezTo>
                  <a:pt x="16357" y="25612"/>
                  <a:pt x="16332" y="25598"/>
                  <a:pt x="16301" y="25593"/>
                </a:cubicBezTo>
                <a:cubicBezTo>
                  <a:pt x="16285" y="25589"/>
                  <a:pt x="16270" y="25588"/>
                  <a:pt x="16254" y="25588"/>
                </a:cubicBezTo>
                <a:close/>
                <a:moveTo>
                  <a:pt x="38579" y="21277"/>
                </a:moveTo>
                <a:cubicBezTo>
                  <a:pt x="38567" y="21277"/>
                  <a:pt x="38555" y="21278"/>
                  <a:pt x="38543" y="21279"/>
                </a:cubicBezTo>
                <a:cubicBezTo>
                  <a:pt x="37776" y="21355"/>
                  <a:pt x="35952" y="23272"/>
                  <a:pt x="36185" y="25507"/>
                </a:cubicBezTo>
                <a:cubicBezTo>
                  <a:pt x="36237" y="26001"/>
                  <a:pt x="36413" y="26191"/>
                  <a:pt x="36635" y="26191"/>
                </a:cubicBezTo>
                <a:cubicBezTo>
                  <a:pt x="36835" y="26191"/>
                  <a:pt x="37072" y="26039"/>
                  <a:pt x="37294" y="25816"/>
                </a:cubicBezTo>
                <a:cubicBezTo>
                  <a:pt x="37823" y="25282"/>
                  <a:pt x="38418" y="24806"/>
                  <a:pt x="38907" y="23890"/>
                </a:cubicBezTo>
                <a:cubicBezTo>
                  <a:pt x="39180" y="23375"/>
                  <a:pt x="39265" y="22486"/>
                  <a:pt x="39037" y="22307"/>
                </a:cubicBezTo>
                <a:cubicBezTo>
                  <a:pt x="39068" y="21647"/>
                  <a:pt x="38873" y="21277"/>
                  <a:pt x="38579" y="21277"/>
                </a:cubicBezTo>
                <a:close/>
                <a:moveTo>
                  <a:pt x="23195" y="23750"/>
                </a:moveTo>
                <a:cubicBezTo>
                  <a:pt x="23096" y="23750"/>
                  <a:pt x="22982" y="23818"/>
                  <a:pt x="22854" y="23981"/>
                </a:cubicBezTo>
                <a:cubicBezTo>
                  <a:pt x="22703" y="24174"/>
                  <a:pt x="22581" y="24446"/>
                  <a:pt x="22517" y="24732"/>
                </a:cubicBezTo>
                <a:cubicBezTo>
                  <a:pt x="22422" y="25161"/>
                  <a:pt x="22458" y="25585"/>
                  <a:pt x="22497" y="25985"/>
                </a:cubicBezTo>
                <a:cubicBezTo>
                  <a:pt x="22514" y="26175"/>
                  <a:pt x="22541" y="26385"/>
                  <a:pt x="22643" y="26457"/>
                </a:cubicBezTo>
                <a:cubicBezTo>
                  <a:pt x="22668" y="26475"/>
                  <a:pt x="22695" y="26482"/>
                  <a:pt x="22723" y="26482"/>
                </a:cubicBezTo>
                <a:cubicBezTo>
                  <a:pt x="22803" y="26482"/>
                  <a:pt x="22893" y="26424"/>
                  <a:pt x="22977" y="26367"/>
                </a:cubicBezTo>
                <a:cubicBezTo>
                  <a:pt x="23087" y="26290"/>
                  <a:pt x="23198" y="26213"/>
                  <a:pt x="23309" y="26137"/>
                </a:cubicBezTo>
                <a:cubicBezTo>
                  <a:pt x="23368" y="26096"/>
                  <a:pt x="23429" y="26054"/>
                  <a:pt x="23482" y="25984"/>
                </a:cubicBezTo>
                <a:cubicBezTo>
                  <a:pt x="23589" y="25841"/>
                  <a:pt x="23642" y="25614"/>
                  <a:pt x="23668" y="25406"/>
                </a:cubicBezTo>
                <a:cubicBezTo>
                  <a:pt x="23695" y="25189"/>
                  <a:pt x="23701" y="24973"/>
                  <a:pt x="23684" y="24772"/>
                </a:cubicBezTo>
                <a:cubicBezTo>
                  <a:pt x="23643" y="24296"/>
                  <a:pt x="23477" y="23750"/>
                  <a:pt x="23195" y="23750"/>
                </a:cubicBezTo>
                <a:close/>
                <a:moveTo>
                  <a:pt x="24689" y="26992"/>
                </a:moveTo>
                <a:cubicBezTo>
                  <a:pt x="24664" y="26992"/>
                  <a:pt x="24637" y="26996"/>
                  <a:pt x="24610" y="27005"/>
                </a:cubicBezTo>
                <a:cubicBezTo>
                  <a:pt x="24591" y="27014"/>
                  <a:pt x="24570" y="27023"/>
                  <a:pt x="24550" y="27033"/>
                </a:cubicBezTo>
                <a:cubicBezTo>
                  <a:pt x="24510" y="27056"/>
                  <a:pt x="24476" y="27087"/>
                  <a:pt x="24447" y="27127"/>
                </a:cubicBezTo>
                <a:cubicBezTo>
                  <a:pt x="24435" y="27148"/>
                  <a:pt x="24423" y="27169"/>
                  <a:pt x="24412" y="27190"/>
                </a:cubicBezTo>
                <a:cubicBezTo>
                  <a:pt x="24395" y="27223"/>
                  <a:pt x="24388" y="27255"/>
                  <a:pt x="24389" y="27287"/>
                </a:cubicBezTo>
                <a:cubicBezTo>
                  <a:pt x="24385" y="27319"/>
                  <a:pt x="24389" y="27349"/>
                  <a:pt x="24400" y="27376"/>
                </a:cubicBezTo>
                <a:cubicBezTo>
                  <a:pt x="24411" y="27404"/>
                  <a:pt x="24426" y="27427"/>
                  <a:pt x="24449" y="27443"/>
                </a:cubicBezTo>
                <a:cubicBezTo>
                  <a:pt x="24469" y="27464"/>
                  <a:pt x="24493" y="27478"/>
                  <a:pt x="24525" y="27483"/>
                </a:cubicBezTo>
                <a:cubicBezTo>
                  <a:pt x="24540" y="27487"/>
                  <a:pt x="24555" y="27488"/>
                  <a:pt x="24571" y="27488"/>
                </a:cubicBezTo>
                <a:cubicBezTo>
                  <a:pt x="24596" y="27488"/>
                  <a:pt x="24622" y="27484"/>
                  <a:pt x="24649" y="27476"/>
                </a:cubicBezTo>
                <a:cubicBezTo>
                  <a:pt x="24669" y="27467"/>
                  <a:pt x="24690" y="27457"/>
                  <a:pt x="24710" y="27448"/>
                </a:cubicBezTo>
                <a:cubicBezTo>
                  <a:pt x="24750" y="27423"/>
                  <a:pt x="24784" y="27392"/>
                  <a:pt x="24813" y="27354"/>
                </a:cubicBezTo>
                <a:cubicBezTo>
                  <a:pt x="24825" y="27332"/>
                  <a:pt x="24837" y="27311"/>
                  <a:pt x="24849" y="27290"/>
                </a:cubicBezTo>
                <a:cubicBezTo>
                  <a:pt x="24864" y="27257"/>
                  <a:pt x="24871" y="27224"/>
                  <a:pt x="24870" y="27192"/>
                </a:cubicBezTo>
                <a:cubicBezTo>
                  <a:pt x="24875" y="27160"/>
                  <a:pt x="24871" y="27131"/>
                  <a:pt x="24859" y="27104"/>
                </a:cubicBezTo>
                <a:cubicBezTo>
                  <a:pt x="24850" y="27075"/>
                  <a:pt x="24834" y="27053"/>
                  <a:pt x="24811" y="27037"/>
                </a:cubicBezTo>
                <a:cubicBezTo>
                  <a:pt x="24792" y="27016"/>
                  <a:pt x="24767" y="27003"/>
                  <a:pt x="24736" y="26996"/>
                </a:cubicBezTo>
                <a:cubicBezTo>
                  <a:pt x="24721" y="26993"/>
                  <a:pt x="24705" y="26992"/>
                  <a:pt x="24689" y="26992"/>
                </a:cubicBezTo>
                <a:close/>
                <a:moveTo>
                  <a:pt x="31053" y="27571"/>
                </a:moveTo>
                <a:cubicBezTo>
                  <a:pt x="31015" y="27571"/>
                  <a:pt x="30977" y="27575"/>
                  <a:pt x="30938" y="27585"/>
                </a:cubicBezTo>
                <a:cubicBezTo>
                  <a:pt x="30876" y="27600"/>
                  <a:pt x="30823" y="27676"/>
                  <a:pt x="30809" y="27783"/>
                </a:cubicBezTo>
                <a:cubicBezTo>
                  <a:pt x="30730" y="28362"/>
                  <a:pt x="31068" y="28686"/>
                  <a:pt x="31410" y="28887"/>
                </a:cubicBezTo>
                <a:lnTo>
                  <a:pt x="31410" y="28887"/>
                </a:lnTo>
                <a:cubicBezTo>
                  <a:pt x="31375" y="28910"/>
                  <a:pt x="31344" y="28939"/>
                  <a:pt x="31319" y="28974"/>
                </a:cubicBezTo>
                <a:cubicBezTo>
                  <a:pt x="31307" y="28995"/>
                  <a:pt x="31295" y="29016"/>
                  <a:pt x="31283" y="29038"/>
                </a:cubicBezTo>
                <a:cubicBezTo>
                  <a:pt x="31267" y="29071"/>
                  <a:pt x="31260" y="29103"/>
                  <a:pt x="31261" y="29135"/>
                </a:cubicBezTo>
                <a:cubicBezTo>
                  <a:pt x="31257" y="29167"/>
                  <a:pt x="31260" y="29197"/>
                  <a:pt x="31273" y="29224"/>
                </a:cubicBezTo>
                <a:cubicBezTo>
                  <a:pt x="31282" y="29252"/>
                  <a:pt x="31298" y="29275"/>
                  <a:pt x="31321" y="29290"/>
                </a:cubicBezTo>
                <a:cubicBezTo>
                  <a:pt x="31340" y="29311"/>
                  <a:pt x="31366" y="29324"/>
                  <a:pt x="31396" y="29331"/>
                </a:cubicBezTo>
                <a:cubicBezTo>
                  <a:pt x="31411" y="29334"/>
                  <a:pt x="31427" y="29336"/>
                  <a:pt x="31442" y="29336"/>
                </a:cubicBezTo>
                <a:cubicBezTo>
                  <a:pt x="31468" y="29336"/>
                  <a:pt x="31494" y="29331"/>
                  <a:pt x="31521" y="29322"/>
                </a:cubicBezTo>
                <a:cubicBezTo>
                  <a:pt x="31541" y="29313"/>
                  <a:pt x="31561" y="29305"/>
                  <a:pt x="31582" y="29295"/>
                </a:cubicBezTo>
                <a:cubicBezTo>
                  <a:pt x="31623" y="29271"/>
                  <a:pt x="31657" y="29239"/>
                  <a:pt x="31685" y="29200"/>
                </a:cubicBezTo>
                <a:cubicBezTo>
                  <a:pt x="31697" y="29179"/>
                  <a:pt x="31709" y="29159"/>
                  <a:pt x="31721" y="29138"/>
                </a:cubicBezTo>
                <a:cubicBezTo>
                  <a:pt x="31734" y="29109"/>
                  <a:pt x="31742" y="29081"/>
                  <a:pt x="31743" y="29053"/>
                </a:cubicBezTo>
                <a:lnTo>
                  <a:pt x="31743" y="29053"/>
                </a:lnTo>
                <a:cubicBezTo>
                  <a:pt x="31798" y="29078"/>
                  <a:pt x="31849" y="29099"/>
                  <a:pt x="31893" y="29119"/>
                </a:cubicBezTo>
                <a:cubicBezTo>
                  <a:pt x="32071" y="29201"/>
                  <a:pt x="32272" y="29253"/>
                  <a:pt x="32479" y="29253"/>
                </a:cubicBezTo>
                <a:cubicBezTo>
                  <a:pt x="32823" y="29253"/>
                  <a:pt x="33186" y="29109"/>
                  <a:pt x="33499" y="28714"/>
                </a:cubicBezTo>
                <a:cubicBezTo>
                  <a:pt x="33609" y="28577"/>
                  <a:pt x="33547" y="28352"/>
                  <a:pt x="33450" y="28351"/>
                </a:cubicBezTo>
                <a:cubicBezTo>
                  <a:pt x="32960" y="28343"/>
                  <a:pt x="32517" y="28362"/>
                  <a:pt x="32068" y="28130"/>
                </a:cubicBezTo>
                <a:cubicBezTo>
                  <a:pt x="31753" y="27967"/>
                  <a:pt x="31417" y="27571"/>
                  <a:pt x="31053" y="27571"/>
                </a:cubicBezTo>
                <a:close/>
                <a:moveTo>
                  <a:pt x="23077" y="29320"/>
                </a:moveTo>
                <a:cubicBezTo>
                  <a:pt x="23052" y="29320"/>
                  <a:pt x="23026" y="29327"/>
                  <a:pt x="22999" y="29341"/>
                </a:cubicBezTo>
                <a:cubicBezTo>
                  <a:pt x="22979" y="29357"/>
                  <a:pt x="22959" y="29372"/>
                  <a:pt x="22939" y="29388"/>
                </a:cubicBezTo>
                <a:cubicBezTo>
                  <a:pt x="22899" y="29427"/>
                  <a:pt x="22864" y="29479"/>
                  <a:pt x="22835" y="29543"/>
                </a:cubicBezTo>
                <a:cubicBezTo>
                  <a:pt x="22824" y="29577"/>
                  <a:pt x="22812" y="29611"/>
                  <a:pt x="22800" y="29646"/>
                </a:cubicBezTo>
                <a:cubicBezTo>
                  <a:pt x="22784" y="29700"/>
                  <a:pt x="22776" y="29755"/>
                  <a:pt x="22777" y="29808"/>
                </a:cubicBezTo>
                <a:cubicBezTo>
                  <a:pt x="22773" y="29861"/>
                  <a:pt x="22777" y="29910"/>
                  <a:pt x="22789" y="29954"/>
                </a:cubicBezTo>
                <a:cubicBezTo>
                  <a:pt x="22799" y="30001"/>
                  <a:pt x="22815" y="30037"/>
                  <a:pt x="22837" y="30063"/>
                </a:cubicBezTo>
                <a:cubicBezTo>
                  <a:pt x="22857" y="30098"/>
                  <a:pt x="22882" y="30121"/>
                  <a:pt x="22913" y="30130"/>
                </a:cubicBezTo>
                <a:cubicBezTo>
                  <a:pt x="22928" y="30136"/>
                  <a:pt x="22944" y="30139"/>
                  <a:pt x="22959" y="30139"/>
                </a:cubicBezTo>
                <a:cubicBezTo>
                  <a:pt x="22985" y="30139"/>
                  <a:pt x="23011" y="30131"/>
                  <a:pt x="23037" y="30117"/>
                </a:cubicBezTo>
                <a:cubicBezTo>
                  <a:pt x="23058" y="30102"/>
                  <a:pt x="23079" y="30087"/>
                  <a:pt x="23098" y="30071"/>
                </a:cubicBezTo>
                <a:cubicBezTo>
                  <a:pt x="23139" y="30032"/>
                  <a:pt x="23173" y="29980"/>
                  <a:pt x="23202" y="29916"/>
                </a:cubicBezTo>
                <a:cubicBezTo>
                  <a:pt x="23213" y="29881"/>
                  <a:pt x="23226" y="29846"/>
                  <a:pt x="23237" y="29812"/>
                </a:cubicBezTo>
                <a:cubicBezTo>
                  <a:pt x="23253" y="29757"/>
                  <a:pt x="23260" y="29703"/>
                  <a:pt x="23259" y="29651"/>
                </a:cubicBezTo>
                <a:cubicBezTo>
                  <a:pt x="23263" y="29598"/>
                  <a:pt x="23260" y="29549"/>
                  <a:pt x="23248" y="29505"/>
                </a:cubicBezTo>
                <a:cubicBezTo>
                  <a:pt x="23238" y="29458"/>
                  <a:pt x="23223" y="29422"/>
                  <a:pt x="23200" y="29395"/>
                </a:cubicBezTo>
                <a:cubicBezTo>
                  <a:pt x="23180" y="29360"/>
                  <a:pt x="23155" y="29338"/>
                  <a:pt x="23124" y="29329"/>
                </a:cubicBezTo>
                <a:cubicBezTo>
                  <a:pt x="23109" y="29323"/>
                  <a:pt x="23093" y="29320"/>
                  <a:pt x="23077" y="29320"/>
                </a:cubicBezTo>
                <a:close/>
                <a:moveTo>
                  <a:pt x="42159" y="30126"/>
                </a:moveTo>
                <a:cubicBezTo>
                  <a:pt x="42134" y="30126"/>
                  <a:pt x="42108" y="30131"/>
                  <a:pt x="42081" y="30139"/>
                </a:cubicBezTo>
                <a:cubicBezTo>
                  <a:pt x="42061" y="30149"/>
                  <a:pt x="42040" y="30158"/>
                  <a:pt x="42020" y="30167"/>
                </a:cubicBezTo>
                <a:cubicBezTo>
                  <a:pt x="41980" y="30191"/>
                  <a:pt x="41946" y="30222"/>
                  <a:pt x="41917" y="30262"/>
                </a:cubicBezTo>
                <a:cubicBezTo>
                  <a:pt x="41905" y="30282"/>
                  <a:pt x="41893" y="30303"/>
                  <a:pt x="41881" y="30325"/>
                </a:cubicBezTo>
                <a:cubicBezTo>
                  <a:pt x="41866" y="30358"/>
                  <a:pt x="41859" y="30390"/>
                  <a:pt x="41860" y="30422"/>
                </a:cubicBezTo>
                <a:cubicBezTo>
                  <a:pt x="41855" y="30454"/>
                  <a:pt x="41859" y="30484"/>
                  <a:pt x="41871" y="30511"/>
                </a:cubicBezTo>
                <a:cubicBezTo>
                  <a:pt x="41880" y="30539"/>
                  <a:pt x="41896" y="30562"/>
                  <a:pt x="41919" y="30577"/>
                </a:cubicBezTo>
                <a:cubicBezTo>
                  <a:pt x="41938" y="30598"/>
                  <a:pt x="41963" y="30612"/>
                  <a:pt x="41994" y="30618"/>
                </a:cubicBezTo>
                <a:cubicBezTo>
                  <a:pt x="42009" y="30621"/>
                  <a:pt x="42025" y="30623"/>
                  <a:pt x="42040" y="30623"/>
                </a:cubicBezTo>
                <a:cubicBezTo>
                  <a:pt x="42066" y="30623"/>
                  <a:pt x="42092" y="30619"/>
                  <a:pt x="42120" y="30610"/>
                </a:cubicBezTo>
                <a:cubicBezTo>
                  <a:pt x="42139" y="30600"/>
                  <a:pt x="42160" y="30592"/>
                  <a:pt x="42180" y="30583"/>
                </a:cubicBezTo>
                <a:cubicBezTo>
                  <a:pt x="42220" y="30558"/>
                  <a:pt x="42254" y="30527"/>
                  <a:pt x="42283" y="30487"/>
                </a:cubicBezTo>
                <a:cubicBezTo>
                  <a:pt x="42295" y="30467"/>
                  <a:pt x="42307" y="30446"/>
                  <a:pt x="42318" y="30425"/>
                </a:cubicBezTo>
                <a:cubicBezTo>
                  <a:pt x="42335" y="30392"/>
                  <a:pt x="42342" y="30359"/>
                  <a:pt x="42341" y="30327"/>
                </a:cubicBezTo>
                <a:cubicBezTo>
                  <a:pt x="42345" y="30295"/>
                  <a:pt x="42341" y="30265"/>
                  <a:pt x="42330" y="30238"/>
                </a:cubicBezTo>
                <a:cubicBezTo>
                  <a:pt x="42320" y="30210"/>
                  <a:pt x="42304" y="30188"/>
                  <a:pt x="42281" y="30172"/>
                </a:cubicBezTo>
                <a:cubicBezTo>
                  <a:pt x="42261" y="30151"/>
                  <a:pt x="42237" y="30137"/>
                  <a:pt x="42205" y="30131"/>
                </a:cubicBezTo>
                <a:cubicBezTo>
                  <a:pt x="42190" y="30128"/>
                  <a:pt x="42175" y="30126"/>
                  <a:pt x="42159" y="30126"/>
                </a:cubicBezTo>
                <a:close/>
                <a:moveTo>
                  <a:pt x="13334" y="27798"/>
                </a:moveTo>
                <a:cubicBezTo>
                  <a:pt x="13119" y="27798"/>
                  <a:pt x="12907" y="27837"/>
                  <a:pt x="12708" y="27926"/>
                </a:cubicBezTo>
                <a:cubicBezTo>
                  <a:pt x="12588" y="27980"/>
                  <a:pt x="12471" y="28057"/>
                  <a:pt x="12407" y="28172"/>
                </a:cubicBezTo>
                <a:cubicBezTo>
                  <a:pt x="12282" y="28392"/>
                  <a:pt x="12395" y="28686"/>
                  <a:pt x="12593" y="28845"/>
                </a:cubicBezTo>
                <a:cubicBezTo>
                  <a:pt x="13038" y="29203"/>
                  <a:pt x="13736" y="29301"/>
                  <a:pt x="14256" y="29497"/>
                </a:cubicBezTo>
                <a:cubicBezTo>
                  <a:pt x="14912" y="29745"/>
                  <a:pt x="15506" y="30130"/>
                  <a:pt x="16157" y="30391"/>
                </a:cubicBezTo>
                <a:cubicBezTo>
                  <a:pt x="16548" y="30548"/>
                  <a:pt x="16976" y="30658"/>
                  <a:pt x="17395" y="30658"/>
                </a:cubicBezTo>
                <a:cubicBezTo>
                  <a:pt x="17671" y="30658"/>
                  <a:pt x="17943" y="30610"/>
                  <a:pt x="18198" y="30498"/>
                </a:cubicBezTo>
                <a:cubicBezTo>
                  <a:pt x="18278" y="30463"/>
                  <a:pt x="18368" y="30401"/>
                  <a:pt x="18361" y="30313"/>
                </a:cubicBezTo>
                <a:cubicBezTo>
                  <a:pt x="18357" y="30275"/>
                  <a:pt x="18335" y="30240"/>
                  <a:pt x="18312" y="30209"/>
                </a:cubicBezTo>
                <a:cubicBezTo>
                  <a:pt x="17825" y="29551"/>
                  <a:pt x="16908" y="29436"/>
                  <a:pt x="16162" y="29099"/>
                </a:cubicBezTo>
                <a:cubicBezTo>
                  <a:pt x="15585" y="28838"/>
                  <a:pt x="15090" y="28425"/>
                  <a:pt x="14530" y="28131"/>
                </a:cubicBezTo>
                <a:cubicBezTo>
                  <a:pt x="14163" y="27938"/>
                  <a:pt x="13742" y="27798"/>
                  <a:pt x="13334" y="27798"/>
                </a:cubicBezTo>
                <a:close/>
                <a:moveTo>
                  <a:pt x="27751" y="33524"/>
                </a:moveTo>
                <a:cubicBezTo>
                  <a:pt x="27718" y="33524"/>
                  <a:pt x="27684" y="33532"/>
                  <a:pt x="27649" y="33547"/>
                </a:cubicBezTo>
                <a:cubicBezTo>
                  <a:pt x="27624" y="33560"/>
                  <a:pt x="27599" y="33574"/>
                  <a:pt x="27575" y="33588"/>
                </a:cubicBezTo>
                <a:cubicBezTo>
                  <a:pt x="27526" y="33623"/>
                  <a:pt x="27482" y="33668"/>
                  <a:pt x="27446" y="33723"/>
                </a:cubicBezTo>
                <a:cubicBezTo>
                  <a:pt x="27429" y="33752"/>
                  <a:pt x="27414" y="33781"/>
                  <a:pt x="27398" y="33811"/>
                </a:cubicBezTo>
                <a:cubicBezTo>
                  <a:pt x="27377" y="33856"/>
                  <a:pt x="27364" y="33902"/>
                  <a:pt x="27363" y="33945"/>
                </a:cubicBezTo>
                <a:cubicBezTo>
                  <a:pt x="27355" y="33990"/>
                  <a:pt x="27356" y="34030"/>
                  <a:pt x="27367" y="34066"/>
                </a:cubicBezTo>
                <a:cubicBezTo>
                  <a:pt x="27376" y="34105"/>
                  <a:pt x="27392" y="34134"/>
                  <a:pt x="27417" y="34155"/>
                </a:cubicBezTo>
                <a:cubicBezTo>
                  <a:pt x="27438" y="34182"/>
                  <a:pt x="27466" y="34200"/>
                  <a:pt x="27500" y="34206"/>
                </a:cubicBezTo>
                <a:cubicBezTo>
                  <a:pt x="27514" y="34210"/>
                  <a:pt x="27529" y="34211"/>
                  <a:pt x="27544" y="34211"/>
                </a:cubicBezTo>
                <a:cubicBezTo>
                  <a:pt x="27576" y="34211"/>
                  <a:pt x="27610" y="34204"/>
                  <a:pt x="27646" y="34189"/>
                </a:cubicBezTo>
                <a:cubicBezTo>
                  <a:pt x="27671" y="34175"/>
                  <a:pt x="27696" y="34162"/>
                  <a:pt x="27719" y="34147"/>
                </a:cubicBezTo>
                <a:cubicBezTo>
                  <a:pt x="27769" y="34112"/>
                  <a:pt x="27813" y="34068"/>
                  <a:pt x="27849" y="34013"/>
                </a:cubicBezTo>
                <a:cubicBezTo>
                  <a:pt x="27865" y="33984"/>
                  <a:pt x="27881" y="33955"/>
                  <a:pt x="27896" y="33925"/>
                </a:cubicBezTo>
                <a:cubicBezTo>
                  <a:pt x="27918" y="33879"/>
                  <a:pt x="27931" y="33833"/>
                  <a:pt x="27933" y="33790"/>
                </a:cubicBezTo>
                <a:cubicBezTo>
                  <a:pt x="27940" y="33745"/>
                  <a:pt x="27939" y="33705"/>
                  <a:pt x="27928" y="33669"/>
                </a:cubicBezTo>
                <a:cubicBezTo>
                  <a:pt x="27919" y="33630"/>
                  <a:pt x="27903" y="33601"/>
                  <a:pt x="27878" y="33581"/>
                </a:cubicBezTo>
                <a:cubicBezTo>
                  <a:pt x="27857" y="33553"/>
                  <a:pt x="27830" y="33535"/>
                  <a:pt x="27795" y="33529"/>
                </a:cubicBezTo>
                <a:cubicBezTo>
                  <a:pt x="27781" y="33526"/>
                  <a:pt x="27766" y="33524"/>
                  <a:pt x="27751" y="33524"/>
                </a:cubicBezTo>
                <a:close/>
                <a:moveTo>
                  <a:pt x="6892" y="27679"/>
                </a:moveTo>
                <a:cubicBezTo>
                  <a:pt x="6445" y="27679"/>
                  <a:pt x="5977" y="27755"/>
                  <a:pt x="5636" y="28201"/>
                </a:cubicBezTo>
                <a:cubicBezTo>
                  <a:pt x="5261" y="28691"/>
                  <a:pt x="5178" y="29454"/>
                  <a:pt x="5122" y="30142"/>
                </a:cubicBezTo>
                <a:cubicBezTo>
                  <a:pt x="5067" y="30813"/>
                  <a:pt x="5013" y="31485"/>
                  <a:pt x="4959" y="32156"/>
                </a:cubicBezTo>
                <a:cubicBezTo>
                  <a:pt x="4929" y="32518"/>
                  <a:pt x="4900" y="32888"/>
                  <a:pt x="4956" y="33230"/>
                </a:cubicBezTo>
                <a:cubicBezTo>
                  <a:pt x="5071" y="33928"/>
                  <a:pt x="5517" y="34370"/>
                  <a:pt x="5974" y="34651"/>
                </a:cubicBezTo>
                <a:cubicBezTo>
                  <a:pt x="6449" y="34942"/>
                  <a:pt x="6968" y="35119"/>
                  <a:pt x="7503" y="35150"/>
                </a:cubicBezTo>
                <a:cubicBezTo>
                  <a:pt x="7574" y="35154"/>
                  <a:pt x="7646" y="35156"/>
                  <a:pt x="7719" y="35156"/>
                </a:cubicBezTo>
                <a:cubicBezTo>
                  <a:pt x="9421" y="35156"/>
                  <a:pt x="11728" y="34016"/>
                  <a:pt x="11285" y="30989"/>
                </a:cubicBezTo>
                <a:cubicBezTo>
                  <a:pt x="11141" y="30010"/>
                  <a:pt x="10739" y="29149"/>
                  <a:pt x="10172" y="28607"/>
                </a:cubicBezTo>
                <a:cubicBezTo>
                  <a:pt x="9322" y="27794"/>
                  <a:pt x="8194" y="27727"/>
                  <a:pt x="7122" y="27684"/>
                </a:cubicBezTo>
                <a:cubicBezTo>
                  <a:pt x="7047" y="27681"/>
                  <a:pt x="6970" y="27679"/>
                  <a:pt x="6892" y="27679"/>
                </a:cubicBezTo>
                <a:close/>
                <a:moveTo>
                  <a:pt x="22612" y="33275"/>
                </a:moveTo>
                <a:cubicBezTo>
                  <a:pt x="22423" y="33275"/>
                  <a:pt x="22223" y="33347"/>
                  <a:pt x="22117" y="33488"/>
                </a:cubicBezTo>
                <a:cubicBezTo>
                  <a:pt x="21816" y="33881"/>
                  <a:pt x="21374" y="34151"/>
                  <a:pt x="21020" y="34500"/>
                </a:cubicBezTo>
                <a:cubicBezTo>
                  <a:pt x="20953" y="34547"/>
                  <a:pt x="20905" y="34599"/>
                  <a:pt x="20878" y="34653"/>
                </a:cubicBezTo>
                <a:cubicBezTo>
                  <a:pt x="20801" y="34724"/>
                  <a:pt x="20781" y="34826"/>
                  <a:pt x="20851" y="34898"/>
                </a:cubicBezTo>
                <a:cubicBezTo>
                  <a:pt x="20858" y="34906"/>
                  <a:pt x="20867" y="34913"/>
                  <a:pt x="20875" y="34919"/>
                </a:cubicBezTo>
                <a:cubicBezTo>
                  <a:pt x="20944" y="35079"/>
                  <a:pt x="21132" y="35208"/>
                  <a:pt x="21353" y="35208"/>
                </a:cubicBezTo>
                <a:cubicBezTo>
                  <a:pt x="21377" y="35208"/>
                  <a:pt x="21401" y="35207"/>
                  <a:pt x="21426" y="35204"/>
                </a:cubicBezTo>
                <a:cubicBezTo>
                  <a:pt x="21768" y="35160"/>
                  <a:pt x="22066" y="35018"/>
                  <a:pt x="22323" y="34826"/>
                </a:cubicBezTo>
                <a:cubicBezTo>
                  <a:pt x="22701" y="34612"/>
                  <a:pt x="22992" y="34268"/>
                  <a:pt x="23114" y="33910"/>
                </a:cubicBezTo>
                <a:cubicBezTo>
                  <a:pt x="23196" y="33667"/>
                  <a:pt x="23130" y="33441"/>
                  <a:pt x="22864" y="33324"/>
                </a:cubicBezTo>
                <a:cubicBezTo>
                  <a:pt x="22790" y="33291"/>
                  <a:pt x="22702" y="33275"/>
                  <a:pt x="22612" y="33275"/>
                </a:cubicBezTo>
                <a:close/>
                <a:moveTo>
                  <a:pt x="23103" y="36580"/>
                </a:moveTo>
                <a:cubicBezTo>
                  <a:pt x="23036" y="36580"/>
                  <a:pt x="22961" y="36604"/>
                  <a:pt x="22877" y="36659"/>
                </a:cubicBezTo>
                <a:cubicBezTo>
                  <a:pt x="22616" y="36826"/>
                  <a:pt x="22435" y="37313"/>
                  <a:pt x="22455" y="37734"/>
                </a:cubicBezTo>
                <a:cubicBezTo>
                  <a:pt x="22471" y="38040"/>
                  <a:pt x="22583" y="38297"/>
                  <a:pt x="22685" y="38507"/>
                </a:cubicBezTo>
                <a:cubicBezTo>
                  <a:pt x="22845" y="38838"/>
                  <a:pt x="22904" y="39286"/>
                  <a:pt x="23122" y="39520"/>
                </a:cubicBezTo>
                <a:cubicBezTo>
                  <a:pt x="23155" y="39555"/>
                  <a:pt x="23198" y="39572"/>
                  <a:pt x="23245" y="39572"/>
                </a:cubicBezTo>
                <a:cubicBezTo>
                  <a:pt x="23355" y="39572"/>
                  <a:pt x="23486" y="39477"/>
                  <a:pt x="23551" y="39297"/>
                </a:cubicBezTo>
                <a:cubicBezTo>
                  <a:pt x="23748" y="38755"/>
                  <a:pt x="23722" y="38268"/>
                  <a:pt x="23662" y="37759"/>
                </a:cubicBezTo>
                <a:cubicBezTo>
                  <a:pt x="23599" y="37231"/>
                  <a:pt x="23453" y="36580"/>
                  <a:pt x="23103" y="36580"/>
                </a:cubicBezTo>
                <a:close/>
                <a:moveTo>
                  <a:pt x="25993" y="36271"/>
                </a:moveTo>
                <a:cubicBezTo>
                  <a:pt x="25716" y="36271"/>
                  <a:pt x="25449" y="36494"/>
                  <a:pt x="25275" y="36980"/>
                </a:cubicBezTo>
                <a:cubicBezTo>
                  <a:pt x="25108" y="37447"/>
                  <a:pt x="25131" y="38087"/>
                  <a:pt x="25382" y="38293"/>
                </a:cubicBezTo>
                <a:cubicBezTo>
                  <a:pt x="25857" y="38685"/>
                  <a:pt x="26150" y="39392"/>
                  <a:pt x="26558" y="39902"/>
                </a:cubicBezTo>
                <a:cubicBezTo>
                  <a:pt x="26610" y="40007"/>
                  <a:pt x="26671" y="40074"/>
                  <a:pt x="26740" y="40102"/>
                </a:cubicBezTo>
                <a:cubicBezTo>
                  <a:pt x="26776" y="40152"/>
                  <a:pt x="26823" y="40179"/>
                  <a:pt x="26873" y="40179"/>
                </a:cubicBezTo>
                <a:cubicBezTo>
                  <a:pt x="26934" y="40179"/>
                  <a:pt x="27000" y="40139"/>
                  <a:pt x="27059" y="40051"/>
                </a:cubicBezTo>
                <a:cubicBezTo>
                  <a:pt x="27069" y="40035"/>
                  <a:pt x="27079" y="40016"/>
                  <a:pt x="27090" y="39998"/>
                </a:cubicBezTo>
                <a:cubicBezTo>
                  <a:pt x="27333" y="39784"/>
                  <a:pt x="27548" y="39317"/>
                  <a:pt x="27542" y="38866"/>
                </a:cubicBezTo>
                <a:cubicBezTo>
                  <a:pt x="27535" y="38251"/>
                  <a:pt x="27391" y="37758"/>
                  <a:pt x="27175" y="37364"/>
                </a:cubicBezTo>
                <a:cubicBezTo>
                  <a:pt x="26947" y="36752"/>
                  <a:pt x="26537" y="36355"/>
                  <a:pt x="26082" y="36279"/>
                </a:cubicBezTo>
                <a:cubicBezTo>
                  <a:pt x="26052" y="36274"/>
                  <a:pt x="26023" y="36271"/>
                  <a:pt x="25993" y="36271"/>
                </a:cubicBezTo>
                <a:close/>
                <a:moveTo>
                  <a:pt x="31873" y="31374"/>
                </a:moveTo>
                <a:cubicBezTo>
                  <a:pt x="31243" y="31374"/>
                  <a:pt x="30789" y="31910"/>
                  <a:pt x="30703" y="33373"/>
                </a:cubicBezTo>
                <a:cubicBezTo>
                  <a:pt x="30623" y="34725"/>
                  <a:pt x="31772" y="36247"/>
                  <a:pt x="32539" y="36948"/>
                </a:cubicBezTo>
                <a:cubicBezTo>
                  <a:pt x="33678" y="37985"/>
                  <a:pt x="35254" y="39103"/>
                  <a:pt x="36453" y="39934"/>
                </a:cubicBezTo>
                <a:cubicBezTo>
                  <a:pt x="36914" y="40255"/>
                  <a:pt x="37414" y="40285"/>
                  <a:pt x="37894" y="40309"/>
                </a:cubicBezTo>
                <a:cubicBezTo>
                  <a:pt x="38251" y="40327"/>
                  <a:pt x="38611" y="40344"/>
                  <a:pt x="38967" y="40344"/>
                </a:cubicBezTo>
                <a:cubicBezTo>
                  <a:pt x="39678" y="40344"/>
                  <a:pt x="40378" y="40276"/>
                  <a:pt x="41029" y="40007"/>
                </a:cubicBezTo>
                <a:cubicBezTo>
                  <a:pt x="41443" y="39836"/>
                  <a:pt x="41849" y="39565"/>
                  <a:pt x="42074" y="39063"/>
                </a:cubicBezTo>
                <a:cubicBezTo>
                  <a:pt x="42300" y="38562"/>
                  <a:pt x="42292" y="37782"/>
                  <a:pt x="41956" y="37268"/>
                </a:cubicBezTo>
                <a:cubicBezTo>
                  <a:pt x="41718" y="36904"/>
                  <a:pt x="41374" y="36742"/>
                  <a:pt x="41051" y="36638"/>
                </a:cubicBezTo>
                <a:cubicBezTo>
                  <a:pt x="39628" y="36174"/>
                  <a:pt x="38118" y="36393"/>
                  <a:pt x="36818" y="35266"/>
                </a:cubicBezTo>
                <a:cubicBezTo>
                  <a:pt x="35951" y="34513"/>
                  <a:pt x="33397" y="31374"/>
                  <a:pt x="31873" y="31374"/>
                </a:cubicBezTo>
                <a:close/>
                <a:moveTo>
                  <a:pt x="33313" y="40939"/>
                </a:moveTo>
                <a:cubicBezTo>
                  <a:pt x="33296" y="40939"/>
                  <a:pt x="33279" y="40943"/>
                  <a:pt x="33261" y="40951"/>
                </a:cubicBezTo>
                <a:cubicBezTo>
                  <a:pt x="33230" y="40956"/>
                  <a:pt x="33199" y="40975"/>
                  <a:pt x="33169" y="41007"/>
                </a:cubicBezTo>
                <a:cubicBezTo>
                  <a:pt x="33138" y="41035"/>
                  <a:pt x="33112" y="41072"/>
                  <a:pt x="33090" y="41119"/>
                </a:cubicBezTo>
                <a:cubicBezTo>
                  <a:pt x="33063" y="41161"/>
                  <a:pt x="33043" y="41210"/>
                  <a:pt x="33030" y="41266"/>
                </a:cubicBezTo>
                <a:cubicBezTo>
                  <a:pt x="33024" y="41302"/>
                  <a:pt x="33017" y="41340"/>
                  <a:pt x="33010" y="41376"/>
                </a:cubicBezTo>
                <a:cubicBezTo>
                  <a:pt x="33002" y="41447"/>
                  <a:pt x="33005" y="41514"/>
                  <a:pt x="33020" y="41574"/>
                </a:cubicBezTo>
                <a:cubicBezTo>
                  <a:pt x="33029" y="41601"/>
                  <a:pt x="33038" y="41626"/>
                  <a:pt x="33048" y="41653"/>
                </a:cubicBezTo>
                <a:cubicBezTo>
                  <a:pt x="33071" y="41702"/>
                  <a:pt x="33104" y="41735"/>
                  <a:pt x="33143" y="41750"/>
                </a:cubicBezTo>
                <a:cubicBezTo>
                  <a:pt x="33157" y="41756"/>
                  <a:pt x="33171" y="41759"/>
                  <a:pt x="33186" y="41759"/>
                </a:cubicBezTo>
                <a:cubicBezTo>
                  <a:pt x="33203" y="41759"/>
                  <a:pt x="33220" y="41755"/>
                  <a:pt x="33237" y="41748"/>
                </a:cubicBezTo>
                <a:cubicBezTo>
                  <a:pt x="33268" y="41741"/>
                  <a:pt x="33299" y="41723"/>
                  <a:pt x="33329" y="41691"/>
                </a:cubicBezTo>
                <a:cubicBezTo>
                  <a:pt x="33360" y="41663"/>
                  <a:pt x="33386" y="41625"/>
                  <a:pt x="33408" y="41579"/>
                </a:cubicBezTo>
                <a:cubicBezTo>
                  <a:pt x="33435" y="41536"/>
                  <a:pt x="33455" y="41488"/>
                  <a:pt x="33468" y="41432"/>
                </a:cubicBezTo>
                <a:cubicBezTo>
                  <a:pt x="33475" y="41396"/>
                  <a:pt x="33482" y="41359"/>
                  <a:pt x="33489" y="41322"/>
                </a:cubicBezTo>
                <a:cubicBezTo>
                  <a:pt x="33496" y="41251"/>
                  <a:pt x="33493" y="41184"/>
                  <a:pt x="33478" y="41124"/>
                </a:cubicBezTo>
                <a:cubicBezTo>
                  <a:pt x="33469" y="41097"/>
                  <a:pt x="33460" y="41071"/>
                  <a:pt x="33450" y="41044"/>
                </a:cubicBezTo>
                <a:cubicBezTo>
                  <a:pt x="33427" y="40996"/>
                  <a:pt x="33395" y="40964"/>
                  <a:pt x="33355" y="40948"/>
                </a:cubicBezTo>
                <a:cubicBezTo>
                  <a:pt x="33341" y="40942"/>
                  <a:pt x="33327" y="40939"/>
                  <a:pt x="33313" y="40939"/>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rot="8100000">
            <a:off x="7847392" y="683349"/>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6584998" y="4795549"/>
            <a:ext cx="667864" cy="667844"/>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39"/>
          <p:cNvGrpSpPr/>
          <p:nvPr/>
        </p:nvGrpSpPr>
        <p:grpSpPr>
          <a:xfrm>
            <a:off x="8084080" y="3636139"/>
            <a:ext cx="822107" cy="798079"/>
            <a:chOff x="4497775" y="375075"/>
            <a:chExt cx="1161825" cy="1120425"/>
          </a:xfrm>
        </p:grpSpPr>
        <p:sp>
          <p:nvSpPr>
            <p:cNvPr id="891" name="Google Shape;891;p39"/>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39"/>
          <p:cNvSpPr/>
          <p:nvPr/>
        </p:nvSpPr>
        <p:spPr>
          <a:xfrm>
            <a:off x="-166277" y="29999"/>
            <a:ext cx="667864" cy="667844"/>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7"/>
          <p:cNvSpPr txBox="1">
            <a:spLocks noGrp="1"/>
          </p:cNvSpPr>
          <p:nvPr>
            <p:ph type="title"/>
          </p:nvPr>
        </p:nvSpPr>
        <p:spPr>
          <a:xfrm>
            <a:off x="795300" y="2231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721" name="Google Shape;721;p37"/>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Font typeface="Arial" panose="020B0604020202020204" pitchFamily="34" charset="0"/>
              <a:buChar char="•"/>
            </a:pPr>
            <a:r>
              <a:rPr lang="en-US" dirty="0"/>
              <a:t>Advanced skin disease diagnosis leverages cutting-edge technologies to improve the accuracy and efficiency of diagnosing various skin conditions. These technologies analyze large datasets of skin images to identify patterns and features associated with different skin diseases, including common conditions like acne, psoriasis, and more serious ones like melanoma and other skin cancers.</a:t>
            </a:r>
          </a:p>
          <a:p>
            <a:pPr marL="0" lvl="0" indent="0" algn="just" rtl="0">
              <a:lnSpc>
                <a:spcPct val="100000"/>
              </a:lnSpc>
              <a:spcBef>
                <a:spcPts val="0"/>
              </a:spcBef>
              <a:spcAft>
                <a:spcPts val="0"/>
              </a:spcAft>
              <a:buNone/>
            </a:pPr>
            <a:endParaRPr lang="en-US" dirty="0"/>
          </a:p>
          <a:p>
            <a:pPr marL="285750" lvl="0" indent="-285750" algn="just" rtl="0">
              <a:lnSpc>
                <a:spcPct val="100000"/>
              </a:lnSpc>
              <a:spcBef>
                <a:spcPts val="0"/>
              </a:spcBef>
              <a:spcAft>
                <a:spcPts val="0"/>
              </a:spcAft>
              <a:buFont typeface="Arial" panose="020B0604020202020204" pitchFamily="34" charset="0"/>
              <a:buChar char="•"/>
            </a:pPr>
            <a:r>
              <a:rPr lang="en-US" dirty="0">
                <a:solidFill>
                  <a:schemeClr val="dk1"/>
                </a:solidFill>
              </a:rPr>
              <a:t>The technologies which we use can detect skin diseases at an early stage, which is crucial for effective treatment, especially for conditions like melanoma.</a:t>
            </a:r>
          </a:p>
          <a:p>
            <a:pPr marL="0" lvl="0" indent="0" algn="just" rtl="0">
              <a:lnSpc>
                <a:spcPct val="100000"/>
              </a:lnSpc>
              <a:spcBef>
                <a:spcPts val="0"/>
              </a:spcBef>
              <a:spcAft>
                <a:spcPts val="0"/>
              </a:spcAft>
              <a:buNone/>
            </a:pPr>
            <a:endParaRPr lang="en-US" dirty="0"/>
          </a:p>
          <a:p>
            <a:pPr marL="285750" lvl="0" indent="-285750" algn="just" rtl="0">
              <a:lnSpc>
                <a:spcPct val="100000"/>
              </a:lnSpc>
              <a:spcBef>
                <a:spcPts val="0"/>
              </a:spcBef>
              <a:spcAft>
                <a:spcPts val="0"/>
              </a:spcAft>
              <a:buFont typeface="Arial" panose="020B0604020202020204" pitchFamily="34" charset="0"/>
              <a:buChar char="•"/>
            </a:pPr>
            <a:r>
              <a:rPr lang="en-US" dirty="0">
                <a:solidFill>
                  <a:schemeClr val="dk1"/>
                </a:solidFill>
              </a:rPr>
              <a:t>Early and accurate diagnosis can reduce the need for extensive treatments or hospitalizations, saving costs for patients and healthcare systems.</a:t>
            </a:r>
          </a:p>
          <a:p>
            <a:pPr marL="0" lvl="0" indent="0" algn="just" rtl="0">
              <a:lnSpc>
                <a:spcPct val="100000"/>
              </a:lnSpc>
              <a:spcBef>
                <a:spcPts val="0"/>
              </a:spcBef>
              <a:spcAft>
                <a:spcPts val="0"/>
              </a:spcAft>
              <a:buNone/>
            </a:pPr>
            <a:endParaRPr lang="en-US" dirty="0">
              <a:solidFill>
                <a:schemeClr val="dk1"/>
              </a:solidFill>
            </a:endParaRPr>
          </a:p>
          <a:p>
            <a:pPr marL="285750" lvl="0" indent="-285750" algn="just" rtl="0">
              <a:lnSpc>
                <a:spcPct val="100000"/>
              </a:lnSpc>
              <a:spcBef>
                <a:spcPts val="0"/>
              </a:spcBef>
              <a:spcAft>
                <a:spcPts val="0"/>
              </a:spcAft>
              <a:buFont typeface="Arial" panose="020B0604020202020204" pitchFamily="34" charset="0"/>
              <a:buChar char="•"/>
            </a:pPr>
            <a:r>
              <a:rPr lang="en-US" dirty="0">
                <a:solidFill>
                  <a:schemeClr val="dk1"/>
                </a:solidFill>
              </a:rPr>
              <a:t>Technology enables patients to track skin changes over time, stay informed, and seek medical advice proactively, fostering a more proactive approach to skin health.                                                                                                                                                                                                                                                                                                            </a:t>
            </a:r>
            <a:endParaRPr dirty="0">
              <a:solidFill>
                <a:schemeClr val="dk1"/>
              </a:solidFill>
            </a:endParaRPr>
          </a:p>
        </p:txBody>
      </p:sp>
      <p:grpSp>
        <p:nvGrpSpPr>
          <p:cNvPr id="725" name="Google Shape;725;p37"/>
          <p:cNvGrpSpPr/>
          <p:nvPr/>
        </p:nvGrpSpPr>
        <p:grpSpPr>
          <a:xfrm>
            <a:off x="0" y="4345500"/>
            <a:ext cx="806150" cy="798000"/>
            <a:chOff x="4483825" y="2548575"/>
            <a:chExt cx="806150" cy="798000"/>
          </a:xfrm>
        </p:grpSpPr>
        <p:sp>
          <p:nvSpPr>
            <p:cNvPr id="726" name="Google Shape;726;p37"/>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7" name="Google Shape;737;p37"/>
          <p:cNvSpPr/>
          <p:nvPr/>
        </p:nvSpPr>
        <p:spPr>
          <a:xfrm>
            <a:off x="8382725" y="18265"/>
            <a:ext cx="806120" cy="803280"/>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0"/>
          <p:cNvSpPr txBox="1">
            <a:spLocks noGrp="1"/>
          </p:cNvSpPr>
          <p:nvPr>
            <p:ph type="title" idx="2"/>
          </p:nvPr>
        </p:nvSpPr>
        <p:spPr>
          <a:xfrm>
            <a:off x="1759500" y="116048"/>
            <a:ext cx="4874349"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Project Overview</a:t>
            </a:r>
            <a:endParaRPr sz="4000" dirty="0"/>
          </a:p>
        </p:txBody>
      </p:sp>
      <p:sp>
        <p:nvSpPr>
          <p:cNvPr id="933" name="Google Shape;933;p40"/>
          <p:cNvSpPr txBox="1">
            <a:spLocks noGrp="1"/>
          </p:cNvSpPr>
          <p:nvPr>
            <p:ph type="title"/>
          </p:nvPr>
        </p:nvSpPr>
        <p:spPr>
          <a:xfrm>
            <a:off x="2311450" y="2097075"/>
            <a:ext cx="4491300" cy="17097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1400" b="1" dirty="0"/>
              <a:t>CREATE  </a:t>
            </a:r>
            <a:r>
              <a:rPr lang="en-US" sz="1400" dirty="0"/>
              <a:t>a new user account to access the application.</a:t>
            </a:r>
            <a:br>
              <a:rPr lang="en-US" sz="1400" b="1" dirty="0"/>
            </a:br>
            <a:br>
              <a:rPr lang="en-US" sz="1400" b="1" dirty="0"/>
            </a:br>
            <a:r>
              <a:rPr lang="en-US" sz="1400" b="1" dirty="0"/>
              <a:t>LOGIN  </a:t>
            </a:r>
            <a:r>
              <a:rPr lang="en-US" sz="1400" dirty="0"/>
              <a:t>with your username and password.</a:t>
            </a:r>
            <a:br>
              <a:rPr lang="en-US" sz="1400" b="1" dirty="0"/>
            </a:br>
            <a:br>
              <a:rPr lang="en-US" sz="1400" b="1" dirty="0"/>
            </a:br>
            <a:r>
              <a:rPr lang="en-US" sz="1400" b="1" dirty="0"/>
              <a:t>INPUT  </a:t>
            </a:r>
            <a:r>
              <a:rPr lang="en-US" sz="1400" dirty="0"/>
              <a:t>upload the picture. </a:t>
            </a:r>
            <a:br>
              <a:rPr lang="en-US" sz="1400" b="1" dirty="0"/>
            </a:br>
            <a:br>
              <a:rPr lang="en-US" sz="1400" b="1" dirty="0"/>
            </a:br>
            <a:r>
              <a:rPr lang="en-US" sz="1400" b="1" dirty="0"/>
              <a:t>VIEW  </a:t>
            </a:r>
            <a:r>
              <a:rPr lang="en-US" sz="1400" dirty="0"/>
              <a:t>the after results the and the medical history details.</a:t>
            </a:r>
            <a:br>
              <a:rPr lang="en-US" sz="1400" b="1" dirty="0"/>
            </a:br>
            <a:endParaRPr sz="1400" b="1" dirty="0"/>
          </a:p>
        </p:txBody>
      </p:sp>
      <p:sp>
        <p:nvSpPr>
          <p:cNvPr id="934" name="Google Shape;934;p40"/>
          <p:cNvSpPr txBox="1">
            <a:spLocks noGrp="1"/>
          </p:cNvSpPr>
          <p:nvPr>
            <p:ph type="subTitle" idx="1"/>
          </p:nvPr>
        </p:nvSpPr>
        <p:spPr>
          <a:xfrm>
            <a:off x="1761699" y="1185713"/>
            <a:ext cx="4872149"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Customer Features</a:t>
            </a:r>
            <a:endParaRPr dirty="0"/>
          </a:p>
        </p:txBody>
      </p:sp>
      <p:sp>
        <p:nvSpPr>
          <p:cNvPr id="935" name="Google Shape;935;p40"/>
          <p:cNvSpPr/>
          <p:nvPr/>
        </p:nvSpPr>
        <p:spPr>
          <a:xfrm>
            <a:off x="6658813" y="-1103097"/>
            <a:ext cx="3540371" cy="3527897"/>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40"/>
          <p:cNvGrpSpPr/>
          <p:nvPr/>
        </p:nvGrpSpPr>
        <p:grpSpPr>
          <a:xfrm>
            <a:off x="7607045" y="3628150"/>
            <a:ext cx="1065005" cy="1054238"/>
            <a:chOff x="4483825" y="2548575"/>
            <a:chExt cx="806150" cy="798000"/>
          </a:xfrm>
        </p:grpSpPr>
        <p:sp>
          <p:nvSpPr>
            <p:cNvPr id="937" name="Google Shape;937;p40"/>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40"/>
          <p:cNvSpPr/>
          <p:nvPr/>
        </p:nvSpPr>
        <p:spPr>
          <a:xfrm>
            <a:off x="1105225" y="475750"/>
            <a:ext cx="606950" cy="1309125"/>
          </a:xfrm>
          <a:custGeom>
            <a:avLst/>
            <a:gdLst/>
            <a:ahLst/>
            <a:cxnLst/>
            <a:rect l="l" t="t" r="r" b="b"/>
            <a:pathLst>
              <a:path w="24278" h="52365" extrusionOk="0">
                <a:moveTo>
                  <a:pt x="13202" y="0"/>
                </a:moveTo>
                <a:cubicBezTo>
                  <a:pt x="12840" y="4348"/>
                  <a:pt x="1763" y="8185"/>
                  <a:pt x="2397" y="14705"/>
                </a:cubicBezTo>
                <a:cubicBezTo>
                  <a:pt x="3031" y="21224"/>
                  <a:pt x="4348" y="25258"/>
                  <a:pt x="2174" y="28517"/>
                </a:cubicBezTo>
                <a:cubicBezTo>
                  <a:pt x="1" y="31778"/>
                  <a:pt x="2272" y="45392"/>
                  <a:pt x="13682" y="52364"/>
                </a:cubicBezTo>
                <a:cubicBezTo>
                  <a:pt x="11780" y="48290"/>
                  <a:pt x="10875" y="39053"/>
                  <a:pt x="16943" y="36879"/>
                </a:cubicBezTo>
                <a:cubicBezTo>
                  <a:pt x="23010" y="34706"/>
                  <a:pt x="24277" y="25197"/>
                  <a:pt x="23010" y="21665"/>
                </a:cubicBezTo>
                <a:cubicBezTo>
                  <a:pt x="21742" y="18134"/>
                  <a:pt x="22092" y="11554"/>
                  <a:pt x="21294" y="7600"/>
                </a:cubicBezTo>
                <a:lnTo>
                  <a:pt x="13202" y="0"/>
                </a:ln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177450" y="1338550"/>
            <a:ext cx="887725" cy="1717850"/>
          </a:xfrm>
          <a:custGeom>
            <a:avLst/>
            <a:gdLst/>
            <a:ahLst/>
            <a:cxnLst/>
            <a:rect l="l" t="t" r="r" b="b"/>
            <a:pathLst>
              <a:path w="35509" h="68714" extrusionOk="0">
                <a:moveTo>
                  <a:pt x="12032" y="0"/>
                </a:moveTo>
                <a:cubicBezTo>
                  <a:pt x="3844" y="4093"/>
                  <a:pt x="2508" y="19800"/>
                  <a:pt x="2174" y="27988"/>
                </a:cubicBezTo>
                <a:cubicBezTo>
                  <a:pt x="1840" y="36175"/>
                  <a:pt x="1" y="49542"/>
                  <a:pt x="1004" y="51046"/>
                </a:cubicBezTo>
                <a:cubicBezTo>
                  <a:pt x="1947" y="52460"/>
                  <a:pt x="20756" y="68713"/>
                  <a:pt x="29531" y="68713"/>
                </a:cubicBezTo>
                <a:cubicBezTo>
                  <a:pt x="30091" y="68713"/>
                  <a:pt x="30609" y="68647"/>
                  <a:pt x="31080" y="68507"/>
                </a:cubicBezTo>
                <a:lnTo>
                  <a:pt x="35508" y="60487"/>
                </a:lnTo>
                <a:lnTo>
                  <a:pt x="17964" y="38431"/>
                </a:lnTo>
                <a:lnTo>
                  <a:pt x="12032"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875600" y="787150"/>
            <a:ext cx="467325" cy="620150"/>
          </a:xfrm>
          <a:custGeom>
            <a:avLst/>
            <a:gdLst/>
            <a:ahLst/>
            <a:cxnLst/>
            <a:rect l="l" t="t" r="r" b="b"/>
            <a:pathLst>
              <a:path w="18693" h="24806" extrusionOk="0">
                <a:moveTo>
                  <a:pt x="5243" y="0"/>
                </a:moveTo>
                <a:cubicBezTo>
                  <a:pt x="5243" y="0"/>
                  <a:pt x="3718" y="8694"/>
                  <a:pt x="1" y="19064"/>
                </a:cubicBezTo>
                <a:cubicBezTo>
                  <a:pt x="1579" y="23841"/>
                  <a:pt x="6004" y="24806"/>
                  <a:pt x="9322" y="24806"/>
                </a:cubicBezTo>
                <a:cubicBezTo>
                  <a:pt x="11571" y="24806"/>
                  <a:pt x="13312" y="24362"/>
                  <a:pt x="13312" y="24362"/>
                </a:cubicBezTo>
                <a:lnTo>
                  <a:pt x="18693" y="7010"/>
                </a:lnTo>
                <a:lnTo>
                  <a:pt x="5243"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1041425" y="626425"/>
            <a:ext cx="658550" cy="731825"/>
          </a:xfrm>
          <a:custGeom>
            <a:avLst/>
            <a:gdLst/>
            <a:ahLst/>
            <a:cxnLst/>
            <a:rect l="l" t="t" r="r" b="b"/>
            <a:pathLst>
              <a:path w="26342" h="29273" extrusionOk="0">
                <a:moveTo>
                  <a:pt x="16467" y="1"/>
                </a:moveTo>
                <a:cubicBezTo>
                  <a:pt x="9036" y="1"/>
                  <a:pt x="2273" y="5396"/>
                  <a:pt x="545" y="16913"/>
                </a:cubicBezTo>
                <a:cubicBezTo>
                  <a:pt x="1" y="20807"/>
                  <a:pt x="4439" y="28143"/>
                  <a:pt x="12498" y="29230"/>
                </a:cubicBezTo>
                <a:cubicBezTo>
                  <a:pt x="12674" y="29259"/>
                  <a:pt x="12851" y="29273"/>
                  <a:pt x="13027" y="29273"/>
                </a:cubicBezTo>
                <a:cubicBezTo>
                  <a:pt x="19981" y="29273"/>
                  <a:pt x="26341" y="7071"/>
                  <a:pt x="22278" y="1066"/>
                </a:cubicBezTo>
                <a:cubicBezTo>
                  <a:pt x="20347" y="360"/>
                  <a:pt x="18385" y="1"/>
                  <a:pt x="16467"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25900" y="1289775"/>
            <a:ext cx="1303050" cy="1856050"/>
          </a:xfrm>
          <a:custGeom>
            <a:avLst/>
            <a:gdLst/>
            <a:ahLst/>
            <a:cxnLst/>
            <a:rect l="l" t="t" r="r" b="b"/>
            <a:pathLst>
              <a:path w="52122" h="74242" extrusionOk="0">
                <a:moveTo>
                  <a:pt x="14143" y="1"/>
                </a:moveTo>
                <a:cubicBezTo>
                  <a:pt x="7514" y="1"/>
                  <a:pt x="0" y="3735"/>
                  <a:pt x="3169" y="12812"/>
                </a:cubicBezTo>
                <a:cubicBezTo>
                  <a:pt x="6846" y="23338"/>
                  <a:pt x="10020" y="59597"/>
                  <a:pt x="9686" y="70458"/>
                </a:cubicBezTo>
                <a:cubicBezTo>
                  <a:pt x="11915" y="72687"/>
                  <a:pt x="18133" y="74241"/>
                  <a:pt x="26157" y="74241"/>
                </a:cubicBezTo>
                <a:cubicBezTo>
                  <a:pt x="31970" y="74241"/>
                  <a:pt x="38731" y="73425"/>
                  <a:pt x="45610" y="71460"/>
                </a:cubicBezTo>
                <a:cubicBezTo>
                  <a:pt x="42603" y="53414"/>
                  <a:pt x="51793" y="28518"/>
                  <a:pt x="51960" y="17156"/>
                </a:cubicBezTo>
                <a:cubicBezTo>
                  <a:pt x="52121" y="6181"/>
                  <a:pt x="46358" y="3780"/>
                  <a:pt x="40392" y="3780"/>
                </a:cubicBezTo>
                <a:cubicBezTo>
                  <a:pt x="40183" y="3780"/>
                  <a:pt x="39972" y="3783"/>
                  <a:pt x="39762" y="3789"/>
                </a:cubicBezTo>
                <a:cubicBezTo>
                  <a:pt x="39551" y="3794"/>
                  <a:pt x="39336" y="3797"/>
                  <a:pt x="39118" y="3797"/>
                </a:cubicBezTo>
                <a:cubicBezTo>
                  <a:pt x="32944" y="3797"/>
                  <a:pt x="23984" y="1572"/>
                  <a:pt x="17206" y="280"/>
                </a:cubicBezTo>
                <a:cubicBezTo>
                  <a:pt x="16239" y="96"/>
                  <a:pt x="15202" y="1"/>
                  <a:pt x="14143"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1182100" y="1376250"/>
            <a:ext cx="769550" cy="2154725"/>
          </a:xfrm>
          <a:custGeom>
            <a:avLst/>
            <a:gdLst/>
            <a:ahLst/>
            <a:cxnLst/>
            <a:rect l="l" t="t" r="r" b="b"/>
            <a:pathLst>
              <a:path w="30782" h="86189" extrusionOk="0">
                <a:moveTo>
                  <a:pt x="9274" y="1"/>
                </a:moveTo>
                <a:cubicBezTo>
                  <a:pt x="7592" y="1"/>
                  <a:pt x="5761" y="336"/>
                  <a:pt x="3844" y="999"/>
                </a:cubicBezTo>
                <a:lnTo>
                  <a:pt x="0" y="16872"/>
                </a:lnTo>
                <a:cubicBezTo>
                  <a:pt x="669" y="32913"/>
                  <a:pt x="9357" y="55302"/>
                  <a:pt x="11195" y="62153"/>
                </a:cubicBezTo>
                <a:cubicBezTo>
                  <a:pt x="13034" y="69004"/>
                  <a:pt x="25555" y="86188"/>
                  <a:pt x="25555" y="86188"/>
                </a:cubicBezTo>
                <a:lnTo>
                  <a:pt x="30781" y="79832"/>
                </a:lnTo>
                <a:lnTo>
                  <a:pt x="21053" y="56472"/>
                </a:lnTo>
                <a:cubicBezTo>
                  <a:pt x="21053" y="56472"/>
                  <a:pt x="17211" y="27566"/>
                  <a:pt x="18715" y="14867"/>
                </a:cubicBezTo>
                <a:cubicBezTo>
                  <a:pt x="19905" y="4819"/>
                  <a:pt x="15654" y="1"/>
                  <a:pt x="927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1201600" y="1825875"/>
            <a:ext cx="58475" cy="281300"/>
          </a:xfrm>
          <a:custGeom>
            <a:avLst/>
            <a:gdLst/>
            <a:ahLst/>
            <a:cxnLst/>
            <a:rect l="l" t="t" r="r" b="b"/>
            <a:pathLst>
              <a:path w="2339" h="11252" fill="none" extrusionOk="0">
                <a:moveTo>
                  <a:pt x="0" y="1"/>
                </a:moveTo>
                <a:cubicBezTo>
                  <a:pt x="0" y="1"/>
                  <a:pt x="1449" y="8132"/>
                  <a:pt x="2339" y="11251"/>
                </a:cubicBezTo>
              </a:path>
            </a:pathLst>
          </a:custGeom>
          <a:noFill/>
          <a:ln w="12200" cap="flat" cmpd="sng">
            <a:solidFill>
              <a:srgbClr val="5B171D"/>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1808800" y="3246350"/>
            <a:ext cx="411925" cy="381800"/>
          </a:xfrm>
          <a:custGeom>
            <a:avLst/>
            <a:gdLst/>
            <a:ahLst/>
            <a:cxnLst/>
            <a:rect l="l" t="t" r="r" b="b"/>
            <a:pathLst>
              <a:path w="16477" h="15272" extrusionOk="0">
                <a:moveTo>
                  <a:pt x="11596" y="1"/>
                </a:moveTo>
                <a:cubicBezTo>
                  <a:pt x="11229" y="1"/>
                  <a:pt x="10865" y="73"/>
                  <a:pt x="10529" y="242"/>
                </a:cubicBezTo>
                <a:cubicBezTo>
                  <a:pt x="8288" y="1365"/>
                  <a:pt x="3547" y="5815"/>
                  <a:pt x="3547" y="5815"/>
                </a:cubicBezTo>
                <a:lnTo>
                  <a:pt x="1" y="10861"/>
                </a:lnTo>
                <a:cubicBezTo>
                  <a:pt x="2941" y="13954"/>
                  <a:pt x="4413" y="15271"/>
                  <a:pt x="5984" y="15271"/>
                </a:cubicBezTo>
                <a:cubicBezTo>
                  <a:pt x="7030" y="15271"/>
                  <a:pt x="8121" y="14688"/>
                  <a:pt x="9718" y="13655"/>
                </a:cubicBezTo>
                <a:lnTo>
                  <a:pt x="11697" y="12683"/>
                </a:lnTo>
                <a:lnTo>
                  <a:pt x="11697" y="12683"/>
                </a:lnTo>
                <a:cubicBezTo>
                  <a:pt x="11697" y="12683"/>
                  <a:pt x="9831" y="13993"/>
                  <a:pt x="11063" y="14888"/>
                </a:cubicBezTo>
                <a:cubicBezTo>
                  <a:pt x="11238" y="15015"/>
                  <a:pt x="11458" y="15075"/>
                  <a:pt x="11707" y="15075"/>
                </a:cubicBezTo>
                <a:cubicBezTo>
                  <a:pt x="13217" y="15075"/>
                  <a:pt x="15760" y="12861"/>
                  <a:pt x="15244" y="9877"/>
                </a:cubicBezTo>
                <a:cubicBezTo>
                  <a:pt x="16476" y="8905"/>
                  <a:pt x="16138" y="6403"/>
                  <a:pt x="15166" y="5544"/>
                </a:cubicBezTo>
                <a:cubicBezTo>
                  <a:pt x="16250" y="5431"/>
                  <a:pt x="15911" y="3676"/>
                  <a:pt x="13931" y="2780"/>
                </a:cubicBezTo>
                <a:cubicBezTo>
                  <a:pt x="15899" y="2333"/>
                  <a:pt x="13682" y="1"/>
                  <a:pt x="11596"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2140375" y="3458725"/>
            <a:ext cx="49550" cy="34575"/>
          </a:xfrm>
          <a:custGeom>
            <a:avLst/>
            <a:gdLst/>
            <a:ahLst/>
            <a:cxnLst/>
            <a:rect l="l" t="t" r="r" b="b"/>
            <a:pathLst>
              <a:path w="1982" h="1383" fill="none" extrusionOk="0">
                <a:moveTo>
                  <a:pt x="0" y="114"/>
                </a:moveTo>
                <a:cubicBezTo>
                  <a:pt x="0" y="114"/>
                  <a:pt x="1457" y="0"/>
                  <a:pt x="1982" y="1382"/>
                </a:cubicBez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2083475" y="3537225"/>
            <a:ext cx="58825" cy="33700"/>
          </a:xfrm>
          <a:custGeom>
            <a:avLst/>
            <a:gdLst/>
            <a:ahLst/>
            <a:cxnLst/>
            <a:rect l="l" t="t" r="r" b="b"/>
            <a:pathLst>
              <a:path w="2353" h="1348" fill="none" extrusionOk="0">
                <a:moveTo>
                  <a:pt x="2353" y="0"/>
                </a:moveTo>
                <a:lnTo>
                  <a:pt x="1" y="1347"/>
                </a:ln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2140275" y="3358800"/>
            <a:ext cx="47675" cy="26150"/>
          </a:xfrm>
          <a:custGeom>
            <a:avLst/>
            <a:gdLst/>
            <a:ahLst/>
            <a:cxnLst/>
            <a:rect l="l" t="t" r="r" b="b"/>
            <a:pathLst>
              <a:path w="1907" h="1046" fill="none" extrusionOk="0">
                <a:moveTo>
                  <a:pt x="1" y="1"/>
                </a:moveTo>
                <a:lnTo>
                  <a:pt x="1907" y="1046"/>
                </a:ln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2113150" y="3286900"/>
            <a:ext cx="43925" cy="28950"/>
          </a:xfrm>
          <a:custGeom>
            <a:avLst/>
            <a:gdLst/>
            <a:ahLst/>
            <a:cxnLst/>
            <a:rect l="l" t="t" r="r" b="b"/>
            <a:pathLst>
              <a:path w="1757" h="1158" fill="none" extrusionOk="0">
                <a:moveTo>
                  <a:pt x="0" y="1"/>
                </a:moveTo>
                <a:lnTo>
                  <a:pt x="1757" y="1158"/>
                </a:ln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167025" y="1290500"/>
            <a:ext cx="1563700" cy="1596350"/>
          </a:xfrm>
          <a:custGeom>
            <a:avLst/>
            <a:gdLst/>
            <a:ahLst/>
            <a:cxnLst/>
            <a:rect l="l" t="t" r="r" b="b"/>
            <a:pathLst>
              <a:path w="62548" h="63854" extrusionOk="0">
                <a:moveTo>
                  <a:pt x="15790" y="0"/>
                </a:moveTo>
                <a:cubicBezTo>
                  <a:pt x="8772" y="1337"/>
                  <a:pt x="6601" y="4596"/>
                  <a:pt x="5097" y="8522"/>
                </a:cubicBezTo>
                <a:cubicBezTo>
                  <a:pt x="3593" y="12448"/>
                  <a:pt x="251" y="32165"/>
                  <a:pt x="0" y="36343"/>
                </a:cubicBezTo>
                <a:cubicBezTo>
                  <a:pt x="1839" y="38849"/>
                  <a:pt x="13534" y="43360"/>
                  <a:pt x="13534" y="43360"/>
                </a:cubicBezTo>
                <a:lnTo>
                  <a:pt x="14649" y="58844"/>
                </a:lnTo>
                <a:cubicBezTo>
                  <a:pt x="14649" y="58844"/>
                  <a:pt x="25811" y="63854"/>
                  <a:pt x="38778" y="63854"/>
                </a:cubicBezTo>
                <a:cubicBezTo>
                  <a:pt x="46456" y="63854"/>
                  <a:pt x="54767" y="62097"/>
                  <a:pt x="61767" y="56504"/>
                </a:cubicBezTo>
                <a:cubicBezTo>
                  <a:pt x="62548" y="51826"/>
                  <a:pt x="59986" y="28433"/>
                  <a:pt x="59986" y="28433"/>
                </a:cubicBezTo>
                <a:cubicBezTo>
                  <a:pt x="59986" y="28433"/>
                  <a:pt x="52445" y="30841"/>
                  <a:pt x="44139" y="30841"/>
                </a:cubicBezTo>
                <a:cubicBezTo>
                  <a:pt x="36872" y="30841"/>
                  <a:pt x="29019" y="28998"/>
                  <a:pt x="25120" y="22084"/>
                </a:cubicBezTo>
                <a:cubicBezTo>
                  <a:pt x="16766" y="7269"/>
                  <a:pt x="15790" y="0"/>
                  <a:pt x="15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226650" y="2329950"/>
            <a:ext cx="640525" cy="754700"/>
          </a:xfrm>
          <a:custGeom>
            <a:avLst/>
            <a:gdLst/>
            <a:ahLst/>
            <a:cxnLst/>
            <a:rect l="l" t="t" r="r" b="b"/>
            <a:pathLst>
              <a:path w="25621" h="30188" extrusionOk="0">
                <a:moveTo>
                  <a:pt x="18381" y="0"/>
                </a:moveTo>
                <a:lnTo>
                  <a:pt x="0" y="1671"/>
                </a:lnTo>
                <a:cubicBezTo>
                  <a:pt x="0" y="1671"/>
                  <a:pt x="4344" y="20497"/>
                  <a:pt x="12142" y="30188"/>
                </a:cubicBezTo>
                <a:cubicBezTo>
                  <a:pt x="16152" y="28851"/>
                  <a:pt x="24062" y="25063"/>
                  <a:pt x="25621" y="20385"/>
                </a:cubicBezTo>
                <a:cubicBezTo>
                  <a:pt x="23281" y="15595"/>
                  <a:pt x="18381" y="0"/>
                  <a:pt x="18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644225" y="1397950"/>
            <a:ext cx="129050" cy="579775"/>
          </a:xfrm>
          <a:custGeom>
            <a:avLst/>
            <a:gdLst/>
            <a:ahLst/>
            <a:cxnLst/>
            <a:rect l="l" t="t" r="r" b="b"/>
            <a:pathLst>
              <a:path w="5162" h="23191" fill="none" extrusionOk="0">
                <a:moveTo>
                  <a:pt x="0" y="23190"/>
                </a:moveTo>
                <a:lnTo>
                  <a:pt x="5161" y="0"/>
                </a:lnTo>
              </a:path>
            </a:pathLst>
          </a:custGeom>
          <a:noFill/>
          <a:ln w="12200" cap="flat" cmpd="sng">
            <a:solidFill>
              <a:srgbClr val="E89E25"/>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609300" y="1541600"/>
            <a:ext cx="240950" cy="160475"/>
          </a:xfrm>
          <a:custGeom>
            <a:avLst/>
            <a:gdLst/>
            <a:ahLst/>
            <a:cxnLst/>
            <a:rect l="l" t="t" r="r" b="b"/>
            <a:pathLst>
              <a:path w="9638" h="6419" fill="none" extrusionOk="0">
                <a:moveTo>
                  <a:pt x="9637" y="6418"/>
                </a:moveTo>
                <a:cubicBezTo>
                  <a:pt x="6748" y="1093"/>
                  <a:pt x="3698" y="0"/>
                  <a:pt x="1" y="3403"/>
                </a:cubicBezTo>
              </a:path>
            </a:pathLst>
          </a:custGeom>
          <a:noFill/>
          <a:ln w="12200" cap="flat" cmpd="sng">
            <a:solidFill>
              <a:srgbClr val="E89E25"/>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658000" y="1448425"/>
            <a:ext cx="192075" cy="106725"/>
          </a:xfrm>
          <a:custGeom>
            <a:avLst/>
            <a:gdLst/>
            <a:ahLst/>
            <a:cxnLst/>
            <a:rect l="l" t="t" r="r" b="b"/>
            <a:pathLst>
              <a:path w="7683" h="4269" fill="none" extrusionOk="0">
                <a:moveTo>
                  <a:pt x="7683" y="4268"/>
                </a:moveTo>
                <a:cubicBezTo>
                  <a:pt x="5226" y="1071"/>
                  <a:pt x="3199" y="1"/>
                  <a:pt x="1" y="2458"/>
                </a:cubicBezTo>
              </a:path>
            </a:pathLst>
          </a:custGeom>
          <a:noFill/>
          <a:ln w="12200" cap="flat" cmpd="sng">
            <a:solidFill>
              <a:srgbClr val="E89E25"/>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542575" y="1288775"/>
            <a:ext cx="68375" cy="82675"/>
          </a:xfrm>
          <a:custGeom>
            <a:avLst/>
            <a:gdLst/>
            <a:ahLst/>
            <a:cxnLst/>
            <a:rect l="l" t="t" r="r" b="b"/>
            <a:pathLst>
              <a:path w="2735" h="3307" fill="none" extrusionOk="0">
                <a:moveTo>
                  <a:pt x="2735" y="3307"/>
                </a:moveTo>
                <a:cubicBezTo>
                  <a:pt x="2713" y="1123"/>
                  <a:pt x="2185" y="0"/>
                  <a:pt x="0" y="22"/>
                </a:cubicBezTo>
              </a:path>
            </a:pathLst>
          </a:custGeom>
          <a:noFill/>
          <a:ln w="12200" cap="flat" cmpd="sng">
            <a:solidFill>
              <a:srgbClr val="E89E25"/>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423200" y="413875"/>
            <a:ext cx="1358925" cy="1676825"/>
          </a:xfrm>
          <a:custGeom>
            <a:avLst/>
            <a:gdLst/>
            <a:ahLst/>
            <a:cxnLst/>
            <a:rect l="l" t="t" r="r" b="b"/>
            <a:pathLst>
              <a:path w="54357" h="67073" extrusionOk="0">
                <a:moveTo>
                  <a:pt x="31563" y="1"/>
                </a:moveTo>
                <a:cubicBezTo>
                  <a:pt x="16963" y="1"/>
                  <a:pt x="13560" y="10407"/>
                  <a:pt x="13201" y="14709"/>
                </a:cubicBezTo>
                <a:cubicBezTo>
                  <a:pt x="12839" y="19055"/>
                  <a:pt x="1763" y="22892"/>
                  <a:pt x="2396" y="29413"/>
                </a:cubicBezTo>
                <a:cubicBezTo>
                  <a:pt x="3030" y="35933"/>
                  <a:pt x="4347" y="39965"/>
                  <a:pt x="2173" y="43226"/>
                </a:cubicBezTo>
                <a:cubicBezTo>
                  <a:pt x="1" y="46485"/>
                  <a:pt x="2272" y="60099"/>
                  <a:pt x="13682" y="67073"/>
                </a:cubicBezTo>
                <a:cubicBezTo>
                  <a:pt x="11780" y="62997"/>
                  <a:pt x="10874" y="53760"/>
                  <a:pt x="16942" y="51587"/>
                </a:cubicBezTo>
                <a:cubicBezTo>
                  <a:pt x="23010" y="49414"/>
                  <a:pt x="24277" y="39905"/>
                  <a:pt x="23010" y="36373"/>
                </a:cubicBezTo>
                <a:cubicBezTo>
                  <a:pt x="21741" y="32841"/>
                  <a:pt x="20790" y="23092"/>
                  <a:pt x="23122" y="19800"/>
                </a:cubicBezTo>
                <a:cubicBezTo>
                  <a:pt x="23437" y="19356"/>
                  <a:pt x="24316" y="18191"/>
                  <a:pt x="25239" y="18191"/>
                </a:cubicBezTo>
                <a:cubicBezTo>
                  <a:pt x="26375" y="18191"/>
                  <a:pt x="27578" y="19955"/>
                  <a:pt x="27877" y="27000"/>
                </a:cubicBezTo>
                <a:cubicBezTo>
                  <a:pt x="31471" y="17011"/>
                  <a:pt x="35113" y="15339"/>
                  <a:pt x="38119" y="15339"/>
                </a:cubicBezTo>
                <a:cubicBezTo>
                  <a:pt x="39632" y="15339"/>
                  <a:pt x="40984" y="15763"/>
                  <a:pt x="42088" y="15763"/>
                </a:cubicBezTo>
                <a:cubicBezTo>
                  <a:pt x="43226" y="15763"/>
                  <a:pt x="44100" y="15313"/>
                  <a:pt x="44614" y="13483"/>
                </a:cubicBezTo>
                <a:cubicBezTo>
                  <a:pt x="45394" y="18050"/>
                  <a:pt x="48179" y="18608"/>
                  <a:pt x="48179" y="18608"/>
                </a:cubicBezTo>
                <a:cubicBezTo>
                  <a:pt x="48179" y="18608"/>
                  <a:pt x="54357" y="336"/>
                  <a:pt x="32027" y="4"/>
                </a:cubicBezTo>
                <a:cubicBezTo>
                  <a:pt x="31871" y="2"/>
                  <a:pt x="31717" y="1"/>
                  <a:pt x="31563"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1162750" y="1246625"/>
            <a:ext cx="69750" cy="77475"/>
          </a:xfrm>
          <a:custGeom>
            <a:avLst/>
            <a:gdLst/>
            <a:ahLst/>
            <a:cxnLst/>
            <a:rect l="l" t="t" r="r" b="b"/>
            <a:pathLst>
              <a:path w="2790" h="3099" fill="none" extrusionOk="0">
                <a:moveTo>
                  <a:pt x="0" y="1"/>
                </a:moveTo>
                <a:cubicBezTo>
                  <a:pt x="0" y="1"/>
                  <a:pt x="627" y="1776"/>
                  <a:pt x="2789" y="3098"/>
                </a:cubicBez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1442825" y="1008575"/>
            <a:ext cx="64775" cy="147475"/>
          </a:xfrm>
          <a:custGeom>
            <a:avLst/>
            <a:gdLst/>
            <a:ahLst/>
            <a:cxnLst/>
            <a:rect l="l" t="t" r="r" b="b"/>
            <a:pathLst>
              <a:path w="2591" h="5899" fill="none" extrusionOk="0">
                <a:moveTo>
                  <a:pt x="1" y="5679"/>
                </a:moveTo>
                <a:cubicBezTo>
                  <a:pt x="1253" y="5899"/>
                  <a:pt x="2590" y="5243"/>
                  <a:pt x="1504" y="4075"/>
                </a:cubicBezTo>
                <a:cubicBezTo>
                  <a:pt x="419" y="2908"/>
                  <a:pt x="1482" y="1"/>
                  <a:pt x="1482" y="1"/>
                </a:cubicBez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344650" y="985075"/>
            <a:ext cx="81475" cy="46000"/>
          </a:xfrm>
          <a:custGeom>
            <a:avLst/>
            <a:gdLst/>
            <a:ahLst/>
            <a:cxnLst/>
            <a:rect l="l" t="t" r="r" b="b"/>
            <a:pathLst>
              <a:path w="3259" h="1840" fill="none" extrusionOk="0">
                <a:moveTo>
                  <a:pt x="0" y="1"/>
                </a:moveTo>
                <a:cubicBezTo>
                  <a:pt x="0" y="1171"/>
                  <a:pt x="2507" y="1840"/>
                  <a:pt x="3259" y="252"/>
                </a:cubicBezTo>
              </a:path>
            </a:pathLst>
          </a:custGeom>
          <a:noFill/>
          <a:ln w="12200" cap="rnd" cmpd="sng">
            <a:solidFill>
              <a:srgbClr val="5B171D"/>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1508300" y="1026925"/>
            <a:ext cx="69225" cy="61825"/>
          </a:xfrm>
          <a:custGeom>
            <a:avLst/>
            <a:gdLst/>
            <a:ahLst/>
            <a:cxnLst/>
            <a:rect l="l" t="t" r="r" b="b"/>
            <a:pathLst>
              <a:path w="2769" h="2473" fill="none" extrusionOk="0">
                <a:moveTo>
                  <a:pt x="451" y="1"/>
                </a:moveTo>
                <a:cubicBezTo>
                  <a:pt x="0" y="1080"/>
                  <a:pt x="1600" y="2473"/>
                  <a:pt x="2768" y="1240"/>
                </a:cubicBezTo>
              </a:path>
            </a:pathLst>
          </a:custGeom>
          <a:noFill/>
          <a:ln w="12200" cap="rnd" cmpd="sng">
            <a:solidFill>
              <a:srgbClr val="5B171D"/>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1373900" y="1199175"/>
            <a:ext cx="98200" cy="23025"/>
          </a:xfrm>
          <a:custGeom>
            <a:avLst/>
            <a:gdLst/>
            <a:ahLst/>
            <a:cxnLst/>
            <a:rect l="l" t="t" r="r" b="b"/>
            <a:pathLst>
              <a:path w="3928" h="921" fill="none" extrusionOk="0">
                <a:moveTo>
                  <a:pt x="0" y="0"/>
                </a:moveTo>
                <a:cubicBezTo>
                  <a:pt x="0" y="0"/>
                  <a:pt x="3176" y="0"/>
                  <a:pt x="3927" y="920"/>
                </a:cubicBezTo>
              </a:path>
            </a:pathLst>
          </a:custGeom>
          <a:noFill/>
          <a:ln w="12200" cap="rnd" cmpd="sng">
            <a:solidFill>
              <a:srgbClr val="5B171D"/>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1364500" y="886925"/>
            <a:ext cx="73125" cy="19875"/>
          </a:xfrm>
          <a:custGeom>
            <a:avLst/>
            <a:gdLst/>
            <a:ahLst/>
            <a:cxnLst/>
            <a:rect l="l" t="t" r="r" b="b"/>
            <a:pathLst>
              <a:path w="2925" h="795" fill="none" extrusionOk="0">
                <a:moveTo>
                  <a:pt x="0" y="752"/>
                </a:moveTo>
                <a:cubicBezTo>
                  <a:pt x="0" y="752"/>
                  <a:pt x="2298" y="1"/>
                  <a:pt x="2925" y="794"/>
                </a:cubicBezTo>
              </a:path>
            </a:pathLst>
          </a:custGeom>
          <a:noFill/>
          <a:ln w="12200" cap="rnd" cmpd="sng">
            <a:solidFill>
              <a:srgbClr val="5B171D"/>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1545150" y="925575"/>
            <a:ext cx="33450" cy="29275"/>
          </a:xfrm>
          <a:custGeom>
            <a:avLst/>
            <a:gdLst/>
            <a:ahLst/>
            <a:cxnLst/>
            <a:rect l="l" t="t" r="r" b="b"/>
            <a:pathLst>
              <a:path w="1338" h="1171" fill="none" extrusionOk="0">
                <a:moveTo>
                  <a:pt x="1" y="0"/>
                </a:moveTo>
                <a:cubicBezTo>
                  <a:pt x="1" y="0"/>
                  <a:pt x="1046" y="292"/>
                  <a:pt x="1338" y="1170"/>
                </a:cubicBezTo>
              </a:path>
            </a:pathLst>
          </a:custGeom>
          <a:noFill/>
          <a:ln w="12200" cap="rnd" cmpd="sng">
            <a:solidFill>
              <a:srgbClr val="5B171D"/>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1117350" y="1370900"/>
            <a:ext cx="135775" cy="11525"/>
          </a:xfrm>
          <a:custGeom>
            <a:avLst/>
            <a:gdLst/>
            <a:ahLst/>
            <a:cxnLst/>
            <a:rect l="l" t="t" r="r" b="b"/>
            <a:pathLst>
              <a:path w="5431" h="461" fill="none" extrusionOk="0">
                <a:moveTo>
                  <a:pt x="1" y="1"/>
                </a:moveTo>
                <a:cubicBezTo>
                  <a:pt x="1" y="1"/>
                  <a:pt x="2632" y="335"/>
                  <a:pt x="5431" y="461"/>
                </a:cubicBez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1942250" y="3340925"/>
            <a:ext cx="32450" cy="53525"/>
          </a:xfrm>
          <a:custGeom>
            <a:avLst/>
            <a:gdLst/>
            <a:ahLst/>
            <a:cxnLst/>
            <a:rect l="l" t="t" r="r" b="b"/>
            <a:pathLst>
              <a:path w="1298" h="2141" fill="none" extrusionOk="0">
                <a:moveTo>
                  <a:pt x="0" y="1"/>
                </a:moveTo>
                <a:lnTo>
                  <a:pt x="1297" y="2141"/>
                </a:ln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558300" y="2772700"/>
            <a:ext cx="2800" cy="133700"/>
          </a:xfrm>
          <a:custGeom>
            <a:avLst/>
            <a:gdLst/>
            <a:ahLst/>
            <a:cxnLst/>
            <a:rect l="l" t="t" r="r" b="b"/>
            <a:pathLst>
              <a:path w="112" h="5348" fill="none" extrusionOk="0">
                <a:moveTo>
                  <a:pt x="112" y="1"/>
                </a:moveTo>
                <a:lnTo>
                  <a:pt x="0" y="5348"/>
                </a:ln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923275" y="860625"/>
            <a:ext cx="133525" cy="220600"/>
          </a:xfrm>
          <a:custGeom>
            <a:avLst/>
            <a:gdLst/>
            <a:ahLst/>
            <a:cxnLst/>
            <a:rect l="l" t="t" r="r" b="b"/>
            <a:pathLst>
              <a:path w="5341" h="8824" extrusionOk="0">
                <a:moveTo>
                  <a:pt x="4141" y="0"/>
                </a:moveTo>
                <a:cubicBezTo>
                  <a:pt x="1" y="0"/>
                  <a:pt x="397" y="7367"/>
                  <a:pt x="3915" y="8823"/>
                </a:cubicBezTo>
                <a:lnTo>
                  <a:pt x="5340" y="180"/>
                </a:lnTo>
                <a:cubicBezTo>
                  <a:pt x="4905" y="57"/>
                  <a:pt x="4506" y="0"/>
                  <a:pt x="4141"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922150" y="827075"/>
            <a:ext cx="134650" cy="254150"/>
          </a:xfrm>
          <a:custGeom>
            <a:avLst/>
            <a:gdLst/>
            <a:ahLst/>
            <a:cxnLst/>
            <a:rect l="l" t="t" r="r" b="b"/>
            <a:pathLst>
              <a:path w="5386" h="10166" fill="none" extrusionOk="0">
                <a:moveTo>
                  <a:pt x="5385" y="1522"/>
                </a:moveTo>
                <a:cubicBezTo>
                  <a:pt x="0" y="0"/>
                  <a:pt x="133" y="8581"/>
                  <a:pt x="3960" y="10165"/>
                </a:cubicBez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986500" y="1049825"/>
            <a:ext cx="52825" cy="52850"/>
          </a:xfrm>
          <a:custGeom>
            <a:avLst/>
            <a:gdLst/>
            <a:ahLst/>
            <a:cxnLst/>
            <a:rect l="l" t="t" r="r" b="b"/>
            <a:pathLst>
              <a:path w="2113" h="2114" extrusionOk="0">
                <a:moveTo>
                  <a:pt x="1057" y="0"/>
                </a:moveTo>
                <a:cubicBezTo>
                  <a:pt x="474" y="0"/>
                  <a:pt x="0" y="474"/>
                  <a:pt x="0" y="1057"/>
                </a:cubicBezTo>
                <a:cubicBezTo>
                  <a:pt x="0" y="1640"/>
                  <a:pt x="474" y="2113"/>
                  <a:pt x="1057" y="2113"/>
                </a:cubicBezTo>
                <a:cubicBezTo>
                  <a:pt x="1640" y="2113"/>
                  <a:pt x="2113" y="1640"/>
                  <a:pt x="2113" y="1057"/>
                </a:cubicBezTo>
                <a:cubicBezTo>
                  <a:pt x="2113" y="474"/>
                  <a:pt x="1640" y="0"/>
                  <a:pt x="1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1182100" y="661825"/>
            <a:ext cx="303575" cy="150425"/>
          </a:xfrm>
          <a:custGeom>
            <a:avLst/>
            <a:gdLst/>
            <a:ahLst/>
            <a:cxnLst/>
            <a:rect l="l" t="t" r="r" b="b"/>
            <a:pathLst>
              <a:path w="12143" h="6017" fill="none" extrusionOk="0">
                <a:moveTo>
                  <a:pt x="0" y="6016"/>
                </a:moveTo>
                <a:cubicBezTo>
                  <a:pt x="0" y="6016"/>
                  <a:pt x="3788" y="3565"/>
                  <a:pt x="6907" y="3677"/>
                </a:cubicBezTo>
                <a:cubicBezTo>
                  <a:pt x="10025" y="3788"/>
                  <a:pt x="12031" y="334"/>
                  <a:pt x="12142" y="0"/>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1165400" y="586625"/>
            <a:ext cx="309150" cy="119800"/>
          </a:xfrm>
          <a:custGeom>
            <a:avLst/>
            <a:gdLst/>
            <a:ahLst/>
            <a:cxnLst/>
            <a:rect l="l" t="t" r="r" b="b"/>
            <a:pathLst>
              <a:path w="12366" h="4792" fill="none" extrusionOk="0">
                <a:moveTo>
                  <a:pt x="12365" y="1"/>
                </a:moveTo>
                <a:cubicBezTo>
                  <a:pt x="12365" y="1"/>
                  <a:pt x="3342" y="112"/>
                  <a:pt x="0" y="4791"/>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47650" y="522575"/>
            <a:ext cx="623825" cy="459550"/>
          </a:xfrm>
          <a:custGeom>
            <a:avLst/>
            <a:gdLst/>
            <a:ahLst/>
            <a:cxnLst/>
            <a:rect l="l" t="t" r="r" b="b"/>
            <a:pathLst>
              <a:path w="24953" h="18382" fill="none" extrusionOk="0">
                <a:moveTo>
                  <a:pt x="24952" y="1"/>
                </a:moveTo>
                <a:cubicBezTo>
                  <a:pt x="24952" y="1"/>
                  <a:pt x="13368" y="3008"/>
                  <a:pt x="12477" y="7687"/>
                </a:cubicBezTo>
                <a:cubicBezTo>
                  <a:pt x="11586" y="12365"/>
                  <a:pt x="1" y="10695"/>
                  <a:pt x="2006" y="18381"/>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81075" y="678550"/>
            <a:ext cx="169900" cy="158725"/>
          </a:xfrm>
          <a:custGeom>
            <a:avLst/>
            <a:gdLst/>
            <a:ahLst/>
            <a:cxnLst/>
            <a:rect l="l" t="t" r="r" b="b"/>
            <a:pathLst>
              <a:path w="6796" h="6349" fill="none" extrusionOk="0">
                <a:moveTo>
                  <a:pt x="6795" y="0"/>
                </a:moveTo>
                <a:cubicBezTo>
                  <a:pt x="6795" y="0"/>
                  <a:pt x="224" y="2116"/>
                  <a:pt x="0" y="6349"/>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995525" y="464100"/>
            <a:ext cx="214450" cy="183825"/>
          </a:xfrm>
          <a:custGeom>
            <a:avLst/>
            <a:gdLst/>
            <a:ahLst/>
            <a:cxnLst/>
            <a:rect l="l" t="t" r="r" b="b"/>
            <a:pathLst>
              <a:path w="8578" h="7353" fill="none" extrusionOk="0">
                <a:moveTo>
                  <a:pt x="8577" y="0"/>
                </a:moveTo>
                <a:cubicBezTo>
                  <a:pt x="8577" y="0"/>
                  <a:pt x="891" y="1560"/>
                  <a:pt x="0" y="7353"/>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792225" y="931950"/>
            <a:ext cx="114200" cy="668375"/>
          </a:xfrm>
          <a:custGeom>
            <a:avLst/>
            <a:gdLst/>
            <a:ahLst/>
            <a:cxnLst/>
            <a:rect l="l" t="t" r="r" b="b"/>
            <a:pathLst>
              <a:path w="4568" h="26735" fill="none" extrusionOk="0">
                <a:moveTo>
                  <a:pt x="4122" y="1"/>
                </a:moveTo>
                <a:cubicBezTo>
                  <a:pt x="4122" y="1"/>
                  <a:pt x="1894" y="3342"/>
                  <a:pt x="3231" y="10026"/>
                </a:cubicBezTo>
                <a:cubicBezTo>
                  <a:pt x="4567" y="16709"/>
                  <a:pt x="3453" y="22390"/>
                  <a:pt x="1" y="26734"/>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566650" y="990450"/>
            <a:ext cx="206100" cy="813175"/>
          </a:xfrm>
          <a:custGeom>
            <a:avLst/>
            <a:gdLst/>
            <a:ahLst/>
            <a:cxnLst/>
            <a:rect l="l" t="t" r="r" b="b"/>
            <a:pathLst>
              <a:path w="8244" h="32527" fill="none" extrusionOk="0">
                <a:moveTo>
                  <a:pt x="5904" y="0"/>
                </a:moveTo>
                <a:cubicBezTo>
                  <a:pt x="6128" y="7129"/>
                  <a:pt x="8243" y="9357"/>
                  <a:pt x="4567" y="15150"/>
                </a:cubicBezTo>
                <a:cubicBezTo>
                  <a:pt x="892" y="20942"/>
                  <a:pt x="0" y="30188"/>
                  <a:pt x="2117" y="32526"/>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577775" y="1085125"/>
            <a:ext cx="72450" cy="203300"/>
          </a:xfrm>
          <a:custGeom>
            <a:avLst/>
            <a:gdLst/>
            <a:ahLst/>
            <a:cxnLst/>
            <a:rect l="l" t="t" r="r" b="b"/>
            <a:pathLst>
              <a:path w="2898" h="8132" fill="none" extrusionOk="0">
                <a:moveTo>
                  <a:pt x="2898" y="1"/>
                </a:moveTo>
                <a:cubicBezTo>
                  <a:pt x="2898" y="1"/>
                  <a:pt x="1" y="4345"/>
                  <a:pt x="1003" y="8131"/>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775500" y="1216000"/>
            <a:ext cx="52950" cy="225600"/>
          </a:xfrm>
          <a:custGeom>
            <a:avLst/>
            <a:gdLst/>
            <a:ahLst/>
            <a:cxnLst/>
            <a:rect l="l" t="t" r="r" b="b"/>
            <a:pathLst>
              <a:path w="2118" h="9024" fill="none" extrusionOk="0">
                <a:moveTo>
                  <a:pt x="1895" y="0"/>
                </a:moveTo>
                <a:cubicBezTo>
                  <a:pt x="1895" y="0"/>
                  <a:pt x="2118" y="5905"/>
                  <a:pt x="1" y="9024"/>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1541325" y="639550"/>
            <a:ext cx="61300" cy="83575"/>
          </a:xfrm>
          <a:custGeom>
            <a:avLst/>
            <a:gdLst/>
            <a:ahLst/>
            <a:cxnLst/>
            <a:rect l="l" t="t" r="r" b="b"/>
            <a:pathLst>
              <a:path w="2452" h="3343" fill="none" extrusionOk="0">
                <a:moveTo>
                  <a:pt x="0" y="1"/>
                </a:moveTo>
                <a:cubicBezTo>
                  <a:pt x="0" y="1"/>
                  <a:pt x="1226" y="2897"/>
                  <a:pt x="2451" y="3342"/>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1488425" y="525350"/>
            <a:ext cx="86350" cy="52950"/>
          </a:xfrm>
          <a:custGeom>
            <a:avLst/>
            <a:gdLst/>
            <a:ahLst/>
            <a:cxnLst/>
            <a:rect l="l" t="t" r="r" b="b"/>
            <a:pathLst>
              <a:path w="3454" h="2118" fill="none" extrusionOk="0">
                <a:moveTo>
                  <a:pt x="1" y="1"/>
                </a:moveTo>
                <a:cubicBezTo>
                  <a:pt x="1" y="1"/>
                  <a:pt x="2674" y="781"/>
                  <a:pt x="3453" y="2118"/>
                </a:cubicBezTo>
              </a:path>
            </a:pathLst>
          </a:custGeom>
          <a:noFill/>
          <a:ln w="12200" cap="rnd" cmpd="sng">
            <a:solidFill>
              <a:srgbClr val="000000"/>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1262850" y="2477525"/>
            <a:ext cx="133700" cy="392675"/>
          </a:xfrm>
          <a:custGeom>
            <a:avLst/>
            <a:gdLst/>
            <a:ahLst/>
            <a:cxnLst/>
            <a:rect l="l" t="t" r="r" b="b"/>
            <a:pathLst>
              <a:path w="5348" h="15707" fill="none" extrusionOk="0">
                <a:moveTo>
                  <a:pt x="0" y="1"/>
                </a:moveTo>
                <a:cubicBezTo>
                  <a:pt x="0" y="1"/>
                  <a:pt x="3008" y="10806"/>
                  <a:pt x="5347" y="15707"/>
                </a:cubicBezTo>
              </a:path>
            </a:pathLst>
          </a:custGeom>
          <a:noFill/>
          <a:ln w="12200" cap="rnd" cmpd="sng">
            <a:solidFill>
              <a:srgbClr val="B56714"/>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1480075" y="2781075"/>
            <a:ext cx="367600" cy="242300"/>
          </a:xfrm>
          <a:custGeom>
            <a:avLst/>
            <a:gdLst/>
            <a:ahLst/>
            <a:cxnLst/>
            <a:rect l="l" t="t" r="r" b="b"/>
            <a:pathLst>
              <a:path w="14704" h="9692" fill="none" extrusionOk="0">
                <a:moveTo>
                  <a:pt x="1" y="9692"/>
                </a:moveTo>
                <a:cubicBezTo>
                  <a:pt x="1" y="9692"/>
                  <a:pt x="11585" y="5570"/>
                  <a:pt x="14704" y="1"/>
                </a:cubicBezTo>
              </a:path>
            </a:pathLst>
          </a:custGeom>
          <a:noFill/>
          <a:ln w="12200" cap="rnd" cmpd="sng">
            <a:solidFill>
              <a:srgbClr val="B56714"/>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rot="-293270">
            <a:off x="488941" y="1965326"/>
            <a:ext cx="27848" cy="667006"/>
          </a:xfrm>
          <a:custGeom>
            <a:avLst/>
            <a:gdLst/>
            <a:ahLst/>
            <a:cxnLst/>
            <a:rect l="l" t="t" r="r" b="b"/>
            <a:pathLst>
              <a:path w="1114" h="17155" fill="none" extrusionOk="0">
                <a:moveTo>
                  <a:pt x="0" y="0"/>
                </a:moveTo>
                <a:lnTo>
                  <a:pt x="1113" y="17154"/>
                </a:lnTo>
              </a:path>
            </a:pathLst>
          </a:custGeom>
          <a:noFill/>
          <a:ln w="12200" cap="rnd" cmpd="sng">
            <a:solidFill>
              <a:srgbClr val="B56714"/>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171225" y="2132225"/>
            <a:ext cx="331400" cy="172675"/>
          </a:xfrm>
          <a:custGeom>
            <a:avLst/>
            <a:gdLst/>
            <a:ahLst/>
            <a:cxnLst/>
            <a:rect l="l" t="t" r="r" b="b"/>
            <a:pathLst>
              <a:path w="13256" h="6907" fill="none" extrusionOk="0">
                <a:moveTo>
                  <a:pt x="0" y="0"/>
                </a:moveTo>
                <a:cubicBezTo>
                  <a:pt x="0" y="0"/>
                  <a:pt x="4009" y="6906"/>
                  <a:pt x="13255" y="6906"/>
                </a:cubicBezTo>
              </a:path>
            </a:pathLst>
          </a:custGeom>
          <a:noFill/>
          <a:ln w="12200" cap="rnd" cmpd="sng">
            <a:solidFill>
              <a:srgbClr val="B56714"/>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730950" y="1839800"/>
            <a:ext cx="949675" cy="453975"/>
          </a:xfrm>
          <a:custGeom>
            <a:avLst/>
            <a:gdLst/>
            <a:ahLst/>
            <a:cxnLst/>
            <a:rect l="l" t="t" r="r" b="b"/>
            <a:pathLst>
              <a:path w="37987" h="18159" fill="none" extrusionOk="0">
                <a:moveTo>
                  <a:pt x="1" y="0"/>
                </a:moveTo>
                <a:cubicBezTo>
                  <a:pt x="1" y="0"/>
                  <a:pt x="10137" y="18158"/>
                  <a:pt x="37986" y="9246"/>
                </a:cubicBezTo>
              </a:path>
            </a:pathLst>
          </a:custGeom>
          <a:noFill/>
          <a:ln w="12200" cap="rnd" cmpd="sng">
            <a:solidFill>
              <a:srgbClr val="B56714"/>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761600" y="1945625"/>
            <a:ext cx="342550" cy="298000"/>
          </a:xfrm>
          <a:custGeom>
            <a:avLst/>
            <a:gdLst/>
            <a:ahLst/>
            <a:cxnLst/>
            <a:rect l="l" t="t" r="r" b="b"/>
            <a:pathLst>
              <a:path w="13702" h="11920" fill="none" extrusionOk="0">
                <a:moveTo>
                  <a:pt x="0" y="0"/>
                </a:moveTo>
                <a:cubicBezTo>
                  <a:pt x="445" y="224"/>
                  <a:pt x="5681" y="8689"/>
                  <a:pt x="13702" y="11920"/>
                </a:cubicBezTo>
              </a:path>
            </a:pathLst>
          </a:custGeom>
          <a:noFill/>
          <a:ln w="12200" cap="rnd" cmpd="sng">
            <a:solidFill>
              <a:srgbClr val="B56714"/>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042850" y="795500"/>
            <a:ext cx="337000" cy="381525"/>
          </a:xfrm>
          <a:custGeom>
            <a:avLst/>
            <a:gdLst/>
            <a:ahLst/>
            <a:cxnLst/>
            <a:rect l="l" t="t" r="r" b="b"/>
            <a:pathLst>
              <a:path w="13480" h="15261" extrusionOk="0">
                <a:moveTo>
                  <a:pt x="13479" y="0"/>
                </a:moveTo>
                <a:cubicBezTo>
                  <a:pt x="13078" y="0"/>
                  <a:pt x="12412" y="111"/>
                  <a:pt x="11646" y="343"/>
                </a:cubicBezTo>
                <a:lnTo>
                  <a:pt x="11646" y="343"/>
                </a:lnTo>
                <a:cubicBezTo>
                  <a:pt x="12252" y="223"/>
                  <a:pt x="12865" y="108"/>
                  <a:pt x="13479" y="0"/>
                </a:cubicBezTo>
                <a:close/>
                <a:moveTo>
                  <a:pt x="11646" y="343"/>
                </a:moveTo>
                <a:lnTo>
                  <a:pt x="11646" y="343"/>
                </a:lnTo>
                <a:cubicBezTo>
                  <a:pt x="6001" y="1463"/>
                  <a:pt x="1003" y="3008"/>
                  <a:pt x="1003" y="3008"/>
                </a:cubicBezTo>
                <a:cubicBezTo>
                  <a:pt x="3231" y="4233"/>
                  <a:pt x="1" y="12254"/>
                  <a:pt x="2674" y="15261"/>
                </a:cubicBezTo>
                <a:cubicBezTo>
                  <a:pt x="3231" y="13145"/>
                  <a:pt x="6796" y="9691"/>
                  <a:pt x="6573" y="5681"/>
                </a:cubicBezTo>
                <a:cubicBezTo>
                  <a:pt x="6408" y="2703"/>
                  <a:pt x="9438" y="1015"/>
                  <a:pt x="11646" y="343"/>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176775" y="3051225"/>
            <a:ext cx="1643050" cy="2250150"/>
          </a:xfrm>
          <a:custGeom>
            <a:avLst/>
            <a:gdLst/>
            <a:ahLst/>
            <a:cxnLst/>
            <a:rect l="l" t="t" r="r" b="b"/>
            <a:pathLst>
              <a:path w="65722" h="90006" extrusionOk="0">
                <a:moveTo>
                  <a:pt x="15651" y="0"/>
                </a:moveTo>
                <a:cubicBezTo>
                  <a:pt x="11677" y="7666"/>
                  <a:pt x="3193" y="21452"/>
                  <a:pt x="5705" y="34247"/>
                </a:cubicBezTo>
                <a:cubicBezTo>
                  <a:pt x="7037" y="41033"/>
                  <a:pt x="7280" y="47989"/>
                  <a:pt x="6060" y="54795"/>
                </a:cubicBezTo>
                <a:cubicBezTo>
                  <a:pt x="1" y="88579"/>
                  <a:pt x="1" y="90005"/>
                  <a:pt x="1" y="90005"/>
                </a:cubicBezTo>
                <a:lnTo>
                  <a:pt x="55029" y="90005"/>
                </a:lnTo>
                <a:cubicBezTo>
                  <a:pt x="55029" y="90005"/>
                  <a:pt x="65722" y="37428"/>
                  <a:pt x="51575" y="1002"/>
                </a:cubicBezTo>
                <a:cubicBezTo>
                  <a:pt x="46390" y="2039"/>
                  <a:pt x="41272" y="2411"/>
                  <a:pt x="36596" y="2411"/>
                </a:cubicBezTo>
                <a:cubicBezTo>
                  <a:pt x="24693" y="2411"/>
                  <a:pt x="15651" y="0"/>
                  <a:pt x="15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471950" y="4120575"/>
            <a:ext cx="417750" cy="1286625"/>
          </a:xfrm>
          <a:custGeom>
            <a:avLst/>
            <a:gdLst/>
            <a:ahLst/>
            <a:cxnLst/>
            <a:rect l="l" t="t" r="r" b="b"/>
            <a:pathLst>
              <a:path w="16710" h="51465" fill="none" extrusionOk="0">
                <a:moveTo>
                  <a:pt x="1" y="1"/>
                </a:moveTo>
                <a:cubicBezTo>
                  <a:pt x="1" y="1"/>
                  <a:pt x="11140" y="2897"/>
                  <a:pt x="13813" y="2897"/>
                </a:cubicBezTo>
                <a:cubicBezTo>
                  <a:pt x="15819" y="27404"/>
                  <a:pt x="16709" y="51464"/>
                  <a:pt x="16709" y="51464"/>
                </a:cubicBezTo>
              </a:path>
            </a:pathLst>
          </a:custGeom>
          <a:noFill/>
          <a:ln w="12200" cap="rnd"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859450" y="3451425"/>
            <a:ext cx="456725" cy="515800"/>
          </a:xfrm>
          <a:custGeom>
            <a:avLst/>
            <a:gdLst/>
            <a:ahLst/>
            <a:cxnLst/>
            <a:rect l="l" t="t" r="r" b="b"/>
            <a:pathLst>
              <a:path w="18269" h="20632" fill="none" extrusionOk="0">
                <a:moveTo>
                  <a:pt x="817" y="1979"/>
                </a:moveTo>
                <a:lnTo>
                  <a:pt x="1" y="14340"/>
                </a:lnTo>
                <a:lnTo>
                  <a:pt x="5719" y="19810"/>
                </a:lnTo>
                <a:cubicBezTo>
                  <a:pt x="6413" y="20476"/>
                  <a:pt x="7451" y="20631"/>
                  <a:pt x="8310" y="20200"/>
                </a:cubicBezTo>
                <a:cubicBezTo>
                  <a:pt x="10923" y="18885"/>
                  <a:pt x="16181" y="16176"/>
                  <a:pt x="16188" y="15674"/>
                </a:cubicBezTo>
                <a:cubicBezTo>
                  <a:pt x="16194" y="15160"/>
                  <a:pt x="17508" y="6969"/>
                  <a:pt x="18110" y="3239"/>
                </a:cubicBezTo>
                <a:cubicBezTo>
                  <a:pt x="18269" y="2254"/>
                  <a:pt x="17557" y="1341"/>
                  <a:pt x="16563" y="1256"/>
                </a:cubicBezTo>
                <a:lnTo>
                  <a:pt x="3007" y="97"/>
                </a:lnTo>
                <a:cubicBezTo>
                  <a:pt x="1878" y="0"/>
                  <a:pt x="891" y="849"/>
                  <a:pt x="817" y="1979"/>
                </a:cubicBezTo>
                <a:close/>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876175" y="3566650"/>
            <a:ext cx="421500" cy="42725"/>
          </a:xfrm>
          <a:custGeom>
            <a:avLst/>
            <a:gdLst/>
            <a:ahLst/>
            <a:cxnLst/>
            <a:rect l="l" t="t" r="r" b="b"/>
            <a:pathLst>
              <a:path w="16860" h="1709" fill="none" extrusionOk="0">
                <a:moveTo>
                  <a:pt x="1" y="0"/>
                </a:moveTo>
                <a:lnTo>
                  <a:pt x="16860" y="1709"/>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362950" y="3387900"/>
            <a:ext cx="288700" cy="442775"/>
          </a:xfrm>
          <a:custGeom>
            <a:avLst/>
            <a:gdLst/>
            <a:ahLst/>
            <a:cxnLst/>
            <a:rect l="l" t="t" r="r" b="b"/>
            <a:pathLst>
              <a:path w="11548" h="17711" fill="none" extrusionOk="0">
                <a:moveTo>
                  <a:pt x="2139" y="1183"/>
                </a:moveTo>
                <a:lnTo>
                  <a:pt x="1" y="12525"/>
                </a:lnTo>
                <a:lnTo>
                  <a:pt x="2031" y="16506"/>
                </a:lnTo>
                <a:cubicBezTo>
                  <a:pt x="2500" y="17427"/>
                  <a:pt x="3681" y="17711"/>
                  <a:pt x="4515" y="17100"/>
                </a:cubicBezTo>
                <a:cubicBezTo>
                  <a:pt x="6204" y="15865"/>
                  <a:pt x="8635" y="14027"/>
                  <a:pt x="8693" y="13648"/>
                </a:cubicBezTo>
                <a:cubicBezTo>
                  <a:pt x="8763" y="13202"/>
                  <a:pt x="10510" y="6137"/>
                  <a:pt x="11327" y="2847"/>
                </a:cubicBezTo>
                <a:cubicBezTo>
                  <a:pt x="11547" y="1959"/>
                  <a:pt x="10947" y="1078"/>
                  <a:pt x="10040" y="956"/>
                </a:cubicBezTo>
                <a:lnTo>
                  <a:pt x="3644" y="96"/>
                </a:lnTo>
                <a:cubicBezTo>
                  <a:pt x="2933" y="0"/>
                  <a:pt x="2271" y="478"/>
                  <a:pt x="2139" y="1183"/>
                </a:cubicBezTo>
                <a:close/>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403375" y="3488425"/>
            <a:ext cx="225325" cy="36275"/>
          </a:xfrm>
          <a:custGeom>
            <a:avLst/>
            <a:gdLst/>
            <a:ahLst/>
            <a:cxnLst/>
            <a:rect l="l" t="t" r="r" b="b"/>
            <a:pathLst>
              <a:path w="9013" h="1451" fill="none" extrusionOk="0">
                <a:moveTo>
                  <a:pt x="1" y="0"/>
                </a:moveTo>
                <a:lnTo>
                  <a:pt x="9013" y="1450"/>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528350" y="3128475"/>
            <a:ext cx="960775" cy="192175"/>
          </a:xfrm>
          <a:custGeom>
            <a:avLst/>
            <a:gdLst/>
            <a:ahLst/>
            <a:cxnLst/>
            <a:rect l="l" t="t" r="r" b="b"/>
            <a:pathLst>
              <a:path w="38431" h="7687" fill="none" extrusionOk="0">
                <a:moveTo>
                  <a:pt x="0" y="0"/>
                </a:moveTo>
                <a:cubicBezTo>
                  <a:pt x="0" y="0"/>
                  <a:pt x="18297" y="7687"/>
                  <a:pt x="38431" y="836"/>
                </a:cubicBez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856250" y="3105500"/>
            <a:ext cx="12575" cy="104450"/>
          </a:xfrm>
          <a:custGeom>
            <a:avLst/>
            <a:gdLst/>
            <a:ahLst/>
            <a:cxnLst/>
            <a:rect l="l" t="t" r="r" b="b"/>
            <a:pathLst>
              <a:path w="503" h="4178" fill="none" extrusionOk="0">
                <a:moveTo>
                  <a:pt x="503" y="1"/>
                </a:moveTo>
                <a:lnTo>
                  <a:pt x="1" y="4178"/>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902225" y="3111775"/>
            <a:ext cx="8375" cy="100275"/>
          </a:xfrm>
          <a:custGeom>
            <a:avLst/>
            <a:gdLst/>
            <a:ahLst/>
            <a:cxnLst/>
            <a:rect l="l" t="t" r="r" b="b"/>
            <a:pathLst>
              <a:path w="335" h="4011" fill="none" extrusionOk="0">
                <a:moveTo>
                  <a:pt x="334" y="1"/>
                </a:moveTo>
                <a:lnTo>
                  <a:pt x="0" y="4011"/>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1202975" y="3113850"/>
            <a:ext cx="10450" cy="100275"/>
          </a:xfrm>
          <a:custGeom>
            <a:avLst/>
            <a:gdLst/>
            <a:ahLst/>
            <a:cxnLst/>
            <a:rect l="l" t="t" r="r" b="b"/>
            <a:pathLst>
              <a:path w="418" h="4011" fill="none" extrusionOk="0">
                <a:moveTo>
                  <a:pt x="0" y="1"/>
                </a:moveTo>
                <a:lnTo>
                  <a:pt x="418" y="4011"/>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1248925" y="3107600"/>
            <a:ext cx="6275" cy="98175"/>
          </a:xfrm>
          <a:custGeom>
            <a:avLst/>
            <a:gdLst/>
            <a:ahLst/>
            <a:cxnLst/>
            <a:rect l="l" t="t" r="r" b="b"/>
            <a:pathLst>
              <a:path w="251" h="3927" fill="none" extrusionOk="0">
                <a:moveTo>
                  <a:pt x="1" y="1"/>
                </a:moveTo>
                <a:lnTo>
                  <a:pt x="251" y="3927"/>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636975" y="3076250"/>
            <a:ext cx="23000" cy="91950"/>
          </a:xfrm>
          <a:custGeom>
            <a:avLst/>
            <a:gdLst/>
            <a:ahLst/>
            <a:cxnLst/>
            <a:rect l="l" t="t" r="r" b="b"/>
            <a:pathLst>
              <a:path w="920" h="3678" fill="none" extrusionOk="0">
                <a:moveTo>
                  <a:pt x="919" y="1"/>
                </a:moveTo>
                <a:lnTo>
                  <a:pt x="0" y="3677"/>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670375" y="3082525"/>
            <a:ext cx="29250" cy="87775"/>
          </a:xfrm>
          <a:custGeom>
            <a:avLst/>
            <a:gdLst/>
            <a:ahLst/>
            <a:cxnLst/>
            <a:rect l="l" t="t" r="r" b="b"/>
            <a:pathLst>
              <a:path w="1170" h="3511" fill="none" extrusionOk="0">
                <a:moveTo>
                  <a:pt x="1170" y="1"/>
                </a:moveTo>
                <a:lnTo>
                  <a:pt x="0" y="3510"/>
                </a:lnTo>
              </a:path>
            </a:pathLst>
          </a:custGeom>
          <a:noFill/>
          <a:ln w="12200" cap="flat"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1374250" y="3184850"/>
            <a:ext cx="272950" cy="2149925"/>
          </a:xfrm>
          <a:custGeom>
            <a:avLst/>
            <a:gdLst/>
            <a:ahLst/>
            <a:cxnLst/>
            <a:rect l="l" t="t" r="r" b="b"/>
            <a:pathLst>
              <a:path w="10918" h="85997" fill="none" extrusionOk="0">
                <a:moveTo>
                  <a:pt x="1338" y="1"/>
                </a:moveTo>
                <a:cubicBezTo>
                  <a:pt x="1338" y="1"/>
                  <a:pt x="10917" y="38320"/>
                  <a:pt x="1" y="85997"/>
                </a:cubicBezTo>
              </a:path>
            </a:pathLst>
          </a:custGeom>
          <a:noFill/>
          <a:ln w="12200" cap="rnd" cmpd="sng">
            <a:solidFill>
              <a:schemeClr val="accent6"/>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848925" y="435950"/>
            <a:ext cx="277775" cy="181025"/>
          </a:xfrm>
          <a:custGeom>
            <a:avLst/>
            <a:gdLst/>
            <a:ahLst/>
            <a:cxnLst/>
            <a:rect l="l" t="t" r="r" b="b"/>
            <a:pathLst>
              <a:path w="11111" h="7241" fill="none" extrusionOk="0">
                <a:moveTo>
                  <a:pt x="11111" y="0"/>
                </a:moveTo>
                <a:cubicBezTo>
                  <a:pt x="11111" y="0"/>
                  <a:pt x="2305" y="1972"/>
                  <a:pt x="1" y="7241"/>
                </a:cubicBezTo>
              </a:path>
            </a:pathLst>
          </a:custGeom>
          <a:noFill/>
          <a:ln w="12200" cap="rnd" cmpd="sng">
            <a:solidFill>
              <a:srgbClr val="FFFFFF"/>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465625" y="1002100"/>
            <a:ext cx="103175" cy="203325"/>
          </a:xfrm>
          <a:custGeom>
            <a:avLst/>
            <a:gdLst/>
            <a:ahLst/>
            <a:cxnLst/>
            <a:rect l="l" t="t" r="r" b="b"/>
            <a:pathLst>
              <a:path w="4127" h="8133" fill="none" extrusionOk="0">
                <a:moveTo>
                  <a:pt x="4126" y="0"/>
                </a:moveTo>
                <a:cubicBezTo>
                  <a:pt x="4126" y="0"/>
                  <a:pt x="1" y="4615"/>
                  <a:pt x="2232" y="8132"/>
                </a:cubicBezTo>
              </a:path>
            </a:pathLst>
          </a:custGeom>
          <a:noFill/>
          <a:ln w="12200" cap="rnd" cmpd="sng">
            <a:solidFill>
              <a:srgbClr val="FFFFFF"/>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1555000" y="1172000"/>
            <a:ext cx="126425" cy="187475"/>
          </a:xfrm>
          <a:custGeom>
            <a:avLst/>
            <a:gdLst/>
            <a:ahLst/>
            <a:cxnLst/>
            <a:rect l="l" t="t" r="r" b="b"/>
            <a:pathLst>
              <a:path w="5057" h="7499" fill="none" extrusionOk="0">
                <a:moveTo>
                  <a:pt x="1" y="7499"/>
                </a:moveTo>
                <a:cubicBezTo>
                  <a:pt x="1" y="7499"/>
                  <a:pt x="5057" y="3928"/>
                  <a:pt x="3672" y="0"/>
                </a:cubicBezTo>
              </a:path>
            </a:pathLst>
          </a:custGeom>
          <a:noFill/>
          <a:ln w="12200" cap="rnd" cmpd="sng">
            <a:solidFill>
              <a:srgbClr val="FFFFFF"/>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1596075" y="880325"/>
            <a:ext cx="36025" cy="134550"/>
          </a:xfrm>
          <a:custGeom>
            <a:avLst/>
            <a:gdLst/>
            <a:ahLst/>
            <a:cxnLst/>
            <a:rect l="l" t="t" r="r" b="b"/>
            <a:pathLst>
              <a:path w="1441" h="5382" fill="none" extrusionOk="0">
                <a:moveTo>
                  <a:pt x="1441" y="0"/>
                </a:moveTo>
                <a:cubicBezTo>
                  <a:pt x="1441" y="0"/>
                  <a:pt x="1382" y="2289"/>
                  <a:pt x="1" y="5382"/>
                </a:cubicBezTo>
              </a:path>
            </a:pathLst>
          </a:custGeom>
          <a:noFill/>
          <a:ln w="12200" cap="rnd" cmpd="sng">
            <a:solidFill>
              <a:srgbClr val="FFFFFF"/>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967700" y="876925"/>
            <a:ext cx="90200" cy="137950"/>
          </a:xfrm>
          <a:custGeom>
            <a:avLst/>
            <a:gdLst/>
            <a:ahLst/>
            <a:cxnLst/>
            <a:rect l="l" t="t" r="r" b="b"/>
            <a:pathLst>
              <a:path w="3608" h="5518" fill="none" extrusionOk="0">
                <a:moveTo>
                  <a:pt x="3607" y="827"/>
                </a:moveTo>
                <a:cubicBezTo>
                  <a:pt x="0" y="1"/>
                  <a:pt x="90" y="4658"/>
                  <a:pt x="2653" y="5518"/>
                </a:cubicBezTo>
              </a:path>
            </a:pathLst>
          </a:custGeom>
          <a:noFill/>
          <a:ln w="12200" cap="rnd" cmpd="sng">
            <a:solidFill>
              <a:srgbClr val="B06541"/>
            </a:solidFill>
            <a:prstDash val="solid"/>
            <a:miter lim="1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rot="10287089">
            <a:off x="1072409" y="1385939"/>
            <a:ext cx="561115" cy="483207"/>
          </a:xfrm>
          <a:custGeom>
            <a:avLst/>
            <a:gdLst/>
            <a:ahLst/>
            <a:cxnLst/>
            <a:rect l="l" t="t" r="r" b="b"/>
            <a:pathLst>
              <a:path w="48493" h="41760" extrusionOk="0">
                <a:moveTo>
                  <a:pt x="10346" y="3648"/>
                </a:moveTo>
                <a:cubicBezTo>
                  <a:pt x="10330" y="3648"/>
                  <a:pt x="10313" y="3652"/>
                  <a:pt x="10295" y="3660"/>
                </a:cubicBezTo>
                <a:cubicBezTo>
                  <a:pt x="10264" y="3666"/>
                  <a:pt x="10233" y="3685"/>
                  <a:pt x="10203" y="3717"/>
                </a:cubicBezTo>
                <a:cubicBezTo>
                  <a:pt x="10172" y="3745"/>
                  <a:pt x="10146" y="3782"/>
                  <a:pt x="10123" y="3829"/>
                </a:cubicBezTo>
                <a:cubicBezTo>
                  <a:pt x="10097" y="3871"/>
                  <a:pt x="10078" y="3920"/>
                  <a:pt x="10064" y="3976"/>
                </a:cubicBezTo>
                <a:cubicBezTo>
                  <a:pt x="10057" y="4012"/>
                  <a:pt x="10051" y="4049"/>
                  <a:pt x="10044" y="4085"/>
                </a:cubicBezTo>
                <a:cubicBezTo>
                  <a:pt x="10036" y="4157"/>
                  <a:pt x="10039" y="4223"/>
                  <a:pt x="10054" y="4283"/>
                </a:cubicBezTo>
                <a:cubicBezTo>
                  <a:pt x="10063" y="4310"/>
                  <a:pt x="10072" y="4336"/>
                  <a:pt x="10081" y="4363"/>
                </a:cubicBezTo>
                <a:cubicBezTo>
                  <a:pt x="10106" y="4412"/>
                  <a:pt x="10138" y="4445"/>
                  <a:pt x="10177" y="4459"/>
                </a:cubicBezTo>
                <a:cubicBezTo>
                  <a:pt x="10191" y="4466"/>
                  <a:pt x="10206" y="4469"/>
                  <a:pt x="10220" y="4469"/>
                </a:cubicBezTo>
                <a:cubicBezTo>
                  <a:pt x="10237" y="4469"/>
                  <a:pt x="10253" y="4465"/>
                  <a:pt x="10270" y="4457"/>
                </a:cubicBezTo>
                <a:cubicBezTo>
                  <a:pt x="10302" y="4451"/>
                  <a:pt x="10332" y="4432"/>
                  <a:pt x="10363" y="4400"/>
                </a:cubicBezTo>
                <a:cubicBezTo>
                  <a:pt x="10394" y="4372"/>
                  <a:pt x="10421" y="4335"/>
                  <a:pt x="10442" y="4288"/>
                </a:cubicBezTo>
                <a:cubicBezTo>
                  <a:pt x="10468" y="4246"/>
                  <a:pt x="10489" y="4197"/>
                  <a:pt x="10501" y="4141"/>
                </a:cubicBezTo>
                <a:cubicBezTo>
                  <a:pt x="10509" y="4105"/>
                  <a:pt x="10516" y="4069"/>
                  <a:pt x="10522" y="4032"/>
                </a:cubicBezTo>
                <a:cubicBezTo>
                  <a:pt x="10530" y="3960"/>
                  <a:pt x="10526" y="3894"/>
                  <a:pt x="10513" y="3834"/>
                </a:cubicBezTo>
                <a:cubicBezTo>
                  <a:pt x="10503" y="3807"/>
                  <a:pt x="10494" y="3781"/>
                  <a:pt x="10485" y="3754"/>
                </a:cubicBezTo>
                <a:cubicBezTo>
                  <a:pt x="10460" y="3705"/>
                  <a:pt x="10428" y="3673"/>
                  <a:pt x="10388" y="3658"/>
                </a:cubicBezTo>
                <a:cubicBezTo>
                  <a:pt x="10375" y="3651"/>
                  <a:pt x="10361" y="3648"/>
                  <a:pt x="10346" y="3648"/>
                </a:cubicBezTo>
                <a:close/>
                <a:moveTo>
                  <a:pt x="30968" y="1"/>
                </a:moveTo>
                <a:cubicBezTo>
                  <a:pt x="30677" y="1"/>
                  <a:pt x="30415" y="33"/>
                  <a:pt x="30196" y="100"/>
                </a:cubicBezTo>
                <a:cubicBezTo>
                  <a:pt x="29383" y="351"/>
                  <a:pt x="29186" y="999"/>
                  <a:pt x="28679" y="1454"/>
                </a:cubicBezTo>
                <a:cubicBezTo>
                  <a:pt x="27222" y="2763"/>
                  <a:pt x="23471" y="1940"/>
                  <a:pt x="21578" y="2796"/>
                </a:cubicBezTo>
                <a:cubicBezTo>
                  <a:pt x="19033" y="3948"/>
                  <a:pt x="26490" y="5543"/>
                  <a:pt x="28368" y="5964"/>
                </a:cubicBezTo>
                <a:cubicBezTo>
                  <a:pt x="29583" y="6237"/>
                  <a:pt x="30838" y="6480"/>
                  <a:pt x="31869" y="6480"/>
                </a:cubicBezTo>
                <a:cubicBezTo>
                  <a:pt x="32251" y="6480"/>
                  <a:pt x="32603" y="6447"/>
                  <a:pt x="32910" y="6369"/>
                </a:cubicBezTo>
                <a:cubicBezTo>
                  <a:pt x="33686" y="6171"/>
                  <a:pt x="34095" y="5709"/>
                  <a:pt x="34414" y="5222"/>
                </a:cubicBezTo>
                <a:cubicBezTo>
                  <a:pt x="34900" y="4481"/>
                  <a:pt x="35222" y="3661"/>
                  <a:pt x="35375" y="2773"/>
                </a:cubicBezTo>
                <a:cubicBezTo>
                  <a:pt x="35434" y="2432"/>
                  <a:pt x="35453" y="2045"/>
                  <a:pt x="35073" y="1613"/>
                </a:cubicBezTo>
                <a:cubicBezTo>
                  <a:pt x="34793" y="1293"/>
                  <a:pt x="34324" y="992"/>
                  <a:pt x="33840" y="750"/>
                </a:cubicBezTo>
                <a:cubicBezTo>
                  <a:pt x="32880" y="271"/>
                  <a:pt x="31807" y="1"/>
                  <a:pt x="30968" y="1"/>
                </a:cubicBezTo>
                <a:close/>
                <a:moveTo>
                  <a:pt x="15811" y="1520"/>
                </a:moveTo>
                <a:cubicBezTo>
                  <a:pt x="15605" y="1520"/>
                  <a:pt x="15368" y="1720"/>
                  <a:pt x="15156" y="2130"/>
                </a:cubicBezTo>
                <a:cubicBezTo>
                  <a:pt x="15155" y="2130"/>
                  <a:pt x="15153" y="2130"/>
                  <a:pt x="15151" y="2130"/>
                </a:cubicBezTo>
                <a:cubicBezTo>
                  <a:pt x="14878" y="2130"/>
                  <a:pt x="14527" y="2909"/>
                  <a:pt x="14504" y="3515"/>
                </a:cubicBezTo>
                <a:cubicBezTo>
                  <a:pt x="14465" y="4601"/>
                  <a:pt x="14723" y="5402"/>
                  <a:pt x="14901" y="6202"/>
                </a:cubicBezTo>
                <a:cubicBezTo>
                  <a:pt x="15005" y="6671"/>
                  <a:pt x="15201" y="7049"/>
                  <a:pt x="15475" y="7049"/>
                </a:cubicBezTo>
                <a:cubicBezTo>
                  <a:pt x="15615" y="7049"/>
                  <a:pt x="15776" y="6950"/>
                  <a:pt x="15955" y="6713"/>
                </a:cubicBezTo>
                <a:cubicBezTo>
                  <a:pt x="17218" y="5044"/>
                  <a:pt x="16645" y="2219"/>
                  <a:pt x="16053" y="1629"/>
                </a:cubicBezTo>
                <a:cubicBezTo>
                  <a:pt x="15981" y="1556"/>
                  <a:pt x="15899" y="1520"/>
                  <a:pt x="15811" y="1520"/>
                </a:cubicBezTo>
                <a:close/>
                <a:moveTo>
                  <a:pt x="19076" y="5746"/>
                </a:moveTo>
                <a:cubicBezTo>
                  <a:pt x="18893" y="5746"/>
                  <a:pt x="18680" y="5986"/>
                  <a:pt x="18648" y="6352"/>
                </a:cubicBezTo>
                <a:cubicBezTo>
                  <a:pt x="18624" y="6641"/>
                  <a:pt x="18658" y="6820"/>
                  <a:pt x="18673" y="7066"/>
                </a:cubicBezTo>
                <a:cubicBezTo>
                  <a:pt x="18688" y="7299"/>
                  <a:pt x="18666" y="7520"/>
                  <a:pt x="18728" y="7719"/>
                </a:cubicBezTo>
                <a:cubicBezTo>
                  <a:pt x="18766" y="7844"/>
                  <a:pt x="18847" y="7927"/>
                  <a:pt x="18938" y="7927"/>
                </a:cubicBezTo>
                <a:cubicBezTo>
                  <a:pt x="19004" y="7927"/>
                  <a:pt x="19075" y="7882"/>
                  <a:pt x="19138" y="7775"/>
                </a:cubicBezTo>
                <a:cubicBezTo>
                  <a:pt x="19309" y="7486"/>
                  <a:pt x="19365" y="7185"/>
                  <a:pt x="19386" y="6833"/>
                </a:cubicBezTo>
                <a:cubicBezTo>
                  <a:pt x="19409" y="6460"/>
                  <a:pt x="19409" y="6136"/>
                  <a:pt x="19274" y="5883"/>
                </a:cubicBezTo>
                <a:cubicBezTo>
                  <a:pt x="19224" y="5789"/>
                  <a:pt x="19153" y="5746"/>
                  <a:pt x="19076" y="5746"/>
                </a:cubicBezTo>
                <a:close/>
                <a:moveTo>
                  <a:pt x="20036" y="9214"/>
                </a:moveTo>
                <a:cubicBezTo>
                  <a:pt x="20020" y="9214"/>
                  <a:pt x="20003" y="9218"/>
                  <a:pt x="19985" y="9225"/>
                </a:cubicBezTo>
                <a:cubicBezTo>
                  <a:pt x="19954" y="9231"/>
                  <a:pt x="19923" y="9250"/>
                  <a:pt x="19893" y="9282"/>
                </a:cubicBezTo>
                <a:cubicBezTo>
                  <a:pt x="19862" y="9310"/>
                  <a:pt x="19835" y="9347"/>
                  <a:pt x="19814" y="9394"/>
                </a:cubicBezTo>
                <a:cubicBezTo>
                  <a:pt x="19788" y="9436"/>
                  <a:pt x="19768" y="9485"/>
                  <a:pt x="19754" y="9541"/>
                </a:cubicBezTo>
                <a:cubicBezTo>
                  <a:pt x="19747" y="9577"/>
                  <a:pt x="19741" y="9614"/>
                  <a:pt x="19734" y="9651"/>
                </a:cubicBezTo>
                <a:cubicBezTo>
                  <a:pt x="19727" y="9722"/>
                  <a:pt x="19730" y="9789"/>
                  <a:pt x="19744" y="9849"/>
                </a:cubicBezTo>
                <a:cubicBezTo>
                  <a:pt x="19753" y="9876"/>
                  <a:pt x="19763" y="9901"/>
                  <a:pt x="19771" y="9928"/>
                </a:cubicBezTo>
                <a:cubicBezTo>
                  <a:pt x="19796" y="9977"/>
                  <a:pt x="19828" y="10009"/>
                  <a:pt x="19867" y="10025"/>
                </a:cubicBezTo>
                <a:cubicBezTo>
                  <a:pt x="19882" y="10031"/>
                  <a:pt x="19896" y="10034"/>
                  <a:pt x="19911" y="10034"/>
                </a:cubicBezTo>
                <a:cubicBezTo>
                  <a:pt x="19927" y="10034"/>
                  <a:pt x="19944" y="10030"/>
                  <a:pt x="19961" y="10023"/>
                </a:cubicBezTo>
                <a:cubicBezTo>
                  <a:pt x="19993" y="10016"/>
                  <a:pt x="20023" y="9998"/>
                  <a:pt x="20054" y="9966"/>
                </a:cubicBezTo>
                <a:cubicBezTo>
                  <a:pt x="20084" y="9938"/>
                  <a:pt x="20111" y="9900"/>
                  <a:pt x="20132" y="9854"/>
                </a:cubicBezTo>
                <a:cubicBezTo>
                  <a:pt x="20158" y="9811"/>
                  <a:pt x="20179" y="9763"/>
                  <a:pt x="20193" y="9707"/>
                </a:cubicBezTo>
                <a:cubicBezTo>
                  <a:pt x="20199" y="9671"/>
                  <a:pt x="20206" y="9634"/>
                  <a:pt x="20212" y="9597"/>
                </a:cubicBezTo>
                <a:cubicBezTo>
                  <a:pt x="20221" y="9526"/>
                  <a:pt x="20216" y="9459"/>
                  <a:pt x="20203" y="9399"/>
                </a:cubicBezTo>
                <a:cubicBezTo>
                  <a:pt x="20194" y="9372"/>
                  <a:pt x="20184" y="9346"/>
                  <a:pt x="20175" y="9319"/>
                </a:cubicBezTo>
                <a:cubicBezTo>
                  <a:pt x="20150" y="9271"/>
                  <a:pt x="20118" y="9238"/>
                  <a:pt x="20079" y="9223"/>
                </a:cubicBezTo>
                <a:cubicBezTo>
                  <a:pt x="20065" y="9217"/>
                  <a:pt x="20051" y="9214"/>
                  <a:pt x="20036" y="9214"/>
                </a:cubicBezTo>
                <a:close/>
                <a:moveTo>
                  <a:pt x="17928" y="8359"/>
                </a:moveTo>
                <a:cubicBezTo>
                  <a:pt x="17927" y="8359"/>
                  <a:pt x="17926" y="8359"/>
                  <a:pt x="17925" y="8359"/>
                </a:cubicBezTo>
                <a:cubicBezTo>
                  <a:pt x="17314" y="8364"/>
                  <a:pt x="16753" y="8981"/>
                  <a:pt x="16283" y="9695"/>
                </a:cubicBezTo>
                <a:cubicBezTo>
                  <a:pt x="15794" y="10439"/>
                  <a:pt x="15821" y="11544"/>
                  <a:pt x="16539" y="11696"/>
                </a:cubicBezTo>
                <a:cubicBezTo>
                  <a:pt x="16581" y="11705"/>
                  <a:pt x="16624" y="11709"/>
                  <a:pt x="16668" y="11709"/>
                </a:cubicBezTo>
                <a:cubicBezTo>
                  <a:pt x="17131" y="11709"/>
                  <a:pt x="17684" y="11251"/>
                  <a:pt x="18072" y="10911"/>
                </a:cubicBezTo>
                <a:cubicBezTo>
                  <a:pt x="18255" y="10752"/>
                  <a:pt x="18436" y="10564"/>
                  <a:pt x="18570" y="10287"/>
                </a:cubicBezTo>
                <a:cubicBezTo>
                  <a:pt x="18704" y="10008"/>
                  <a:pt x="18785" y="9623"/>
                  <a:pt x="18740" y="9263"/>
                </a:cubicBezTo>
                <a:cubicBezTo>
                  <a:pt x="18662" y="8654"/>
                  <a:pt x="18271" y="8359"/>
                  <a:pt x="17928" y="8359"/>
                </a:cubicBezTo>
                <a:close/>
                <a:moveTo>
                  <a:pt x="27120" y="11456"/>
                </a:moveTo>
                <a:cubicBezTo>
                  <a:pt x="27103" y="11456"/>
                  <a:pt x="27086" y="11460"/>
                  <a:pt x="27069" y="11468"/>
                </a:cubicBezTo>
                <a:cubicBezTo>
                  <a:pt x="27037" y="11474"/>
                  <a:pt x="27007" y="11492"/>
                  <a:pt x="26977" y="11524"/>
                </a:cubicBezTo>
                <a:cubicBezTo>
                  <a:pt x="26946" y="11552"/>
                  <a:pt x="26919" y="11590"/>
                  <a:pt x="26897" y="11636"/>
                </a:cubicBezTo>
                <a:cubicBezTo>
                  <a:pt x="26871" y="11679"/>
                  <a:pt x="26850" y="11728"/>
                  <a:pt x="26837" y="11783"/>
                </a:cubicBezTo>
                <a:cubicBezTo>
                  <a:pt x="26831" y="11820"/>
                  <a:pt x="26824" y="11857"/>
                  <a:pt x="26817" y="11893"/>
                </a:cubicBezTo>
                <a:cubicBezTo>
                  <a:pt x="26810" y="11964"/>
                  <a:pt x="26813" y="12031"/>
                  <a:pt x="26827" y="12091"/>
                </a:cubicBezTo>
                <a:cubicBezTo>
                  <a:pt x="26836" y="12118"/>
                  <a:pt x="26845" y="12145"/>
                  <a:pt x="26855" y="12171"/>
                </a:cubicBezTo>
                <a:cubicBezTo>
                  <a:pt x="26879" y="12220"/>
                  <a:pt x="26912" y="12252"/>
                  <a:pt x="26951" y="12267"/>
                </a:cubicBezTo>
                <a:cubicBezTo>
                  <a:pt x="26965" y="12273"/>
                  <a:pt x="26979" y="12277"/>
                  <a:pt x="26994" y="12277"/>
                </a:cubicBezTo>
                <a:cubicBezTo>
                  <a:pt x="27010" y="12277"/>
                  <a:pt x="27027" y="12273"/>
                  <a:pt x="27044" y="12265"/>
                </a:cubicBezTo>
                <a:cubicBezTo>
                  <a:pt x="27075" y="12259"/>
                  <a:pt x="27106" y="12240"/>
                  <a:pt x="27136" y="12209"/>
                </a:cubicBezTo>
                <a:cubicBezTo>
                  <a:pt x="27167" y="12180"/>
                  <a:pt x="27194" y="12143"/>
                  <a:pt x="27216" y="12097"/>
                </a:cubicBezTo>
                <a:cubicBezTo>
                  <a:pt x="27242" y="12055"/>
                  <a:pt x="27262" y="12005"/>
                  <a:pt x="27275" y="11949"/>
                </a:cubicBezTo>
                <a:cubicBezTo>
                  <a:pt x="27282" y="11913"/>
                  <a:pt x="27289" y="11876"/>
                  <a:pt x="27296" y="11840"/>
                </a:cubicBezTo>
                <a:cubicBezTo>
                  <a:pt x="27303" y="11768"/>
                  <a:pt x="27300" y="11702"/>
                  <a:pt x="27286" y="11641"/>
                </a:cubicBezTo>
                <a:cubicBezTo>
                  <a:pt x="27276" y="11615"/>
                  <a:pt x="27268" y="11589"/>
                  <a:pt x="27259" y="11563"/>
                </a:cubicBezTo>
                <a:cubicBezTo>
                  <a:pt x="27234" y="11513"/>
                  <a:pt x="27202" y="11481"/>
                  <a:pt x="27162" y="11465"/>
                </a:cubicBezTo>
                <a:cubicBezTo>
                  <a:pt x="27148" y="11459"/>
                  <a:pt x="27134" y="11456"/>
                  <a:pt x="27120" y="11456"/>
                </a:cubicBezTo>
                <a:close/>
                <a:moveTo>
                  <a:pt x="22424" y="8871"/>
                </a:moveTo>
                <a:cubicBezTo>
                  <a:pt x="22382" y="8871"/>
                  <a:pt x="22339" y="8874"/>
                  <a:pt x="22296" y="8882"/>
                </a:cubicBezTo>
                <a:cubicBezTo>
                  <a:pt x="22031" y="8931"/>
                  <a:pt x="21754" y="9142"/>
                  <a:pt x="21530" y="9470"/>
                </a:cubicBezTo>
                <a:cubicBezTo>
                  <a:pt x="20804" y="10523"/>
                  <a:pt x="21318" y="11621"/>
                  <a:pt x="21828" y="12048"/>
                </a:cubicBezTo>
                <a:cubicBezTo>
                  <a:pt x="21986" y="12181"/>
                  <a:pt x="22167" y="12256"/>
                  <a:pt x="22359" y="12276"/>
                </a:cubicBezTo>
                <a:cubicBezTo>
                  <a:pt x="22383" y="12279"/>
                  <a:pt x="22408" y="12280"/>
                  <a:pt x="22433" y="12280"/>
                </a:cubicBezTo>
                <a:cubicBezTo>
                  <a:pt x="22596" y="12280"/>
                  <a:pt x="22774" y="12221"/>
                  <a:pt x="22916" y="12021"/>
                </a:cubicBezTo>
                <a:cubicBezTo>
                  <a:pt x="22997" y="11910"/>
                  <a:pt x="23058" y="11764"/>
                  <a:pt x="23118" y="11621"/>
                </a:cubicBezTo>
                <a:lnTo>
                  <a:pt x="23450" y="10824"/>
                </a:lnTo>
                <a:cubicBezTo>
                  <a:pt x="23563" y="10552"/>
                  <a:pt x="23684" y="10245"/>
                  <a:pt x="23668" y="9961"/>
                </a:cubicBezTo>
                <a:cubicBezTo>
                  <a:pt x="23653" y="9657"/>
                  <a:pt x="23490" y="9496"/>
                  <a:pt x="23341" y="9365"/>
                </a:cubicBezTo>
                <a:cubicBezTo>
                  <a:pt x="23060" y="9121"/>
                  <a:pt x="22765" y="8871"/>
                  <a:pt x="22424" y="8871"/>
                </a:cubicBezTo>
                <a:close/>
                <a:moveTo>
                  <a:pt x="35187" y="8244"/>
                </a:moveTo>
                <a:cubicBezTo>
                  <a:pt x="34773" y="8244"/>
                  <a:pt x="34360" y="8352"/>
                  <a:pt x="33961" y="8590"/>
                </a:cubicBezTo>
                <a:cubicBezTo>
                  <a:pt x="33736" y="8725"/>
                  <a:pt x="33496" y="8937"/>
                  <a:pt x="33397" y="9382"/>
                </a:cubicBezTo>
                <a:cubicBezTo>
                  <a:pt x="33284" y="9883"/>
                  <a:pt x="33404" y="10513"/>
                  <a:pt x="33612" y="10851"/>
                </a:cubicBezTo>
                <a:cubicBezTo>
                  <a:pt x="33820" y="11191"/>
                  <a:pt x="34094" y="11294"/>
                  <a:pt x="34357" y="11322"/>
                </a:cubicBezTo>
                <a:cubicBezTo>
                  <a:pt x="35199" y="11322"/>
                  <a:pt x="35976" y="11808"/>
                  <a:pt x="36790" y="12223"/>
                </a:cubicBezTo>
                <a:cubicBezTo>
                  <a:pt x="36921" y="12289"/>
                  <a:pt x="37052" y="12356"/>
                  <a:pt x="37186" y="12356"/>
                </a:cubicBezTo>
                <a:cubicBezTo>
                  <a:pt x="37203" y="12356"/>
                  <a:pt x="37220" y="12355"/>
                  <a:pt x="37238" y="12353"/>
                </a:cubicBezTo>
                <a:cubicBezTo>
                  <a:pt x="37500" y="12317"/>
                  <a:pt x="37747" y="11968"/>
                  <a:pt x="37863" y="11470"/>
                </a:cubicBezTo>
                <a:cubicBezTo>
                  <a:pt x="37978" y="10973"/>
                  <a:pt x="37957" y="10348"/>
                  <a:pt x="37809" y="9889"/>
                </a:cubicBezTo>
                <a:cubicBezTo>
                  <a:pt x="37642" y="9368"/>
                  <a:pt x="37345" y="9107"/>
                  <a:pt x="37062" y="8911"/>
                </a:cubicBezTo>
                <a:cubicBezTo>
                  <a:pt x="36458" y="8495"/>
                  <a:pt x="35820" y="8244"/>
                  <a:pt x="35187" y="8244"/>
                </a:cubicBezTo>
                <a:close/>
                <a:moveTo>
                  <a:pt x="32734" y="11689"/>
                </a:moveTo>
                <a:cubicBezTo>
                  <a:pt x="32718" y="11689"/>
                  <a:pt x="32701" y="11693"/>
                  <a:pt x="32684" y="11701"/>
                </a:cubicBezTo>
                <a:cubicBezTo>
                  <a:pt x="32653" y="11708"/>
                  <a:pt x="32622" y="11726"/>
                  <a:pt x="32592" y="11757"/>
                </a:cubicBezTo>
                <a:cubicBezTo>
                  <a:pt x="32561" y="11786"/>
                  <a:pt x="32534" y="11824"/>
                  <a:pt x="32512" y="11869"/>
                </a:cubicBezTo>
                <a:cubicBezTo>
                  <a:pt x="32486" y="11912"/>
                  <a:pt x="32467" y="11961"/>
                  <a:pt x="32453" y="12017"/>
                </a:cubicBezTo>
                <a:cubicBezTo>
                  <a:pt x="32446" y="12053"/>
                  <a:pt x="32440" y="12090"/>
                  <a:pt x="32432" y="12126"/>
                </a:cubicBezTo>
                <a:cubicBezTo>
                  <a:pt x="32425" y="12198"/>
                  <a:pt x="32428" y="12264"/>
                  <a:pt x="32443" y="12325"/>
                </a:cubicBezTo>
                <a:cubicBezTo>
                  <a:pt x="32451" y="12351"/>
                  <a:pt x="32460" y="12378"/>
                  <a:pt x="32470" y="12405"/>
                </a:cubicBezTo>
                <a:cubicBezTo>
                  <a:pt x="32495" y="12453"/>
                  <a:pt x="32527" y="12485"/>
                  <a:pt x="32566" y="12501"/>
                </a:cubicBezTo>
                <a:cubicBezTo>
                  <a:pt x="32580" y="12507"/>
                  <a:pt x="32594" y="12510"/>
                  <a:pt x="32609" y="12510"/>
                </a:cubicBezTo>
                <a:cubicBezTo>
                  <a:pt x="32625" y="12510"/>
                  <a:pt x="32642" y="12506"/>
                  <a:pt x="32659" y="12498"/>
                </a:cubicBezTo>
                <a:cubicBezTo>
                  <a:pt x="32691" y="12493"/>
                  <a:pt x="32721" y="12474"/>
                  <a:pt x="32751" y="12442"/>
                </a:cubicBezTo>
                <a:cubicBezTo>
                  <a:pt x="32782" y="12414"/>
                  <a:pt x="32809" y="12377"/>
                  <a:pt x="32831" y="12330"/>
                </a:cubicBezTo>
                <a:cubicBezTo>
                  <a:pt x="32857" y="12288"/>
                  <a:pt x="32878" y="12239"/>
                  <a:pt x="32890" y="12183"/>
                </a:cubicBezTo>
                <a:cubicBezTo>
                  <a:pt x="32897" y="12147"/>
                  <a:pt x="32905" y="12109"/>
                  <a:pt x="32911" y="12073"/>
                </a:cubicBezTo>
                <a:cubicBezTo>
                  <a:pt x="32918" y="12002"/>
                  <a:pt x="32915" y="11935"/>
                  <a:pt x="32902" y="11875"/>
                </a:cubicBezTo>
                <a:cubicBezTo>
                  <a:pt x="32892" y="11848"/>
                  <a:pt x="32883" y="11822"/>
                  <a:pt x="32874" y="11796"/>
                </a:cubicBezTo>
                <a:cubicBezTo>
                  <a:pt x="32849" y="11746"/>
                  <a:pt x="32817" y="11714"/>
                  <a:pt x="32777" y="11699"/>
                </a:cubicBezTo>
                <a:cubicBezTo>
                  <a:pt x="32763" y="11693"/>
                  <a:pt x="32749" y="11689"/>
                  <a:pt x="32734" y="11689"/>
                </a:cubicBezTo>
                <a:close/>
                <a:moveTo>
                  <a:pt x="9813" y="8115"/>
                </a:moveTo>
                <a:cubicBezTo>
                  <a:pt x="9706" y="8115"/>
                  <a:pt x="9600" y="8138"/>
                  <a:pt x="9500" y="8183"/>
                </a:cubicBezTo>
                <a:cubicBezTo>
                  <a:pt x="9216" y="8312"/>
                  <a:pt x="8990" y="8598"/>
                  <a:pt x="8844" y="8929"/>
                </a:cubicBezTo>
                <a:cubicBezTo>
                  <a:pt x="8647" y="9377"/>
                  <a:pt x="8575" y="9921"/>
                  <a:pt x="8296" y="10296"/>
                </a:cubicBezTo>
                <a:cubicBezTo>
                  <a:pt x="8212" y="10410"/>
                  <a:pt x="8109" y="10505"/>
                  <a:pt x="8046" y="10640"/>
                </a:cubicBezTo>
                <a:cubicBezTo>
                  <a:pt x="7908" y="10932"/>
                  <a:pt x="8003" y="11325"/>
                  <a:pt x="8192" y="11568"/>
                </a:cubicBezTo>
                <a:cubicBezTo>
                  <a:pt x="8380" y="11810"/>
                  <a:pt x="8640" y="11938"/>
                  <a:pt x="8891" y="12063"/>
                </a:cubicBezTo>
                <a:cubicBezTo>
                  <a:pt x="9173" y="12204"/>
                  <a:pt x="9395" y="12400"/>
                  <a:pt x="9646" y="12604"/>
                </a:cubicBezTo>
                <a:cubicBezTo>
                  <a:pt x="9889" y="12802"/>
                  <a:pt x="10143" y="13036"/>
                  <a:pt x="10440" y="13036"/>
                </a:cubicBezTo>
                <a:cubicBezTo>
                  <a:pt x="10467" y="13036"/>
                  <a:pt x="10495" y="13034"/>
                  <a:pt x="10523" y="13030"/>
                </a:cubicBezTo>
                <a:cubicBezTo>
                  <a:pt x="10627" y="13015"/>
                  <a:pt x="10725" y="12969"/>
                  <a:pt x="10822" y="12921"/>
                </a:cubicBezTo>
                <a:cubicBezTo>
                  <a:pt x="11127" y="12769"/>
                  <a:pt x="11422" y="12586"/>
                  <a:pt x="11703" y="12373"/>
                </a:cubicBezTo>
                <a:cubicBezTo>
                  <a:pt x="11801" y="12300"/>
                  <a:pt x="11905" y="12211"/>
                  <a:pt x="11941" y="12074"/>
                </a:cubicBezTo>
                <a:cubicBezTo>
                  <a:pt x="11967" y="11979"/>
                  <a:pt x="11954" y="11874"/>
                  <a:pt x="11946" y="11774"/>
                </a:cubicBezTo>
                <a:cubicBezTo>
                  <a:pt x="11913" y="11389"/>
                  <a:pt x="11931" y="10995"/>
                  <a:pt x="12003" y="10618"/>
                </a:cubicBezTo>
                <a:cubicBezTo>
                  <a:pt x="12037" y="10433"/>
                  <a:pt x="12085" y="10249"/>
                  <a:pt x="12097" y="10059"/>
                </a:cubicBezTo>
                <a:cubicBezTo>
                  <a:pt x="12110" y="9868"/>
                  <a:pt x="12081" y="9664"/>
                  <a:pt x="11982" y="9520"/>
                </a:cubicBezTo>
                <a:cubicBezTo>
                  <a:pt x="11889" y="9386"/>
                  <a:pt x="11747" y="9322"/>
                  <a:pt x="11609" y="9277"/>
                </a:cubicBezTo>
                <a:cubicBezTo>
                  <a:pt x="11422" y="9217"/>
                  <a:pt x="11229" y="9183"/>
                  <a:pt x="11036" y="9177"/>
                </a:cubicBezTo>
                <a:cubicBezTo>
                  <a:pt x="10960" y="9173"/>
                  <a:pt x="10880" y="9174"/>
                  <a:pt x="10814" y="9129"/>
                </a:cubicBezTo>
                <a:cubicBezTo>
                  <a:pt x="10750" y="9084"/>
                  <a:pt x="10707" y="9005"/>
                  <a:pt x="10669" y="8925"/>
                </a:cubicBezTo>
                <a:cubicBezTo>
                  <a:pt x="10573" y="8725"/>
                  <a:pt x="10487" y="8511"/>
                  <a:pt x="10348" y="8355"/>
                </a:cubicBezTo>
                <a:cubicBezTo>
                  <a:pt x="10203" y="8193"/>
                  <a:pt x="10008" y="8115"/>
                  <a:pt x="9813" y="8115"/>
                </a:cubicBezTo>
                <a:close/>
                <a:moveTo>
                  <a:pt x="27880" y="13311"/>
                </a:moveTo>
                <a:cubicBezTo>
                  <a:pt x="27669" y="13311"/>
                  <a:pt x="27595" y="13504"/>
                  <a:pt x="27866" y="13874"/>
                </a:cubicBezTo>
                <a:cubicBezTo>
                  <a:pt x="27978" y="14027"/>
                  <a:pt x="28381" y="14363"/>
                  <a:pt x="28593" y="14363"/>
                </a:cubicBezTo>
                <a:cubicBezTo>
                  <a:pt x="28709" y="14363"/>
                  <a:pt x="28767" y="14263"/>
                  <a:pt x="28692" y="13981"/>
                </a:cubicBezTo>
                <a:cubicBezTo>
                  <a:pt x="28651" y="13830"/>
                  <a:pt x="28569" y="13703"/>
                  <a:pt x="28457" y="13601"/>
                </a:cubicBezTo>
                <a:cubicBezTo>
                  <a:pt x="28245" y="13406"/>
                  <a:pt x="28029" y="13311"/>
                  <a:pt x="27880" y="13311"/>
                </a:cubicBezTo>
                <a:close/>
                <a:moveTo>
                  <a:pt x="16134" y="13724"/>
                </a:moveTo>
                <a:cubicBezTo>
                  <a:pt x="16026" y="13724"/>
                  <a:pt x="15911" y="13903"/>
                  <a:pt x="15863" y="14070"/>
                </a:cubicBezTo>
                <a:cubicBezTo>
                  <a:pt x="15814" y="14240"/>
                  <a:pt x="15837" y="14482"/>
                  <a:pt x="15926" y="14546"/>
                </a:cubicBezTo>
                <a:cubicBezTo>
                  <a:pt x="15979" y="14585"/>
                  <a:pt x="16023" y="14602"/>
                  <a:pt x="16081" y="14615"/>
                </a:cubicBezTo>
                <a:cubicBezTo>
                  <a:pt x="16122" y="14623"/>
                  <a:pt x="16162" y="14631"/>
                  <a:pt x="16202" y="14639"/>
                </a:cubicBezTo>
                <a:cubicBezTo>
                  <a:pt x="16215" y="14642"/>
                  <a:pt x="16227" y="14643"/>
                  <a:pt x="16239" y="14643"/>
                </a:cubicBezTo>
                <a:cubicBezTo>
                  <a:pt x="16354" y="14643"/>
                  <a:pt x="16467" y="14530"/>
                  <a:pt x="16526" y="14321"/>
                </a:cubicBezTo>
                <a:cubicBezTo>
                  <a:pt x="16593" y="14095"/>
                  <a:pt x="16522" y="13899"/>
                  <a:pt x="16414" y="13838"/>
                </a:cubicBezTo>
                <a:cubicBezTo>
                  <a:pt x="16376" y="13817"/>
                  <a:pt x="16340" y="13796"/>
                  <a:pt x="16303" y="13776"/>
                </a:cubicBezTo>
                <a:cubicBezTo>
                  <a:pt x="16250" y="13746"/>
                  <a:pt x="16201" y="13729"/>
                  <a:pt x="16142" y="13724"/>
                </a:cubicBezTo>
                <a:cubicBezTo>
                  <a:pt x="16140" y="13724"/>
                  <a:pt x="16137" y="13724"/>
                  <a:pt x="16134" y="13724"/>
                </a:cubicBezTo>
                <a:close/>
                <a:moveTo>
                  <a:pt x="40740" y="12104"/>
                </a:moveTo>
                <a:cubicBezTo>
                  <a:pt x="40515" y="12104"/>
                  <a:pt x="40266" y="12219"/>
                  <a:pt x="40023" y="12449"/>
                </a:cubicBezTo>
                <a:cubicBezTo>
                  <a:pt x="39740" y="12640"/>
                  <a:pt x="39458" y="12951"/>
                  <a:pt x="39206" y="13438"/>
                </a:cubicBezTo>
                <a:cubicBezTo>
                  <a:pt x="39021" y="13797"/>
                  <a:pt x="38956" y="14296"/>
                  <a:pt x="39010" y="14608"/>
                </a:cubicBezTo>
                <a:cubicBezTo>
                  <a:pt x="39009" y="14629"/>
                  <a:pt x="39006" y="14649"/>
                  <a:pt x="39006" y="14668"/>
                </a:cubicBezTo>
                <a:cubicBezTo>
                  <a:pt x="39004" y="14824"/>
                  <a:pt x="39053" y="14905"/>
                  <a:pt x="39123" y="14905"/>
                </a:cubicBezTo>
                <a:cubicBezTo>
                  <a:pt x="39138" y="14905"/>
                  <a:pt x="39154" y="14902"/>
                  <a:pt x="39170" y="14894"/>
                </a:cubicBezTo>
                <a:cubicBezTo>
                  <a:pt x="39182" y="14898"/>
                  <a:pt x="39195" y="14900"/>
                  <a:pt x="39208" y="14900"/>
                </a:cubicBezTo>
                <a:cubicBezTo>
                  <a:pt x="39250" y="14900"/>
                  <a:pt x="39299" y="14880"/>
                  <a:pt x="39354" y="14839"/>
                </a:cubicBezTo>
                <a:cubicBezTo>
                  <a:pt x="39796" y="14666"/>
                  <a:pt x="40248" y="14271"/>
                  <a:pt x="40680" y="14232"/>
                </a:cubicBezTo>
                <a:cubicBezTo>
                  <a:pt x="40908" y="14212"/>
                  <a:pt x="41180" y="13714"/>
                  <a:pt x="41272" y="13241"/>
                </a:cubicBezTo>
                <a:cubicBezTo>
                  <a:pt x="41379" y="12700"/>
                  <a:pt x="41289" y="12350"/>
                  <a:pt x="41090" y="12213"/>
                </a:cubicBezTo>
                <a:cubicBezTo>
                  <a:pt x="40985" y="12140"/>
                  <a:pt x="40866" y="12104"/>
                  <a:pt x="40740" y="12104"/>
                </a:cubicBezTo>
                <a:close/>
                <a:moveTo>
                  <a:pt x="30752" y="11584"/>
                </a:moveTo>
                <a:cubicBezTo>
                  <a:pt x="30704" y="11584"/>
                  <a:pt x="30655" y="11589"/>
                  <a:pt x="30606" y="11598"/>
                </a:cubicBezTo>
                <a:cubicBezTo>
                  <a:pt x="30303" y="11653"/>
                  <a:pt x="29986" y="11896"/>
                  <a:pt x="29729" y="12269"/>
                </a:cubicBezTo>
                <a:cubicBezTo>
                  <a:pt x="28899" y="13474"/>
                  <a:pt x="29488" y="14730"/>
                  <a:pt x="30070" y="15218"/>
                </a:cubicBezTo>
                <a:cubicBezTo>
                  <a:pt x="30251" y="15372"/>
                  <a:pt x="30460" y="15457"/>
                  <a:pt x="30677" y="15479"/>
                </a:cubicBezTo>
                <a:cubicBezTo>
                  <a:pt x="30706" y="15482"/>
                  <a:pt x="30735" y="15484"/>
                  <a:pt x="30765" y="15484"/>
                </a:cubicBezTo>
                <a:cubicBezTo>
                  <a:pt x="30952" y="15484"/>
                  <a:pt x="31153" y="15415"/>
                  <a:pt x="31316" y="15189"/>
                </a:cubicBezTo>
                <a:cubicBezTo>
                  <a:pt x="31408" y="15061"/>
                  <a:pt x="31478" y="14893"/>
                  <a:pt x="31546" y="14730"/>
                </a:cubicBezTo>
                <a:lnTo>
                  <a:pt x="31926" y="13819"/>
                </a:lnTo>
                <a:cubicBezTo>
                  <a:pt x="32055" y="13507"/>
                  <a:pt x="32193" y="13156"/>
                  <a:pt x="32176" y="12831"/>
                </a:cubicBezTo>
                <a:cubicBezTo>
                  <a:pt x="32158" y="12484"/>
                  <a:pt x="31973" y="12299"/>
                  <a:pt x="31801" y="12150"/>
                </a:cubicBezTo>
                <a:cubicBezTo>
                  <a:pt x="31481" y="11870"/>
                  <a:pt x="31142" y="11584"/>
                  <a:pt x="30752" y="11584"/>
                </a:cubicBezTo>
                <a:close/>
                <a:moveTo>
                  <a:pt x="35132" y="15374"/>
                </a:moveTo>
                <a:cubicBezTo>
                  <a:pt x="35115" y="15374"/>
                  <a:pt x="35098" y="15378"/>
                  <a:pt x="35080" y="15386"/>
                </a:cubicBezTo>
                <a:cubicBezTo>
                  <a:pt x="35049" y="15391"/>
                  <a:pt x="35018" y="15410"/>
                  <a:pt x="34988" y="15442"/>
                </a:cubicBezTo>
                <a:cubicBezTo>
                  <a:pt x="34957" y="15470"/>
                  <a:pt x="34931" y="15507"/>
                  <a:pt x="34910" y="15554"/>
                </a:cubicBezTo>
                <a:cubicBezTo>
                  <a:pt x="34883" y="15596"/>
                  <a:pt x="34863" y="15645"/>
                  <a:pt x="34850" y="15701"/>
                </a:cubicBezTo>
                <a:cubicBezTo>
                  <a:pt x="34842" y="15737"/>
                  <a:pt x="34836" y="15774"/>
                  <a:pt x="34829" y="15811"/>
                </a:cubicBezTo>
                <a:cubicBezTo>
                  <a:pt x="34822" y="15882"/>
                  <a:pt x="34825" y="15948"/>
                  <a:pt x="34839" y="16008"/>
                </a:cubicBezTo>
                <a:cubicBezTo>
                  <a:pt x="34849" y="16035"/>
                  <a:pt x="34858" y="16061"/>
                  <a:pt x="34867" y="16088"/>
                </a:cubicBezTo>
                <a:cubicBezTo>
                  <a:pt x="34891" y="16138"/>
                  <a:pt x="34923" y="16170"/>
                  <a:pt x="34962" y="16185"/>
                </a:cubicBezTo>
                <a:cubicBezTo>
                  <a:pt x="34977" y="16191"/>
                  <a:pt x="34992" y="16194"/>
                  <a:pt x="35007" y="16194"/>
                </a:cubicBezTo>
                <a:cubicBezTo>
                  <a:pt x="35023" y="16194"/>
                  <a:pt x="35040" y="16191"/>
                  <a:pt x="35057" y="16182"/>
                </a:cubicBezTo>
                <a:cubicBezTo>
                  <a:pt x="35088" y="16176"/>
                  <a:pt x="35119" y="16158"/>
                  <a:pt x="35149" y="16127"/>
                </a:cubicBezTo>
                <a:cubicBezTo>
                  <a:pt x="35180" y="16098"/>
                  <a:pt x="35206" y="16060"/>
                  <a:pt x="35228" y="16015"/>
                </a:cubicBezTo>
                <a:cubicBezTo>
                  <a:pt x="35254" y="15971"/>
                  <a:pt x="35274" y="15923"/>
                  <a:pt x="35288" y="15867"/>
                </a:cubicBezTo>
                <a:cubicBezTo>
                  <a:pt x="35294" y="15830"/>
                  <a:pt x="35301" y="15794"/>
                  <a:pt x="35307" y="15758"/>
                </a:cubicBezTo>
                <a:cubicBezTo>
                  <a:pt x="35316" y="15685"/>
                  <a:pt x="35312" y="15619"/>
                  <a:pt x="35298" y="15559"/>
                </a:cubicBezTo>
                <a:cubicBezTo>
                  <a:pt x="35289" y="15533"/>
                  <a:pt x="35279" y="15506"/>
                  <a:pt x="35270" y="15479"/>
                </a:cubicBezTo>
                <a:cubicBezTo>
                  <a:pt x="35245" y="15431"/>
                  <a:pt x="35214" y="15399"/>
                  <a:pt x="35174" y="15383"/>
                </a:cubicBezTo>
                <a:cubicBezTo>
                  <a:pt x="35160" y="15377"/>
                  <a:pt x="35146" y="15374"/>
                  <a:pt x="35132" y="15374"/>
                </a:cubicBezTo>
                <a:close/>
                <a:moveTo>
                  <a:pt x="12947" y="12690"/>
                </a:moveTo>
                <a:cubicBezTo>
                  <a:pt x="12728" y="12690"/>
                  <a:pt x="12501" y="12917"/>
                  <a:pt x="12337" y="13408"/>
                </a:cubicBezTo>
                <a:cubicBezTo>
                  <a:pt x="12187" y="13859"/>
                  <a:pt x="12170" y="14453"/>
                  <a:pt x="12347" y="14627"/>
                </a:cubicBezTo>
                <a:cubicBezTo>
                  <a:pt x="12681" y="14956"/>
                  <a:pt x="12862" y="15592"/>
                  <a:pt x="13140" y="16037"/>
                </a:cubicBezTo>
                <a:cubicBezTo>
                  <a:pt x="13173" y="16131"/>
                  <a:pt x="13216" y="16189"/>
                  <a:pt x="13265" y="16209"/>
                </a:cubicBezTo>
                <a:cubicBezTo>
                  <a:pt x="13288" y="16250"/>
                  <a:pt x="13318" y="16272"/>
                  <a:pt x="13352" y="16272"/>
                </a:cubicBezTo>
                <a:cubicBezTo>
                  <a:pt x="13400" y="16272"/>
                  <a:pt x="13455" y="16229"/>
                  <a:pt x="13507" y="16137"/>
                </a:cubicBezTo>
                <a:cubicBezTo>
                  <a:pt x="13516" y="16120"/>
                  <a:pt x="13524" y="16103"/>
                  <a:pt x="13533" y="16086"/>
                </a:cubicBezTo>
                <a:cubicBezTo>
                  <a:pt x="13727" y="15868"/>
                  <a:pt x="13914" y="15414"/>
                  <a:pt x="13933" y="14993"/>
                </a:cubicBezTo>
                <a:cubicBezTo>
                  <a:pt x="13961" y="14421"/>
                  <a:pt x="13879" y="13971"/>
                  <a:pt x="13739" y="13620"/>
                </a:cubicBezTo>
                <a:cubicBezTo>
                  <a:pt x="13601" y="13066"/>
                  <a:pt x="13316" y="12728"/>
                  <a:pt x="12980" y="12691"/>
                </a:cubicBezTo>
                <a:cubicBezTo>
                  <a:pt x="12969" y="12690"/>
                  <a:pt x="12958" y="12690"/>
                  <a:pt x="12947" y="12690"/>
                </a:cubicBezTo>
                <a:close/>
                <a:moveTo>
                  <a:pt x="27268" y="14167"/>
                </a:moveTo>
                <a:cubicBezTo>
                  <a:pt x="27041" y="14167"/>
                  <a:pt x="26747" y="14436"/>
                  <a:pt x="26538" y="14723"/>
                </a:cubicBezTo>
                <a:cubicBezTo>
                  <a:pt x="26428" y="14877"/>
                  <a:pt x="26330" y="15058"/>
                  <a:pt x="26248" y="15254"/>
                </a:cubicBezTo>
                <a:cubicBezTo>
                  <a:pt x="26169" y="15441"/>
                  <a:pt x="26103" y="15664"/>
                  <a:pt x="26122" y="15854"/>
                </a:cubicBezTo>
                <a:cubicBezTo>
                  <a:pt x="26133" y="15948"/>
                  <a:pt x="26162" y="16025"/>
                  <a:pt x="26191" y="16100"/>
                </a:cubicBezTo>
                <a:cubicBezTo>
                  <a:pt x="26245" y="16238"/>
                  <a:pt x="26299" y="16377"/>
                  <a:pt x="26352" y="16516"/>
                </a:cubicBezTo>
                <a:cubicBezTo>
                  <a:pt x="26407" y="16658"/>
                  <a:pt x="26472" y="16810"/>
                  <a:pt x="26582" y="16820"/>
                </a:cubicBezTo>
                <a:cubicBezTo>
                  <a:pt x="26586" y="16821"/>
                  <a:pt x="26590" y="16821"/>
                  <a:pt x="26594" y="16821"/>
                </a:cubicBezTo>
                <a:cubicBezTo>
                  <a:pt x="26707" y="16821"/>
                  <a:pt x="26826" y="16673"/>
                  <a:pt x="26928" y="16535"/>
                </a:cubicBezTo>
                <a:cubicBezTo>
                  <a:pt x="27151" y="16233"/>
                  <a:pt x="27384" y="15912"/>
                  <a:pt x="27512" y="15495"/>
                </a:cubicBezTo>
                <a:cubicBezTo>
                  <a:pt x="27597" y="15216"/>
                  <a:pt x="27628" y="14911"/>
                  <a:pt x="27596" y="14648"/>
                </a:cubicBezTo>
                <a:cubicBezTo>
                  <a:pt x="27554" y="14299"/>
                  <a:pt x="27428" y="14167"/>
                  <a:pt x="27268" y="14167"/>
                </a:cubicBezTo>
                <a:close/>
                <a:moveTo>
                  <a:pt x="42803" y="14967"/>
                </a:moveTo>
                <a:cubicBezTo>
                  <a:pt x="42673" y="14967"/>
                  <a:pt x="42545" y="14992"/>
                  <a:pt x="42427" y="15045"/>
                </a:cubicBezTo>
                <a:cubicBezTo>
                  <a:pt x="42137" y="15178"/>
                  <a:pt x="41933" y="15506"/>
                  <a:pt x="41994" y="15818"/>
                </a:cubicBezTo>
                <a:cubicBezTo>
                  <a:pt x="42017" y="15936"/>
                  <a:pt x="42023" y="16227"/>
                  <a:pt x="42021" y="16347"/>
                </a:cubicBezTo>
                <a:cubicBezTo>
                  <a:pt x="42013" y="16841"/>
                  <a:pt x="42477" y="17279"/>
                  <a:pt x="42970" y="17279"/>
                </a:cubicBezTo>
                <a:cubicBezTo>
                  <a:pt x="42975" y="17279"/>
                  <a:pt x="42980" y="17279"/>
                  <a:pt x="42984" y="17279"/>
                </a:cubicBezTo>
                <a:cubicBezTo>
                  <a:pt x="43482" y="17270"/>
                  <a:pt x="43929" y="16846"/>
                  <a:pt x="43999" y="16352"/>
                </a:cubicBezTo>
                <a:cubicBezTo>
                  <a:pt x="44070" y="15859"/>
                  <a:pt x="43785" y="15346"/>
                  <a:pt x="43347" y="15109"/>
                </a:cubicBezTo>
                <a:cubicBezTo>
                  <a:pt x="43181" y="15019"/>
                  <a:pt x="42990" y="14967"/>
                  <a:pt x="42803" y="14967"/>
                </a:cubicBezTo>
                <a:close/>
                <a:moveTo>
                  <a:pt x="19088" y="13362"/>
                </a:moveTo>
                <a:cubicBezTo>
                  <a:pt x="18950" y="13362"/>
                  <a:pt x="18806" y="13381"/>
                  <a:pt x="18665" y="13402"/>
                </a:cubicBezTo>
                <a:cubicBezTo>
                  <a:pt x="18468" y="13430"/>
                  <a:pt x="18244" y="13484"/>
                  <a:pt x="18054" y="13825"/>
                </a:cubicBezTo>
                <a:cubicBezTo>
                  <a:pt x="17877" y="14146"/>
                  <a:pt x="17796" y="14605"/>
                  <a:pt x="17731" y="15017"/>
                </a:cubicBezTo>
                <a:cubicBezTo>
                  <a:pt x="17666" y="15420"/>
                  <a:pt x="17601" y="15823"/>
                  <a:pt x="17537" y="16226"/>
                </a:cubicBezTo>
                <a:cubicBezTo>
                  <a:pt x="17502" y="16443"/>
                  <a:pt x="17468" y="16665"/>
                  <a:pt x="17468" y="16864"/>
                </a:cubicBezTo>
                <a:cubicBezTo>
                  <a:pt x="17467" y="17269"/>
                  <a:pt x="17612" y="17496"/>
                  <a:pt x="17771" y="17626"/>
                </a:cubicBezTo>
                <a:cubicBezTo>
                  <a:pt x="17914" y="17742"/>
                  <a:pt x="18076" y="17806"/>
                  <a:pt x="18249" y="17806"/>
                </a:cubicBezTo>
                <a:cubicBezTo>
                  <a:pt x="18277" y="17806"/>
                  <a:pt x="18304" y="17804"/>
                  <a:pt x="18333" y="17801"/>
                </a:cubicBezTo>
                <a:cubicBezTo>
                  <a:pt x="18993" y="17725"/>
                  <a:pt x="20045" y="16870"/>
                  <a:pt x="20069" y="15033"/>
                </a:cubicBezTo>
                <a:cubicBezTo>
                  <a:pt x="20077" y="14463"/>
                  <a:pt x="19975" y="13985"/>
                  <a:pt x="19790" y="13707"/>
                </a:cubicBezTo>
                <a:cubicBezTo>
                  <a:pt x="19607" y="13434"/>
                  <a:pt x="19356" y="13362"/>
                  <a:pt x="19088" y="13362"/>
                </a:cubicBezTo>
                <a:close/>
                <a:moveTo>
                  <a:pt x="30432" y="16326"/>
                </a:moveTo>
                <a:cubicBezTo>
                  <a:pt x="30400" y="16326"/>
                  <a:pt x="30367" y="16334"/>
                  <a:pt x="30332" y="16351"/>
                </a:cubicBezTo>
                <a:cubicBezTo>
                  <a:pt x="30101" y="16466"/>
                  <a:pt x="29946" y="16731"/>
                  <a:pt x="29785" y="17052"/>
                </a:cubicBezTo>
                <a:cubicBezTo>
                  <a:pt x="29634" y="17355"/>
                  <a:pt x="29535" y="17640"/>
                  <a:pt x="29536" y="17993"/>
                </a:cubicBezTo>
                <a:cubicBezTo>
                  <a:pt x="29537" y="18201"/>
                  <a:pt x="29629" y="18296"/>
                  <a:pt x="29738" y="18296"/>
                </a:cubicBezTo>
                <a:cubicBezTo>
                  <a:pt x="29790" y="18296"/>
                  <a:pt x="29847" y="18274"/>
                  <a:pt x="29898" y="18231"/>
                </a:cubicBezTo>
                <a:cubicBezTo>
                  <a:pt x="30045" y="18110"/>
                  <a:pt x="30133" y="17914"/>
                  <a:pt x="30257" y="17734"/>
                </a:cubicBezTo>
                <a:cubicBezTo>
                  <a:pt x="30388" y="17542"/>
                  <a:pt x="30501" y="17420"/>
                  <a:pt x="30619" y="17167"/>
                </a:cubicBezTo>
                <a:cubicBezTo>
                  <a:pt x="30808" y="16764"/>
                  <a:pt x="30666" y="16326"/>
                  <a:pt x="30432" y="16326"/>
                </a:cubicBezTo>
                <a:close/>
                <a:moveTo>
                  <a:pt x="19456" y="18158"/>
                </a:moveTo>
                <a:cubicBezTo>
                  <a:pt x="19434" y="18158"/>
                  <a:pt x="19412" y="18165"/>
                  <a:pt x="19389" y="18179"/>
                </a:cubicBezTo>
                <a:cubicBezTo>
                  <a:pt x="19352" y="18191"/>
                  <a:pt x="19314" y="18218"/>
                  <a:pt x="19278" y="18264"/>
                </a:cubicBezTo>
                <a:cubicBezTo>
                  <a:pt x="19240" y="18305"/>
                  <a:pt x="19208" y="18359"/>
                  <a:pt x="19179" y="18425"/>
                </a:cubicBezTo>
                <a:cubicBezTo>
                  <a:pt x="19146" y="18485"/>
                  <a:pt x="19120" y="18554"/>
                  <a:pt x="19101" y="18631"/>
                </a:cubicBezTo>
                <a:cubicBezTo>
                  <a:pt x="19091" y="18681"/>
                  <a:pt x="19080" y="18732"/>
                  <a:pt x="19071" y="18783"/>
                </a:cubicBezTo>
                <a:cubicBezTo>
                  <a:pt x="19058" y="18882"/>
                  <a:pt x="19058" y="18972"/>
                  <a:pt x="19070" y="19053"/>
                </a:cubicBezTo>
                <a:cubicBezTo>
                  <a:pt x="19079" y="19088"/>
                  <a:pt x="19089" y="19125"/>
                  <a:pt x="19097" y="19160"/>
                </a:cubicBezTo>
                <a:cubicBezTo>
                  <a:pt x="19123" y="19225"/>
                  <a:pt x="19158" y="19267"/>
                  <a:pt x="19204" y="19283"/>
                </a:cubicBezTo>
                <a:cubicBezTo>
                  <a:pt x="19217" y="19290"/>
                  <a:pt x="19231" y="19293"/>
                  <a:pt x="19245" y="19293"/>
                </a:cubicBezTo>
                <a:cubicBezTo>
                  <a:pt x="19266" y="19293"/>
                  <a:pt x="19289" y="19286"/>
                  <a:pt x="19312" y="19272"/>
                </a:cubicBezTo>
                <a:cubicBezTo>
                  <a:pt x="19350" y="19261"/>
                  <a:pt x="19386" y="19232"/>
                  <a:pt x="19423" y="19187"/>
                </a:cubicBezTo>
                <a:cubicBezTo>
                  <a:pt x="19460" y="19145"/>
                  <a:pt x="19494" y="19093"/>
                  <a:pt x="19521" y="19027"/>
                </a:cubicBezTo>
                <a:cubicBezTo>
                  <a:pt x="19555" y="18966"/>
                  <a:pt x="19582" y="18898"/>
                  <a:pt x="19600" y="18820"/>
                </a:cubicBezTo>
                <a:cubicBezTo>
                  <a:pt x="19611" y="18769"/>
                  <a:pt x="19620" y="18720"/>
                  <a:pt x="19630" y="18669"/>
                </a:cubicBezTo>
                <a:cubicBezTo>
                  <a:pt x="19644" y="18570"/>
                  <a:pt x="19644" y="18479"/>
                  <a:pt x="19631" y="18399"/>
                </a:cubicBezTo>
                <a:cubicBezTo>
                  <a:pt x="19622" y="18362"/>
                  <a:pt x="19613" y="18327"/>
                  <a:pt x="19603" y="18292"/>
                </a:cubicBezTo>
                <a:cubicBezTo>
                  <a:pt x="19577" y="18227"/>
                  <a:pt x="19542" y="18185"/>
                  <a:pt x="19498" y="18168"/>
                </a:cubicBezTo>
                <a:cubicBezTo>
                  <a:pt x="19484" y="18162"/>
                  <a:pt x="19470" y="18158"/>
                  <a:pt x="19456" y="18158"/>
                </a:cubicBezTo>
                <a:close/>
                <a:moveTo>
                  <a:pt x="24770" y="18828"/>
                </a:moveTo>
                <a:cubicBezTo>
                  <a:pt x="24753" y="18828"/>
                  <a:pt x="24736" y="18833"/>
                  <a:pt x="24718" y="18841"/>
                </a:cubicBezTo>
                <a:cubicBezTo>
                  <a:pt x="24687" y="18846"/>
                  <a:pt x="24656" y="18865"/>
                  <a:pt x="24626" y="18897"/>
                </a:cubicBezTo>
                <a:cubicBezTo>
                  <a:pt x="24595" y="18925"/>
                  <a:pt x="24569" y="18962"/>
                  <a:pt x="24546" y="19009"/>
                </a:cubicBezTo>
                <a:cubicBezTo>
                  <a:pt x="24520" y="19051"/>
                  <a:pt x="24501" y="19100"/>
                  <a:pt x="24487" y="19156"/>
                </a:cubicBezTo>
                <a:cubicBezTo>
                  <a:pt x="24480" y="19192"/>
                  <a:pt x="24474" y="19229"/>
                  <a:pt x="24467" y="19265"/>
                </a:cubicBezTo>
                <a:cubicBezTo>
                  <a:pt x="24459" y="19337"/>
                  <a:pt x="24462" y="19403"/>
                  <a:pt x="24477" y="19463"/>
                </a:cubicBezTo>
                <a:cubicBezTo>
                  <a:pt x="24486" y="19490"/>
                  <a:pt x="24496" y="19516"/>
                  <a:pt x="24504" y="19543"/>
                </a:cubicBezTo>
                <a:cubicBezTo>
                  <a:pt x="24529" y="19593"/>
                  <a:pt x="24561" y="19625"/>
                  <a:pt x="24600" y="19639"/>
                </a:cubicBezTo>
                <a:cubicBezTo>
                  <a:pt x="24615" y="19646"/>
                  <a:pt x="24629" y="19649"/>
                  <a:pt x="24644" y="19649"/>
                </a:cubicBezTo>
                <a:cubicBezTo>
                  <a:pt x="24660" y="19649"/>
                  <a:pt x="24677" y="19645"/>
                  <a:pt x="24693" y="19637"/>
                </a:cubicBezTo>
                <a:cubicBezTo>
                  <a:pt x="24725" y="19631"/>
                  <a:pt x="24755" y="19612"/>
                  <a:pt x="24787" y="19581"/>
                </a:cubicBezTo>
                <a:cubicBezTo>
                  <a:pt x="24817" y="19552"/>
                  <a:pt x="24843" y="19515"/>
                  <a:pt x="24865" y="19470"/>
                </a:cubicBezTo>
                <a:cubicBezTo>
                  <a:pt x="24891" y="19426"/>
                  <a:pt x="24912" y="19377"/>
                  <a:pt x="24925" y="19321"/>
                </a:cubicBezTo>
                <a:cubicBezTo>
                  <a:pt x="24931" y="19285"/>
                  <a:pt x="24939" y="19249"/>
                  <a:pt x="24945" y="19213"/>
                </a:cubicBezTo>
                <a:cubicBezTo>
                  <a:pt x="24953" y="19140"/>
                  <a:pt x="24949" y="19074"/>
                  <a:pt x="24936" y="19014"/>
                </a:cubicBezTo>
                <a:cubicBezTo>
                  <a:pt x="24926" y="18988"/>
                  <a:pt x="24917" y="18961"/>
                  <a:pt x="24908" y="18934"/>
                </a:cubicBezTo>
                <a:cubicBezTo>
                  <a:pt x="24883" y="18885"/>
                  <a:pt x="24851" y="18853"/>
                  <a:pt x="24811" y="18838"/>
                </a:cubicBezTo>
                <a:cubicBezTo>
                  <a:pt x="24798" y="18832"/>
                  <a:pt x="24784" y="18828"/>
                  <a:pt x="24770" y="18828"/>
                </a:cubicBezTo>
                <a:close/>
                <a:moveTo>
                  <a:pt x="5107" y="15591"/>
                </a:moveTo>
                <a:cubicBezTo>
                  <a:pt x="5053" y="15591"/>
                  <a:pt x="4999" y="15596"/>
                  <a:pt x="4946" y="15604"/>
                </a:cubicBezTo>
                <a:cubicBezTo>
                  <a:pt x="3739" y="15778"/>
                  <a:pt x="2758" y="16943"/>
                  <a:pt x="2791" y="18162"/>
                </a:cubicBezTo>
                <a:cubicBezTo>
                  <a:pt x="2796" y="18321"/>
                  <a:pt x="3164" y="18818"/>
                  <a:pt x="3227" y="19045"/>
                </a:cubicBezTo>
                <a:cubicBezTo>
                  <a:pt x="3364" y="19541"/>
                  <a:pt x="3886" y="19832"/>
                  <a:pt x="4404" y="19832"/>
                </a:cubicBezTo>
                <a:cubicBezTo>
                  <a:pt x="4587" y="19832"/>
                  <a:pt x="4769" y="19796"/>
                  <a:pt x="4934" y="19720"/>
                </a:cubicBezTo>
                <a:cubicBezTo>
                  <a:pt x="5566" y="19429"/>
                  <a:pt x="5922" y="18717"/>
                  <a:pt x="5969" y="18023"/>
                </a:cubicBezTo>
                <a:cubicBezTo>
                  <a:pt x="6017" y="17328"/>
                  <a:pt x="5808" y="16643"/>
                  <a:pt x="5575" y="15988"/>
                </a:cubicBezTo>
                <a:cubicBezTo>
                  <a:pt x="5533" y="15870"/>
                  <a:pt x="5486" y="15745"/>
                  <a:pt x="5386" y="15670"/>
                </a:cubicBezTo>
                <a:cubicBezTo>
                  <a:pt x="5307" y="15610"/>
                  <a:pt x="5208" y="15591"/>
                  <a:pt x="5107" y="15591"/>
                </a:cubicBezTo>
                <a:close/>
                <a:moveTo>
                  <a:pt x="23322" y="17597"/>
                </a:moveTo>
                <a:cubicBezTo>
                  <a:pt x="23055" y="17597"/>
                  <a:pt x="22731" y="17935"/>
                  <a:pt x="22487" y="18246"/>
                </a:cubicBezTo>
                <a:cubicBezTo>
                  <a:pt x="22194" y="18621"/>
                  <a:pt x="21940" y="19001"/>
                  <a:pt x="21840" y="19581"/>
                </a:cubicBezTo>
                <a:cubicBezTo>
                  <a:pt x="21796" y="19843"/>
                  <a:pt x="21925" y="20060"/>
                  <a:pt x="22066" y="20060"/>
                </a:cubicBezTo>
                <a:cubicBezTo>
                  <a:pt x="22072" y="20060"/>
                  <a:pt x="22078" y="20060"/>
                  <a:pt x="22085" y="20059"/>
                </a:cubicBezTo>
                <a:cubicBezTo>
                  <a:pt x="22376" y="20018"/>
                  <a:pt x="22640" y="19692"/>
                  <a:pt x="22928" y="19532"/>
                </a:cubicBezTo>
                <a:cubicBezTo>
                  <a:pt x="23112" y="19429"/>
                  <a:pt x="23327" y="19298"/>
                  <a:pt x="23487" y="19057"/>
                </a:cubicBezTo>
                <a:cubicBezTo>
                  <a:pt x="23705" y="18727"/>
                  <a:pt x="23790" y="18204"/>
                  <a:pt x="23658" y="17887"/>
                </a:cubicBezTo>
                <a:cubicBezTo>
                  <a:pt x="23571" y="17679"/>
                  <a:pt x="23453" y="17597"/>
                  <a:pt x="23322" y="17597"/>
                </a:cubicBezTo>
                <a:close/>
                <a:moveTo>
                  <a:pt x="48309" y="19484"/>
                </a:moveTo>
                <a:cubicBezTo>
                  <a:pt x="48293" y="19484"/>
                  <a:pt x="48276" y="19488"/>
                  <a:pt x="48259" y="19496"/>
                </a:cubicBezTo>
                <a:cubicBezTo>
                  <a:pt x="48227" y="19502"/>
                  <a:pt x="48197" y="19520"/>
                  <a:pt x="48166" y="19552"/>
                </a:cubicBezTo>
                <a:cubicBezTo>
                  <a:pt x="48135" y="19580"/>
                  <a:pt x="48108" y="19618"/>
                  <a:pt x="48087" y="19664"/>
                </a:cubicBezTo>
                <a:cubicBezTo>
                  <a:pt x="48061" y="19707"/>
                  <a:pt x="48040" y="19755"/>
                  <a:pt x="48028" y="19811"/>
                </a:cubicBezTo>
                <a:cubicBezTo>
                  <a:pt x="48020" y="19848"/>
                  <a:pt x="48013" y="19885"/>
                  <a:pt x="48007" y="19921"/>
                </a:cubicBezTo>
                <a:cubicBezTo>
                  <a:pt x="48000" y="19992"/>
                  <a:pt x="48003" y="20059"/>
                  <a:pt x="48016" y="20119"/>
                </a:cubicBezTo>
                <a:cubicBezTo>
                  <a:pt x="48026" y="20146"/>
                  <a:pt x="48035" y="20172"/>
                  <a:pt x="48044" y="20199"/>
                </a:cubicBezTo>
                <a:cubicBezTo>
                  <a:pt x="48069" y="20248"/>
                  <a:pt x="48101" y="20280"/>
                  <a:pt x="48141" y="20295"/>
                </a:cubicBezTo>
                <a:cubicBezTo>
                  <a:pt x="48155" y="20301"/>
                  <a:pt x="48169" y="20305"/>
                  <a:pt x="48184" y="20305"/>
                </a:cubicBezTo>
                <a:cubicBezTo>
                  <a:pt x="48200" y="20305"/>
                  <a:pt x="48217" y="20301"/>
                  <a:pt x="48234" y="20293"/>
                </a:cubicBezTo>
                <a:cubicBezTo>
                  <a:pt x="48265" y="20287"/>
                  <a:pt x="48296" y="20268"/>
                  <a:pt x="48326" y="20237"/>
                </a:cubicBezTo>
                <a:cubicBezTo>
                  <a:pt x="48357" y="20208"/>
                  <a:pt x="48384" y="20171"/>
                  <a:pt x="48406" y="20125"/>
                </a:cubicBezTo>
                <a:cubicBezTo>
                  <a:pt x="48432" y="20082"/>
                  <a:pt x="48451" y="20033"/>
                  <a:pt x="48465" y="19977"/>
                </a:cubicBezTo>
                <a:cubicBezTo>
                  <a:pt x="48472" y="19941"/>
                  <a:pt x="48478" y="19904"/>
                  <a:pt x="48485" y="19868"/>
                </a:cubicBezTo>
                <a:cubicBezTo>
                  <a:pt x="48493" y="19796"/>
                  <a:pt x="48490" y="19729"/>
                  <a:pt x="48476" y="19669"/>
                </a:cubicBezTo>
                <a:cubicBezTo>
                  <a:pt x="48467" y="19642"/>
                  <a:pt x="48457" y="19617"/>
                  <a:pt x="48448" y="19590"/>
                </a:cubicBezTo>
                <a:cubicBezTo>
                  <a:pt x="48423" y="19541"/>
                  <a:pt x="48391" y="19509"/>
                  <a:pt x="48352" y="19493"/>
                </a:cubicBezTo>
                <a:cubicBezTo>
                  <a:pt x="48338" y="19487"/>
                  <a:pt x="48324" y="19484"/>
                  <a:pt x="48309" y="19484"/>
                </a:cubicBezTo>
                <a:close/>
                <a:moveTo>
                  <a:pt x="7982" y="16679"/>
                </a:moveTo>
                <a:cubicBezTo>
                  <a:pt x="7876" y="16679"/>
                  <a:pt x="7780" y="16728"/>
                  <a:pt x="7694" y="16842"/>
                </a:cubicBezTo>
                <a:cubicBezTo>
                  <a:pt x="7609" y="16956"/>
                  <a:pt x="7638" y="17126"/>
                  <a:pt x="7689" y="17254"/>
                </a:cubicBezTo>
                <a:cubicBezTo>
                  <a:pt x="7937" y="17889"/>
                  <a:pt x="8665" y="18283"/>
                  <a:pt x="9100" y="18770"/>
                </a:cubicBezTo>
                <a:cubicBezTo>
                  <a:pt x="9511" y="19233"/>
                  <a:pt x="9677" y="19848"/>
                  <a:pt x="10062" y="20311"/>
                </a:cubicBezTo>
                <a:cubicBezTo>
                  <a:pt x="10068" y="20319"/>
                  <a:pt x="10076" y="20322"/>
                  <a:pt x="10084" y="20322"/>
                </a:cubicBezTo>
                <a:cubicBezTo>
                  <a:pt x="10091" y="20322"/>
                  <a:pt x="10097" y="20319"/>
                  <a:pt x="10103" y="20315"/>
                </a:cubicBezTo>
                <a:cubicBezTo>
                  <a:pt x="10747" y="19733"/>
                  <a:pt x="10032" y="18536"/>
                  <a:pt x="9592" y="18001"/>
                </a:cubicBezTo>
                <a:cubicBezTo>
                  <a:pt x="9250" y="17585"/>
                  <a:pt x="8737" y="17064"/>
                  <a:pt x="8296" y="16790"/>
                </a:cubicBezTo>
                <a:cubicBezTo>
                  <a:pt x="8185" y="16721"/>
                  <a:pt x="8079" y="16679"/>
                  <a:pt x="7982" y="16679"/>
                </a:cubicBezTo>
                <a:close/>
                <a:moveTo>
                  <a:pt x="42480" y="18759"/>
                </a:moveTo>
                <a:cubicBezTo>
                  <a:pt x="42084" y="18759"/>
                  <a:pt x="41653" y="18816"/>
                  <a:pt x="41317" y="18891"/>
                </a:cubicBezTo>
                <a:cubicBezTo>
                  <a:pt x="40700" y="19025"/>
                  <a:pt x="39541" y="19512"/>
                  <a:pt x="39789" y="20433"/>
                </a:cubicBezTo>
                <a:cubicBezTo>
                  <a:pt x="39794" y="20447"/>
                  <a:pt x="39806" y="20458"/>
                  <a:pt x="39819" y="20458"/>
                </a:cubicBezTo>
                <a:cubicBezTo>
                  <a:pt x="39821" y="20458"/>
                  <a:pt x="39823" y="20458"/>
                  <a:pt x="39825" y="20457"/>
                </a:cubicBezTo>
                <a:cubicBezTo>
                  <a:pt x="40363" y="20344"/>
                  <a:pt x="40792" y="19955"/>
                  <a:pt x="41351" y="19860"/>
                </a:cubicBezTo>
                <a:cubicBezTo>
                  <a:pt x="41940" y="19759"/>
                  <a:pt x="42724" y="19940"/>
                  <a:pt x="43233" y="19592"/>
                </a:cubicBezTo>
                <a:cubicBezTo>
                  <a:pt x="43335" y="19521"/>
                  <a:pt x="43441" y="19402"/>
                  <a:pt x="43425" y="19250"/>
                </a:cubicBezTo>
                <a:cubicBezTo>
                  <a:pt x="43395" y="18957"/>
                  <a:pt x="43217" y="18835"/>
                  <a:pt x="42957" y="18793"/>
                </a:cubicBezTo>
                <a:cubicBezTo>
                  <a:pt x="42811" y="18769"/>
                  <a:pt x="42649" y="18759"/>
                  <a:pt x="42480" y="18759"/>
                </a:cubicBezTo>
                <a:close/>
                <a:moveTo>
                  <a:pt x="15174" y="20458"/>
                </a:moveTo>
                <a:cubicBezTo>
                  <a:pt x="15149" y="20458"/>
                  <a:pt x="15123" y="20463"/>
                  <a:pt x="15096" y="20471"/>
                </a:cubicBezTo>
                <a:cubicBezTo>
                  <a:pt x="15076" y="20480"/>
                  <a:pt x="15056" y="20490"/>
                  <a:pt x="15035" y="20499"/>
                </a:cubicBezTo>
                <a:cubicBezTo>
                  <a:pt x="14995" y="20523"/>
                  <a:pt x="14961" y="20555"/>
                  <a:pt x="14933" y="20593"/>
                </a:cubicBezTo>
                <a:cubicBezTo>
                  <a:pt x="14920" y="20615"/>
                  <a:pt x="14909" y="20636"/>
                  <a:pt x="14896" y="20656"/>
                </a:cubicBezTo>
                <a:cubicBezTo>
                  <a:pt x="14881" y="20689"/>
                  <a:pt x="14874" y="20723"/>
                  <a:pt x="14875" y="20754"/>
                </a:cubicBezTo>
                <a:cubicBezTo>
                  <a:pt x="14871" y="20786"/>
                  <a:pt x="14874" y="20816"/>
                  <a:pt x="14886" y="20843"/>
                </a:cubicBezTo>
                <a:cubicBezTo>
                  <a:pt x="14895" y="20871"/>
                  <a:pt x="14912" y="20893"/>
                  <a:pt x="14935" y="20909"/>
                </a:cubicBezTo>
                <a:cubicBezTo>
                  <a:pt x="14953" y="20931"/>
                  <a:pt x="14979" y="20944"/>
                  <a:pt x="15009" y="20949"/>
                </a:cubicBezTo>
                <a:cubicBezTo>
                  <a:pt x="15025" y="20953"/>
                  <a:pt x="15040" y="20955"/>
                  <a:pt x="15056" y="20955"/>
                </a:cubicBezTo>
                <a:cubicBezTo>
                  <a:pt x="15082" y="20955"/>
                  <a:pt x="15108" y="20950"/>
                  <a:pt x="15135" y="20942"/>
                </a:cubicBezTo>
                <a:cubicBezTo>
                  <a:pt x="15154" y="20933"/>
                  <a:pt x="15175" y="20924"/>
                  <a:pt x="15196" y="20914"/>
                </a:cubicBezTo>
                <a:cubicBezTo>
                  <a:pt x="15236" y="20890"/>
                  <a:pt x="15270" y="20858"/>
                  <a:pt x="15298" y="20820"/>
                </a:cubicBezTo>
                <a:cubicBezTo>
                  <a:pt x="15311" y="20799"/>
                  <a:pt x="15322" y="20777"/>
                  <a:pt x="15334" y="20757"/>
                </a:cubicBezTo>
                <a:cubicBezTo>
                  <a:pt x="15350" y="20724"/>
                  <a:pt x="15357" y="20691"/>
                  <a:pt x="15356" y="20658"/>
                </a:cubicBezTo>
                <a:cubicBezTo>
                  <a:pt x="15360" y="20626"/>
                  <a:pt x="15356" y="20597"/>
                  <a:pt x="15345" y="20570"/>
                </a:cubicBezTo>
                <a:cubicBezTo>
                  <a:pt x="15336" y="20542"/>
                  <a:pt x="15319" y="20520"/>
                  <a:pt x="15296" y="20504"/>
                </a:cubicBezTo>
                <a:cubicBezTo>
                  <a:pt x="15276" y="20482"/>
                  <a:pt x="15252" y="20469"/>
                  <a:pt x="15221" y="20464"/>
                </a:cubicBezTo>
                <a:cubicBezTo>
                  <a:pt x="15205" y="20460"/>
                  <a:pt x="15190" y="20458"/>
                  <a:pt x="15174" y="20458"/>
                </a:cubicBezTo>
                <a:close/>
                <a:moveTo>
                  <a:pt x="32998" y="18335"/>
                </a:moveTo>
                <a:cubicBezTo>
                  <a:pt x="32526" y="18335"/>
                  <a:pt x="32047" y="18500"/>
                  <a:pt x="31681" y="18801"/>
                </a:cubicBezTo>
                <a:cubicBezTo>
                  <a:pt x="31538" y="18918"/>
                  <a:pt x="31402" y="19067"/>
                  <a:pt x="31373" y="19250"/>
                </a:cubicBezTo>
                <a:cubicBezTo>
                  <a:pt x="31345" y="19433"/>
                  <a:pt x="31466" y="19648"/>
                  <a:pt x="31652" y="19657"/>
                </a:cubicBezTo>
                <a:cubicBezTo>
                  <a:pt x="31733" y="20119"/>
                  <a:pt x="32166" y="20926"/>
                  <a:pt x="32539" y="21211"/>
                </a:cubicBezTo>
                <a:cubicBezTo>
                  <a:pt x="32757" y="21378"/>
                  <a:pt x="33022" y="21454"/>
                  <a:pt x="33292" y="21454"/>
                </a:cubicBezTo>
                <a:cubicBezTo>
                  <a:pt x="33816" y="21454"/>
                  <a:pt x="34356" y="21166"/>
                  <a:pt x="34596" y="20691"/>
                </a:cubicBezTo>
                <a:cubicBezTo>
                  <a:pt x="34960" y="19971"/>
                  <a:pt x="34632" y="19007"/>
                  <a:pt x="33941" y="18588"/>
                </a:cubicBezTo>
                <a:cubicBezTo>
                  <a:pt x="33657" y="18416"/>
                  <a:pt x="33329" y="18335"/>
                  <a:pt x="32998" y="18335"/>
                </a:cubicBezTo>
                <a:close/>
                <a:moveTo>
                  <a:pt x="35557" y="21001"/>
                </a:moveTo>
                <a:cubicBezTo>
                  <a:pt x="35541" y="21001"/>
                  <a:pt x="35524" y="21005"/>
                  <a:pt x="35506" y="21013"/>
                </a:cubicBezTo>
                <a:cubicBezTo>
                  <a:pt x="35475" y="21019"/>
                  <a:pt x="35444" y="21037"/>
                  <a:pt x="35414" y="21069"/>
                </a:cubicBezTo>
                <a:cubicBezTo>
                  <a:pt x="35383" y="21097"/>
                  <a:pt x="35357" y="21135"/>
                  <a:pt x="35335" y="21180"/>
                </a:cubicBezTo>
                <a:cubicBezTo>
                  <a:pt x="35308" y="21224"/>
                  <a:pt x="35289" y="21273"/>
                  <a:pt x="35275" y="21328"/>
                </a:cubicBezTo>
                <a:cubicBezTo>
                  <a:pt x="35269" y="21365"/>
                  <a:pt x="35262" y="21401"/>
                  <a:pt x="35256" y="21438"/>
                </a:cubicBezTo>
                <a:cubicBezTo>
                  <a:pt x="35247" y="21510"/>
                  <a:pt x="35250" y="21576"/>
                  <a:pt x="35265" y="21636"/>
                </a:cubicBezTo>
                <a:cubicBezTo>
                  <a:pt x="35274" y="21662"/>
                  <a:pt x="35283" y="21689"/>
                  <a:pt x="35293" y="21716"/>
                </a:cubicBezTo>
                <a:cubicBezTo>
                  <a:pt x="35317" y="21764"/>
                  <a:pt x="35349" y="21797"/>
                  <a:pt x="35388" y="21812"/>
                </a:cubicBezTo>
                <a:cubicBezTo>
                  <a:pt x="35402" y="21818"/>
                  <a:pt x="35416" y="21821"/>
                  <a:pt x="35431" y="21821"/>
                </a:cubicBezTo>
                <a:cubicBezTo>
                  <a:pt x="35447" y="21821"/>
                  <a:pt x="35465" y="21817"/>
                  <a:pt x="35482" y="21809"/>
                </a:cubicBezTo>
                <a:cubicBezTo>
                  <a:pt x="35513" y="21804"/>
                  <a:pt x="35544" y="21785"/>
                  <a:pt x="35574" y="21753"/>
                </a:cubicBezTo>
                <a:cubicBezTo>
                  <a:pt x="35606" y="21725"/>
                  <a:pt x="35631" y="21688"/>
                  <a:pt x="35653" y="21641"/>
                </a:cubicBezTo>
                <a:cubicBezTo>
                  <a:pt x="35680" y="21599"/>
                  <a:pt x="35700" y="21550"/>
                  <a:pt x="35713" y="21494"/>
                </a:cubicBezTo>
                <a:cubicBezTo>
                  <a:pt x="35720" y="21458"/>
                  <a:pt x="35727" y="21421"/>
                  <a:pt x="35734" y="21384"/>
                </a:cubicBezTo>
                <a:cubicBezTo>
                  <a:pt x="35741" y="21313"/>
                  <a:pt x="35738" y="21247"/>
                  <a:pt x="35724" y="21187"/>
                </a:cubicBezTo>
                <a:cubicBezTo>
                  <a:pt x="35714" y="21160"/>
                  <a:pt x="35705" y="21134"/>
                  <a:pt x="35696" y="21107"/>
                </a:cubicBezTo>
                <a:cubicBezTo>
                  <a:pt x="35672" y="21057"/>
                  <a:pt x="35640" y="21025"/>
                  <a:pt x="35600" y="21011"/>
                </a:cubicBezTo>
                <a:cubicBezTo>
                  <a:pt x="35586" y="21004"/>
                  <a:pt x="35572" y="21001"/>
                  <a:pt x="35557" y="21001"/>
                </a:cubicBezTo>
                <a:close/>
                <a:moveTo>
                  <a:pt x="25978" y="19409"/>
                </a:moveTo>
                <a:cubicBezTo>
                  <a:pt x="25690" y="19409"/>
                  <a:pt x="25473" y="19661"/>
                  <a:pt x="25353" y="20029"/>
                </a:cubicBezTo>
                <a:cubicBezTo>
                  <a:pt x="25169" y="20596"/>
                  <a:pt x="25137" y="21259"/>
                  <a:pt x="25277" y="21809"/>
                </a:cubicBezTo>
                <a:cubicBezTo>
                  <a:pt x="25334" y="22245"/>
                  <a:pt x="25467" y="22643"/>
                  <a:pt x="25712" y="22936"/>
                </a:cubicBezTo>
                <a:cubicBezTo>
                  <a:pt x="25799" y="23039"/>
                  <a:pt x="25910" y="23085"/>
                  <a:pt x="26025" y="23085"/>
                </a:cubicBezTo>
                <a:cubicBezTo>
                  <a:pt x="26152" y="23085"/>
                  <a:pt x="26282" y="23030"/>
                  <a:pt x="26388" y="22933"/>
                </a:cubicBezTo>
                <a:cubicBezTo>
                  <a:pt x="26400" y="22928"/>
                  <a:pt x="26412" y="22925"/>
                  <a:pt x="26424" y="22920"/>
                </a:cubicBezTo>
                <a:cubicBezTo>
                  <a:pt x="26540" y="22870"/>
                  <a:pt x="26603" y="22719"/>
                  <a:pt x="26596" y="22571"/>
                </a:cubicBezTo>
                <a:cubicBezTo>
                  <a:pt x="26616" y="22478"/>
                  <a:pt x="26619" y="22375"/>
                  <a:pt x="26601" y="22267"/>
                </a:cubicBezTo>
                <a:cubicBezTo>
                  <a:pt x="26586" y="21553"/>
                  <a:pt x="26437" y="20883"/>
                  <a:pt x="26504" y="20146"/>
                </a:cubicBezTo>
                <a:cubicBezTo>
                  <a:pt x="26539" y="19756"/>
                  <a:pt x="26290" y="19432"/>
                  <a:pt x="26020" y="19410"/>
                </a:cubicBezTo>
                <a:cubicBezTo>
                  <a:pt x="26006" y="19409"/>
                  <a:pt x="25992" y="19409"/>
                  <a:pt x="25978" y="19409"/>
                </a:cubicBezTo>
                <a:close/>
                <a:moveTo>
                  <a:pt x="12715" y="18542"/>
                </a:moveTo>
                <a:cubicBezTo>
                  <a:pt x="12649" y="18542"/>
                  <a:pt x="12581" y="18553"/>
                  <a:pt x="12510" y="18578"/>
                </a:cubicBezTo>
                <a:cubicBezTo>
                  <a:pt x="12226" y="18676"/>
                  <a:pt x="11914" y="18998"/>
                  <a:pt x="11647" y="19470"/>
                </a:cubicBezTo>
                <a:cubicBezTo>
                  <a:pt x="10785" y="20989"/>
                  <a:pt x="11237" y="22414"/>
                  <a:pt x="11740" y="22931"/>
                </a:cubicBezTo>
                <a:cubicBezTo>
                  <a:pt x="11897" y="23092"/>
                  <a:pt x="12083" y="23171"/>
                  <a:pt x="12284" y="23174"/>
                </a:cubicBezTo>
                <a:cubicBezTo>
                  <a:pt x="12288" y="23174"/>
                  <a:pt x="12292" y="23174"/>
                  <a:pt x="12297" y="23174"/>
                </a:cubicBezTo>
                <a:cubicBezTo>
                  <a:pt x="12486" y="23174"/>
                  <a:pt x="12708" y="23085"/>
                  <a:pt x="12898" y="22760"/>
                </a:cubicBezTo>
                <a:cubicBezTo>
                  <a:pt x="12993" y="22597"/>
                  <a:pt x="13071" y="22392"/>
                  <a:pt x="13146" y="22190"/>
                </a:cubicBezTo>
                <a:lnTo>
                  <a:pt x="13568" y="21069"/>
                </a:lnTo>
                <a:cubicBezTo>
                  <a:pt x="13712" y="20685"/>
                  <a:pt x="13865" y="20253"/>
                  <a:pt x="13874" y="19869"/>
                </a:cubicBezTo>
                <a:cubicBezTo>
                  <a:pt x="13884" y="19460"/>
                  <a:pt x="13726" y="19260"/>
                  <a:pt x="13578" y="19102"/>
                </a:cubicBezTo>
                <a:cubicBezTo>
                  <a:pt x="13320" y="18824"/>
                  <a:pt x="13047" y="18542"/>
                  <a:pt x="12715" y="18542"/>
                </a:cubicBezTo>
                <a:close/>
                <a:moveTo>
                  <a:pt x="20308" y="20696"/>
                </a:moveTo>
                <a:cubicBezTo>
                  <a:pt x="20032" y="20696"/>
                  <a:pt x="19741" y="20794"/>
                  <a:pt x="19466" y="20992"/>
                </a:cubicBezTo>
                <a:cubicBezTo>
                  <a:pt x="19100" y="21166"/>
                  <a:pt x="18745" y="21470"/>
                  <a:pt x="18444" y="21967"/>
                </a:cubicBezTo>
                <a:cubicBezTo>
                  <a:pt x="18223" y="22333"/>
                  <a:pt x="18175" y="22864"/>
                  <a:pt x="18271" y="23207"/>
                </a:cubicBezTo>
                <a:cubicBezTo>
                  <a:pt x="18273" y="23229"/>
                  <a:pt x="18271" y="23250"/>
                  <a:pt x="18273" y="23271"/>
                </a:cubicBezTo>
                <a:cubicBezTo>
                  <a:pt x="18281" y="23447"/>
                  <a:pt x="18360" y="23540"/>
                  <a:pt x="18459" y="23540"/>
                </a:cubicBezTo>
                <a:cubicBezTo>
                  <a:pt x="18475" y="23540"/>
                  <a:pt x="18492" y="23537"/>
                  <a:pt x="18509" y="23532"/>
                </a:cubicBezTo>
                <a:cubicBezTo>
                  <a:pt x="18531" y="23540"/>
                  <a:pt x="18555" y="23544"/>
                  <a:pt x="18581" y="23544"/>
                </a:cubicBezTo>
                <a:cubicBezTo>
                  <a:pt x="18633" y="23544"/>
                  <a:pt x="18690" y="23527"/>
                  <a:pt x="18753" y="23494"/>
                </a:cubicBezTo>
                <a:cubicBezTo>
                  <a:pt x="19325" y="23359"/>
                  <a:pt x="19899" y="22987"/>
                  <a:pt x="20470" y="22987"/>
                </a:cubicBezTo>
                <a:cubicBezTo>
                  <a:pt x="20476" y="22987"/>
                  <a:pt x="20481" y="22987"/>
                  <a:pt x="20487" y="22987"/>
                </a:cubicBezTo>
                <a:cubicBezTo>
                  <a:pt x="20488" y="22987"/>
                  <a:pt x="20489" y="22988"/>
                  <a:pt x="20489" y="22988"/>
                </a:cubicBezTo>
                <a:cubicBezTo>
                  <a:pt x="20793" y="22988"/>
                  <a:pt x="21118" y="22483"/>
                  <a:pt x="21204" y="21986"/>
                </a:cubicBezTo>
                <a:cubicBezTo>
                  <a:pt x="21305" y="21414"/>
                  <a:pt x="21158" y="21027"/>
                  <a:pt x="20880" y="20856"/>
                </a:cubicBezTo>
                <a:cubicBezTo>
                  <a:pt x="20706" y="20750"/>
                  <a:pt x="20511" y="20696"/>
                  <a:pt x="20308" y="20696"/>
                </a:cubicBezTo>
                <a:close/>
                <a:moveTo>
                  <a:pt x="8872" y="21800"/>
                </a:moveTo>
                <a:cubicBezTo>
                  <a:pt x="8790" y="21800"/>
                  <a:pt x="8685" y="21923"/>
                  <a:pt x="8705" y="22080"/>
                </a:cubicBezTo>
                <a:cubicBezTo>
                  <a:pt x="8812" y="22943"/>
                  <a:pt x="9333" y="23368"/>
                  <a:pt x="9825" y="23518"/>
                </a:cubicBezTo>
                <a:cubicBezTo>
                  <a:pt x="10011" y="23574"/>
                  <a:pt x="10311" y="23688"/>
                  <a:pt x="10605" y="23688"/>
                </a:cubicBezTo>
                <a:cubicBezTo>
                  <a:pt x="10900" y="23688"/>
                  <a:pt x="11190" y="23574"/>
                  <a:pt x="11353" y="23172"/>
                </a:cubicBezTo>
                <a:cubicBezTo>
                  <a:pt x="11392" y="23072"/>
                  <a:pt x="11386" y="22974"/>
                  <a:pt x="11342" y="22919"/>
                </a:cubicBezTo>
                <a:cubicBezTo>
                  <a:pt x="11054" y="22557"/>
                  <a:pt x="10527" y="22680"/>
                  <a:pt x="10155" y="22587"/>
                </a:cubicBezTo>
                <a:cubicBezTo>
                  <a:pt x="9676" y="22468"/>
                  <a:pt x="9324" y="22148"/>
                  <a:pt x="8919" y="21816"/>
                </a:cubicBezTo>
                <a:cubicBezTo>
                  <a:pt x="8905" y="21805"/>
                  <a:pt x="8889" y="21800"/>
                  <a:pt x="8872" y="21800"/>
                </a:cubicBezTo>
                <a:close/>
                <a:moveTo>
                  <a:pt x="27113" y="23551"/>
                </a:moveTo>
                <a:cubicBezTo>
                  <a:pt x="27097" y="23551"/>
                  <a:pt x="27080" y="23555"/>
                  <a:pt x="27064" y="23563"/>
                </a:cubicBezTo>
                <a:cubicBezTo>
                  <a:pt x="27032" y="23570"/>
                  <a:pt x="27002" y="23588"/>
                  <a:pt x="26972" y="23619"/>
                </a:cubicBezTo>
                <a:cubicBezTo>
                  <a:pt x="26941" y="23648"/>
                  <a:pt x="26914" y="23685"/>
                  <a:pt x="26892" y="23731"/>
                </a:cubicBezTo>
                <a:cubicBezTo>
                  <a:pt x="26866" y="23774"/>
                  <a:pt x="26845" y="23823"/>
                  <a:pt x="26833" y="23879"/>
                </a:cubicBezTo>
                <a:cubicBezTo>
                  <a:pt x="26826" y="23915"/>
                  <a:pt x="26818" y="23952"/>
                  <a:pt x="26812" y="23988"/>
                </a:cubicBezTo>
                <a:cubicBezTo>
                  <a:pt x="26805" y="24060"/>
                  <a:pt x="26808" y="24126"/>
                  <a:pt x="26821" y="24187"/>
                </a:cubicBezTo>
                <a:cubicBezTo>
                  <a:pt x="26831" y="24213"/>
                  <a:pt x="26840" y="24240"/>
                  <a:pt x="26849" y="24266"/>
                </a:cubicBezTo>
                <a:cubicBezTo>
                  <a:pt x="26874" y="24315"/>
                  <a:pt x="26906" y="24347"/>
                  <a:pt x="26946" y="24363"/>
                </a:cubicBezTo>
                <a:cubicBezTo>
                  <a:pt x="26959" y="24369"/>
                  <a:pt x="26973" y="24372"/>
                  <a:pt x="26987" y="24372"/>
                </a:cubicBezTo>
                <a:cubicBezTo>
                  <a:pt x="27004" y="24372"/>
                  <a:pt x="27021" y="24368"/>
                  <a:pt x="27039" y="24360"/>
                </a:cubicBezTo>
                <a:cubicBezTo>
                  <a:pt x="27070" y="24354"/>
                  <a:pt x="27101" y="24336"/>
                  <a:pt x="27131" y="24304"/>
                </a:cubicBezTo>
                <a:cubicBezTo>
                  <a:pt x="27162" y="24276"/>
                  <a:pt x="27189" y="24239"/>
                  <a:pt x="27211" y="24192"/>
                </a:cubicBezTo>
                <a:cubicBezTo>
                  <a:pt x="27237" y="24149"/>
                  <a:pt x="27256" y="24101"/>
                  <a:pt x="27270" y="24045"/>
                </a:cubicBezTo>
                <a:cubicBezTo>
                  <a:pt x="27277" y="24009"/>
                  <a:pt x="27283" y="23971"/>
                  <a:pt x="27291" y="23935"/>
                </a:cubicBezTo>
                <a:cubicBezTo>
                  <a:pt x="27298" y="23864"/>
                  <a:pt x="27295" y="23797"/>
                  <a:pt x="27281" y="23737"/>
                </a:cubicBezTo>
                <a:cubicBezTo>
                  <a:pt x="27272" y="23710"/>
                  <a:pt x="27263" y="23683"/>
                  <a:pt x="27253" y="23658"/>
                </a:cubicBezTo>
                <a:cubicBezTo>
                  <a:pt x="27228" y="23608"/>
                  <a:pt x="27196" y="23576"/>
                  <a:pt x="27157" y="23561"/>
                </a:cubicBezTo>
                <a:cubicBezTo>
                  <a:pt x="27143" y="23555"/>
                  <a:pt x="27128" y="23551"/>
                  <a:pt x="27113" y="23551"/>
                </a:cubicBezTo>
                <a:close/>
                <a:moveTo>
                  <a:pt x="13207" y="23666"/>
                </a:moveTo>
                <a:cubicBezTo>
                  <a:pt x="13182" y="23666"/>
                  <a:pt x="13156" y="23673"/>
                  <a:pt x="13130" y="23687"/>
                </a:cubicBezTo>
                <a:cubicBezTo>
                  <a:pt x="13109" y="23702"/>
                  <a:pt x="13088" y="23718"/>
                  <a:pt x="13069" y="23733"/>
                </a:cubicBezTo>
                <a:cubicBezTo>
                  <a:pt x="13028" y="23772"/>
                  <a:pt x="12994" y="23824"/>
                  <a:pt x="12966" y="23888"/>
                </a:cubicBezTo>
                <a:cubicBezTo>
                  <a:pt x="12954" y="23923"/>
                  <a:pt x="12942" y="23957"/>
                  <a:pt x="12930" y="23992"/>
                </a:cubicBezTo>
                <a:cubicBezTo>
                  <a:pt x="12914" y="24047"/>
                  <a:pt x="12907" y="24101"/>
                  <a:pt x="12908" y="24154"/>
                </a:cubicBezTo>
                <a:cubicBezTo>
                  <a:pt x="12904" y="24206"/>
                  <a:pt x="12907" y="24255"/>
                  <a:pt x="12919" y="24300"/>
                </a:cubicBezTo>
                <a:cubicBezTo>
                  <a:pt x="12929" y="24346"/>
                  <a:pt x="12945" y="24382"/>
                  <a:pt x="12968" y="24409"/>
                </a:cubicBezTo>
                <a:cubicBezTo>
                  <a:pt x="12987" y="24444"/>
                  <a:pt x="13013" y="24466"/>
                  <a:pt x="13043" y="24476"/>
                </a:cubicBezTo>
                <a:cubicBezTo>
                  <a:pt x="13058" y="24481"/>
                  <a:pt x="13073" y="24484"/>
                  <a:pt x="13089" y="24484"/>
                </a:cubicBezTo>
                <a:cubicBezTo>
                  <a:pt x="13115" y="24484"/>
                  <a:pt x="13141" y="24477"/>
                  <a:pt x="13168" y="24462"/>
                </a:cubicBezTo>
                <a:cubicBezTo>
                  <a:pt x="13188" y="24448"/>
                  <a:pt x="13208" y="24432"/>
                  <a:pt x="13229" y="24417"/>
                </a:cubicBezTo>
                <a:cubicBezTo>
                  <a:pt x="13268" y="24377"/>
                  <a:pt x="13304" y="24326"/>
                  <a:pt x="13332" y="24261"/>
                </a:cubicBezTo>
                <a:cubicBezTo>
                  <a:pt x="13343" y="24227"/>
                  <a:pt x="13355" y="24192"/>
                  <a:pt x="13367" y="24158"/>
                </a:cubicBezTo>
                <a:cubicBezTo>
                  <a:pt x="13383" y="24103"/>
                  <a:pt x="13391" y="24049"/>
                  <a:pt x="13390" y="23996"/>
                </a:cubicBezTo>
                <a:cubicBezTo>
                  <a:pt x="13394" y="23943"/>
                  <a:pt x="13390" y="23895"/>
                  <a:pt x="13378" y="23850"/>
                </a:cubicBezTo>
                <a:cubicBezTo>
                  <a:pt x="13369" y="23804"/>
                  <a:pt x="13352" y="23767"/>
                  <a:pt x="13330" y="23740"/>
                </a:cubicBezTo>
                <a:cubicBezTo>
                  <a:pt x="13310" y="23705"/>
                  <a:pt x="13285" y="23683"/>
                  <a:pt x="13254" y="23674"/>
                </a:cubicBezTo>
                <a:cubicBezTo>
                  <a:pt x="13239" y="23668"/>
                  <a:pt x="13223" y="23666"/>
                  <a:pt x="13207" y="23666"/>
                </a:cubicBezTo>
                <a:close/>
                <a:moveTo>
                  <a:pt x="19981" y="24760"/>
                </a:moveTo>
                <a:cubicBezTo>
                  <a:pt x="19956" y="24760"/>
                  <a:pt x="19930" y="24765"/>
                  <a:pt x="19904" y="24773"/>
                </a:cubicBezTo>
                <a:cubicBezTo>
                  <a:pt x="19883" y="24782"/>
                  <a:pt x="19863" y="24792"/>
                  <a:pt x="19843" y="24801"/>
                </a:cubicBezTo>
                <a:cubicBezTo>
                  <a:pt x="19802" y="24825"/>
                  <a:pt x="19768" y="24857"/>
                  <a:pt x="19740" y="24895"/>
                </a:cubicBezTo>
                <a:cubicBezTo>
                  <a:pt x="19728" y="24917"/>
                  <a:pt x="19716" y="24938"/>
                  <a:pt x="19704" y="24958"/>
                </a:cubicBezTo>
                <a:cubicBezTo>
                  <a:pt x="19688" y="24991"/>
                  <a:pt x="19681" y="25025"/>
                  <a:pt x="19682" y="25057"/>
                </a:cubicBezTo>
                <a:cubicBezTo>
                  <a:pt x="19678" y="25089"/>
                  <a:pt x="19682" y="25118"/>
                  <a:pt x="19693" y="25145"/>
                </a:cubicBezTo>
                <a:cubicBezTo>
                  <a:pt x="19703" y="25174"/>
                  <a:pt x="19719" y="25195"/>
                  <a:pt x="19742" y="25211"/>
                </a:cubicBezTo>
                <a:cubicBezTo>
                  <a:pt x="19762" y="25233"/>
                  <a:pt x="19787" y="25246"/>
                  <a:pt x="19817" y="25251"/>
                </a:cubicBezTo>
                <a:cubicBezTo>
                  <a:pt x="19833" y="25255"/>
                  <a:pt x="19849" y="25257"/>
                  <a:pt x="19866" y="25257"/>
                </a:cubicBezTo>
                <a:cubicBezTo>
                  <a:pt x="19891" y="25257"/>
                  <a:pt x="19916" y="25253"/>
                  <a:pt x="19942" y="25244"/>
                </a:cubicBezTo>
                <a:cubicBezTo>
                  <a:pt x="19963" y="25235"/>
                  <a:pt x="19982" y="25225"/>
                  <a:pt x="20003" y="25216"/>
                </a:cubicBezTo>
                <a:cubicBezTo>
                  <a:pt x="20043" y="25192"/>
                  <a:pt x="20078" y="25160"/>
                  <a:pt x="20106" y="25122"/>
                </a:cubicBezTo>
                <a:cubicBezTo>
                  <a:pt x="20118" y="25101"/>
                  <a:pt x="20129" y="25079"/>
                  <a:pt x="20142" y="25059"/>
                </a:cubicBezTo>
                <a:cubicBezTo>
                  <a:pt x="20157" y="25026"/>
                  <a:pt x="20165" y="24993"/>
                  <a:pt x="20164" y="24961"/>
                </a:cubicBezTo>
                <a:cubicBezTo>
                  <a:pt x="20168" y="24928"/>
                  <a:pt x="20164" y="24899"/>
                  <a:pt x="20152" y="24872"/>
                </a:cubicBezTo>
                <a:cubicBezTo>
                  <a:pt x="20143" y="24844"/>
                  <a:pt x="20126" y="24822"/>
                  <a:pt x="20103" y="24806"/>
                </a:cubicBezTo>
                <a:cubicBezTo>
                  <a:pt x="20084" y="24784"/>
                  <a:pt x="20059" y="24771"/>
                  <a:pt x="20028" y="24766"/>
                </a:cubicBezTo>
                <a:cubicBezTo>
                  <a:pt x="20013" y="24762"/>
                  <a:pt x="19997" y="24760"/>
                  <a:pt x="19981" y="24760"/>
                </a:cubicBezTo>
                <a:close/>
                <a:moveTo>
                  <a:pt x="42604" y="21652"/>
                </a:moveTo>
                <a:cubicBezTo>
                  <a:pt x="42479" y="21652"/>
                  <a:pt x="42344" y="21711"/>
                  <a:pt x="42203" y="21848"/>
                </a:cubicBezTo>
                <a:cubicBezTo>
                  <a:pt x="41096" y="22931"/>
                  <a:pt x="41858" y="25042"/>
                  <a:pt x="42475" y="25532"/>
                </a:cubicBezTo>
                <a:cubicBezTo>
                  <a:pt x="42564" y="25603"/>
                  <a:pt x="42662" y="25639"/>
                  <a:pt x="42764" y="25639"/>
                </a:cubicBezTo>
                <a:cubicBezTo>
                  <a:pt x="42951" y="25639"/>
                  <a:pt x="43148" y="25516"/>
                  <a:pt x="43312" y="25261"/>
                </a:cubicBezTo>
                <a:cubicBezTo>
                  <a:pt x="43320" y="25262"/>
                  <a:pt x="43329" y="25262"/>
                  <a:pt x="43337" y="25262"/>
                </a:cubicBezTo>
                <a:cubicBezTo>
                  <a:pt x="43596" y="25262"/>
                  <a:pt x="43867" y="24749"/>
                  <a:pt x="43846" y="24323"/>
                </a:cubicBezTo>
                <a:cubicBezTo>
                  <a:pt x="43807" y="23537"/>
                  <a:pt x="43497" y="22929"/>
                  <a:pt x="43267" y="22330"/>
                </a:cubicBezTo>
                <a:cubicBezTo>
                  <a:pt x="43124" y="21959"/>
                  <a:pt x="42890" y="21652"/>
                  <a:pt x="42604" y="21652"/>
                </a:cubicBezTo>
                <a:close/>
                <a:moveTo>
                  <a:pt x="17419" y="24820"/>
                </a:moveTo>
                <a:cubicBezTo>
                  <a:pt x="17394" y="24820"/>
                  <a:pt x="17368" y="24827"/>
                  <a:pt x="17342" y="24841"/>
                </a:cubicBezTo>
                <a:cubicBezTo>
                  <a:pt x="17321" y="24857"/>
                  <a:pt x="17301" y="24872"/>
                  <a:pt x="17280" y="24888"/>
                </a:cubicBezTo>
                <a:cubicBezTo>
                  <a:pt x="17240" y="24927"/>
                  <a:pt x="17206" y="24979"/>
                  <a:pt x="17178" y="25043"/>
                </a:cubicBezTo>
                <a:cubicBezTo>
                  <a:pt x="17165" y="25077"/>
                  <a:pt x="17154" y="25112"/>
                  <a:pt x="17142" y="25147"/>
                </a:cubicBezTo>
                <a:cubicBezTo>
                  <a:pt x="17126" y="25202"/>
                  <a:pt x="17119" y="25255"/>
                  <a:pt x="17120" y="25308"/>
                </a:cubicBezTo>
                <a:cubicBezTo>
                  <a:pt x="17116" y="25361"/>
                  <a:pt x="17120" y="25410"/>
                  <a:pt x="17131" y="25454"/>
                </a:cubicBezTo>
                <a:cubicBezTo>
                  <a:pt x="17141" y="25501"/>
                  <a:pt x="17157" y="25537"/>
                  <a:pt x="17180" y="25564"/>
                </a:cubicBezTo>
                <a:cubicBezTo>
                  <a:pt x="17200" y="25598"/>
                  <a:pt x="17224" y="25621"/>
                  <a:pt x="17256" y="25630"/>
                </a:cubicBezTo>
                <a:cubicBezTo>
                  <a:pt x="17271" y="25636"/>
                  <a:pt x="17286" y="25639"/>
                  <a:pt x="17302" y="25639"/>
                </a:cubicBezTo>
                <a:cubicBezTo>
                  <a:pt x="17327" y="25639"/>
                  <a:pt x="17353" y="25632"/>
                  <a:pt x="17380" y="25617"/>
                </a:cubicBezTo>
                <a:cubicBezTo>
                  <a:pt x="17401" y="25602"/>
                  <a:pt x="17420" y="25587"/>
                  <a:pt x="17441" y="25571"/>
                </a:cubicBezTo>
                <a:cubicBezTo>
                  <a:pt x="17481" y="25532"/>
                  <a:pt x="17515" y="25480"/>
                  <a:pt x="17543" y="25416"/>
                </a:cubicBezTo>
                <a:cubicBezTo>
                  <a:pt x="17556" y="25382"/>
                  <a:pt x="17567" y="25347"/>
                  <a:pt x="17580" y="25312"/>
                </a:cubicBezTo>
                <a:cubicBezTo>
                  <a:pt x="17595" y="25258"/>
                  <a:pt x="17602" y="25204"/>
                  <a:pt x="17601" y="25151"/>
                </a:cubicBezTo>
                <a:cubicBezTo>
                  <a:pt x="17606" y="25098"/>
                  <a:pt x="17602" y="25049"/>
                  <a:pt x="17590" y="25005"/>
                </a:cubicBezTo>
                <a:cubicBezTo>
                  <a:pt x="17581" y="24958"/>
                  <a:pt x="17564" y="24922"/>
                  <a:pt x="17541" y="24895"/>
                </a:cubicBezTo>
                <a:cubicBezTo>
                  <a:pt x="17523" y="24860"/>
                  <a:pt x="17497" y="24838"/>
                  <a:pt x="17467" y="24829"/>
                </a:cubicBezTo>
                <a:cubicBezTo>
                  <a:pt x="17451" y="24823"/>
                  <a:pt x="17435" y="24820"/>
                  <a:pt x="17419" y="24820"/>
                </a:cubicBezTo>
                <a:close/>
                <a:moveTo>
                  <a:pt x="4030" y="21687"/>
                </a:moveTo>
                <a:cubicBezTo>
                  <a:pt x="3876" y="21687"/>
                  <a:pt x="3720" y="21727"/>
                  <a:pt x="3572" y="21775"/>
                </a:cubicBezTo>
                <a:cubicBezTo>
                  <a:pt x="2567" y="22100"/>
                  <a:pt x="0" y="24058"/>
                  <a:pt x="988" y="25361"/>
                </a:cubicBezTo>
                <a:cubicBezTo>
                  <a:pt x="1215" y="25661"/>
                  <a:pt x="1492" y="25784"/>
                  <a:pt x="1792" y="25784"/>
                </a:cubicBezTo>
                <a:cubicBezTo>
                  <a:pt x="2872" y="25784"/>
                  <a:pt x="4242" y="24179"/>
                  <a:pt x="4586" y="23458"/>
                </a:cubicBezTo>
                <a:cubicBezTo>
                  <a:pt x="4733" y="23150"/>
                  <a:pt x="4846" y="22812"/>
                  <a:pt x="4809" y="22475"/>
                </a:cubicBezTo>
                <a:cubicBezTo>
                  <a:pt x="4772" y="22136"/>
                  <a:pt x="4554" y="21801"/>
                  <a:pt x="4225" y="21712"/>
                </a:cubicBezTo>
                <a:cubicBezTo>
                  <a:pt x="4161" y="21695"/>
                  <a:pt x="4096" y="21687"/>
                  <a:pt x="4030" y="21687"/>
                </a:cubicBezTo>
                <a:close/>
                <a:moveTo>
                  <a:pt x="29021" y="22587"/>
                </a:moveTo>
                <a:cubicBezTo>
                  <a:pt x="28970" y="22587"/>
                  <a:pt x="28920" y="22588"/>
                  <a:pt x="28870" y="22589"/>
                </a:cubicBezTo>
                <a:cubicBezTo>
                  <a:pt x="28686" y="22593"/>
                  <a:pt x="28475" y="22614"/>
                  <a:pt x="28317" y="22851"/>
                </a:cubicBezTo>
                <a:cubicBezTo>
                  <a:pt x="28168" y="23073"/>
                  <a:pt x="28119" y="23407"/>
                  <a:pt x="28081" y="23708"/>
                </a:cubicBezTo>
                <a:cubicBezTo>
                  <a:pt x="28045" y="24001"/>
                  <a:pt x="28008" y="24295"/>
                  <a:pt x="27971" y="24589"/>
                </a:cubicBezTo>
                <a:cubicBezTo>
                  <a:pt x="27951" y="24747"/>
                  <a:pt x="27932" y="24909"/>
                  <a:pt x="27943" y="25056"/>
                </a:cubicBezTo>
                <a:cubicBezTo>
                  <a:pt x="27968" y="25357"/>
                  <a:pt x="28119" y="25538"/>
                  <a:pt x="28278" y="25648"/>
                </a:cubicBezTo>
                <a:cubicBezTo>
                  <a:pt x="28443" y="25763"/>
                  <a:pt x="28628" y="25827"/>
                  <a:pt x="28822" y="25827"/>
                </a:cubicBezTo>
                <a:cubicBezTo>
                  <a:pt x="28823" y="25827"/>
                  <a:pt x="28823" y="25827"/>
                  <a:pt x="28824" y="25827"/>
                </a:cubicBezTo>
                <a:cubicBezTo>
                  <a:pt x="29445" y="25827"/>
                  <a:pt x="30391" y="25284"/>
                  <a:pt x="30302" y="23923"/>
                </a:cubicBezTo>
                <a:cubicBezTo>
                  <a:pt x="30275" y="23500"/>
                  <a:pt x="30150" y="23137"/>
                  <a:pt x="29957" y="22914"/>
                </a:cubicBezTo>
                <a:cubicBezTo>
                  <a:pt x="29705" y="22624"/>
                  <a:pt x="29362" y="22587"/>
                  <a:pt x="29021" y="22587"/>
                </a:cubicBezTo>
                <a:close/>
                <a:moveTo>
                  <a:pt x="16254" y="25588"/>
                </a:moveTo>
                <a:cubicBezTo>
                  <a:pt x="16228" y="25588"/>
                  <a:pt x="16202" y="25592"/>
                  <a:pt x="16175" y="25600"/>
                </a:cubicBezTo>
                <a:cubicBezTo>
                  <a:pt x="16156" y="25610"/>
                  <a:pt x="16135" y="25619"/>
                  <a:pt x="16115" y="25628"/>
                </a:cubicBezTo>
                <a:cubicBezTo>
                  <a:pt x="16075" y="25653"/>
                  <a:pt x="16040" y="25684"/>
                  <a:pt x="16012" y="25723"/>
                </a:cubicBezTo>
                <a:cubicBezTo>
                  <a:pt x="16000" y="25744"/>
                  <a:pt x="15988" y="25765"/>
                  <a:pt x="15976" y="25786"/>
                </a:cubicBezTo>
                <a:cubicBezTo>
                  <a:pt x="15960" y="25819"/>
                  <a:pt x="15953" y="25852"/>
                  <a:pt x="15954" y="25884"/>
                </a:cubicBezTo>
                <a:cubicBezTo>
                  <a:pt x="15950" y="25916"/>
                  <a:pt x="15954" y="25945"/>
                  <a:pt x="15965" y="25972"/>
                </a:cubicBezTo>
                <a:cubicBezTo>
                  <a:pt x="15974" y="26001"/>
                  <a:pt x="15991" y="26023"/>
                  <a:pt x="16014" y="26039"/>
                </a:cubicBezTo>
                <a:cubicBezTo>
                  <a:pt x="16034" y="26060"/>
                  <a:pt x="16058" y="26074"/>
                  <a:pt x="16089" y="26080"/>
                </a:cubicBezTo>
                <a:cubicBezTo>
                  <a:pt x="16105" y="26083"/>
                  <a:pt x="16120" y="26085"/>
                  <a:pt x="16136" y="26085"/>
                </a:cubicBezTo>
                <a:cubicBezTo>
                  <a:pt x="16161" y="26085"/>
                  <a:pt x="16187" y="26080"/>
                  <a:pt x="16214" y="26072"/>
                </a:cubicBezTo>
                <a:cubicBezTo>
                  <a:pt x="16234" y="26062"/>
                  <a:pt x="16255" y="26053"/>
                  <a:pt x="16275" y="26044"/>
                </a:cubicBezTo>
                <a:cubicBezTo>
                  <a:pt x="16315" y="26020"/>
                  <a:pt x="16349" y="25989"/>
                  <a:pt x="16377" y="25949"/>
                </a:cubicBezTo>
                <a:cubicBezTo>
                  <a:pt x="16390" y="25929"/>
                  <a:pt x="16402" y="25908"/>
                  <a:pt x="16414" y="25886"/>
                </a:cubicBezTo>
                <a:cubicBezTo>
                  <a:pt x="16429" y="25853"/>
                  <a:pt x="16436" y="25821"/>
                  <a:pt x="16435" y="25789"/>
                </a:cubicBezTo>
                <a:cubicBezTo>
                  <a:pt x="16439" y="25757"/>
                  <a:pt x="16436" y="25727"/>
                  <a:pt x="16424" y="25700"/>
                </a:cubicBezTo>
                <a:cubicBezTo>
                  <a:pt x="16415" y="25672"/>
                  <a:pt x="16399" y="25649"/>
                  <a:pt x="16375" y="25633"/>
                </a:cubicBezTo>
                <a:cubicBezTo>
                  <a:pt x="16357" y="25612"/>
                  <a:pt x="16332" y="25598"/>
                  <a:pt x="16301" y="25593"/>
                </a:cubicBezTo>
                <a:cubicBezTo>
                  <a:pt x="16285" y="25589"/>
                  <a:pt x="16270" y="25588"/>
                  <a:pt x="16254" y="25588"/>
                </a:cubicBezTo>
                <a:close/>
                <a:moveTo>
                  <a:pt x="38579" y="21277"/>
                </a:moveTo>
                <a:cubicBezTo>
                  <a:pt x="38567" y="21277"/>
                  <a:pt x="38555" y="21278"/>
                  <a:pt x="38543" y="21279"/>
                </a:cubicBezTo>
                <a:cubicBezTo>
                  <a:pt x="37776" y="21355"/>
                  <a:pt x="35952" y="23272"/>
                  <a:pt x="36185" y="25507"/>
                </a:cubicBezTo>
                <a:cubicBezTo>
                  <a:pt x="36237" y="26001"/>
                  <a:pt x="36413" y="26191"/>
                  <a:pt x="36635" y="26191"/>
                </a:cubicBezTo>
                <a:cubicBezTo>
                  <a:pt x="36835" y="26191"/>
                  <a:pt x="37072" y="26039"/>
                  <a:pt x="37294" y="25816"/>
                </a:cubicBezTo>
                <a:cubicBezTo>
                  <a:pt x="37823" y="25282"/>
                  <a:pt x="38418" y="24806"/>
                  <a:pt x="38907" y="23890"/>
                </a:cubicBezTo>
                <a:cubicBezTo>
                  <a:pt x="39180" y="23375"/>
                  <a:pt x="39265" y="22486"/>
                  <a:pt x="39037" y="22307"/>
                </a:cubicBezTo>
                <a:cubicBezTo>
                  <a:pt x="39068" y="21647"/>
                  <a:pt x="38873" y="21277"/>
                  <a:pt x="38579" y="21277"/>
                </a:cubicBezTo>
                <a:close/>
                <a:moveTo>
                  <a:pt x="23195" y="23750"/>
                </a:moveTo>
                <a:cubicBezTo>
                  <a:pt x="23096" y="23750"/>
                  <a:pt x="22982" y="23818"/>
                  <a:pt x="22854" y="23981"/>
                </a:cubicBezTo>
                <a:cubicBezTo>
                  <a:pt x="22703" y="24174"/>
                  <a:pt x="22581" y="24446"/>
                  <a:pt x="22517" y="24732"/>
                </a:cubicBezTo>
                <a:cubicBezTo>
                  <a:pt x="22422" y="25161"/>
                  <a:pt x="22458" y="25585"/>
                  <a:pt x="22497" y="25985"/>
                </a:cubicBezTo>
                <a:cubicBezTo>
                  <a:pt x="22514" y="26175"/>
                  <a:pt x="22541" y="26385"/>
                  <a:pt x="22643" y="26457"/>
                </a:cubicBezTo>
                <a:cubicBezTo>
                  <a:pt x="22668" y="26475"/>
                  <a:pt x="22695" y="26482"/>
                  <a:pt x="22723" y="26482"/>
                </a:cubicBezTo>
                <a:cubicBezTo>
                  <a:pt x="22803" y="26482"/>
                  <a:pt x="22893" y="26424"/>
                  <a:pt x="22977" y="26367"/>
                </a:cubicBezTo>
                <a:cubicBezTo>
                  <a:pt x="23087" y="26290"/>
                  <a:pt x="23198" y="26213"/>
                  <a:pt x="23309" y="26137"/>
                </a:cubicBezTo>
                <a:cubicBezTo>
                  <a:pt x="23368" y="26096"/>
                  <a:pt x="23429" y="26054"/>
                  <a:pt x="23482" y="25984"/>
                </a:cubicBezTo>
                <a:cubicBezTo>
                  <a:pt x="23589" y="25841"/>
                  <a:pt x="23642" y="25614"/>
                  <a:pt x="23668" y="25406"/>
                </a:cubicBezTo>
                <a:cubicBezTo>
                  <a:pt x="23695" y="25189"/>
                  <a:pt x="23701" y="24973"/>
                  <a:pt x="23684" y="24772"/>
                </a:cubicBezTo>
                <a:cubicBezTo>
                  <a:pt x="23643" y="24296"/>
                  <a:pt x="23477" y="23750"/>
                  <a:pt x="23195" y="23750"/>
                </a:cubicBezTo>
                <a:close/>
                <a:moveTo>
                  <a:pt x="24689" y="26992"/>
                </a:moveTo>
                <a:cubicBezTo>
                  <a:pt x="24664" y="26992"/>
                  <a:pt x="24637" y="26996"/>
                  <a:pt x="24610" y="27005"/>
                </a:cubicBezTo>
                <a:cubicBezTo>
                  <a:pt x="24591" y="27014"/>
                  <a:pt x="24570" y="27023"/>
                  <a:pt x="24550" y="27033"/>
                </a:cubicBezTo>
                <a:cubicBezTo>
                  <a:pt x="24510" y="27056"/>
                  <a:pt x="24476" y="27087"/>
                  <a:pt x="24447" y="27127"/>
                </a:cubicBezTo>
                <a:cubicBezTo>
                  <a:pt x="24435" y="27148"/>
                  <a:pt x="24423" y="27169"/>
                  <a:pt x="24412" y="27190"/>
                </a:cubicBezTo>
                <a:cubicBezTo>
                  <a:pt x="24395" y="27223"/>
                  <a:pt x="24388" y="27255"/>
                  <a:pt x="24389" y="27287"/>
                </a:cubicBezTo>
                <a:cubicBezTo>
                  <a:pt x="24385" y="27319"/>
                  <a:pt x="24389" y="27349"/>
                  <a:pt x="24400" y="27376"/>
                </a:cubicBezTo>
                <a:cubicBezTo>
                  <a:pt x="24411" y="27404"/>
                  <a:pt x="24426" y="27427"/>
                  <a:pt x="24449" y="27443"/>
                </a:cubicBezTo>
                <a:cubicBezTo>
                  <a:pt x="24469" y="27464"/>
                  <a:pt x="24493" y="27478"/>
                  <a:pt x="24525" y="27483"/>
                </a:cubicBezTo>
                <a:cubicBezTo>
                  <a:pt x="24540" y="27487"/>
                  <a:pt x="24555" y="27488"/>
                  <a:pt x="24571" y="27488"/>
                </a:cubicBezTo>
                <a:cubicBezTo>
                  <a:pt x="24596" y="27488"/>
                  <a:pt x="24622" y="27484"/>
                  <a:pt x="24649" y="27476"/>
                </a:cubicBezTo>
                <a:cubicBezTo>
                  <a:pt x="24669" y="27467"/>
                  <a:pt x="24690" y="27457"/>
                  <a:pt x="24710" y="27448"/>
                </a:cubicBezTo>
                <a:cubicBezTo>
                  <a:pt x="24750" y="27423"/>
                  <a:pt x="24784" y="27392"/>
                  <a:pt x="24813" y="27354"/>
                </a:cubicBezTo>
                <a:cubicBezTo>
                  <a:pt x="24825" y="27332"/>
                  <a:pt x="24837" y="27311"/>
                  <a:pt x="24849" y="27290"/>
                </a:cubicBezTo>
                <a:cubicBezTo>
                  <a:pt x="24864" y="27257"/>
                  <a:pt x="24871" y="27224"/>
                  <a:pt x="24870" y="27192"/>
                </a:cubicBezTo>
                <a:cubicBezTo>
                  <a:pt x="24875" y="27160"/>
                  <a:pt x="24871" y="27131"/>
                  <a:pt x="24859" y="27104"/>
                </a:cubicBezTo>
                <a:cubicBezTo>
                  <a:pt x="24850" y="27075"/>
                  <a:pt x="24834" y="27053"/>
                  <a:pt x="24811" y="27037"/>
                </a:cubicBezTo>
                <a:cubicBezTo>
                  <a:pt x="24792" y="27016"/>
                  <a:pt x="24767" y="27003"/>
                  <a:pt x="24736" y="26996"/>
                </a:cubicBezTo>
                <a:cubicBezTo>
                  <a:pt x="24721" y="26993"/>
                  <a:pt x="24705" y="26992"/>
                  <a:pt x="24689" y="26992"/>
                </a:cubicBezTo>
                <a:close/>
                <a:moveTo>
                  <a:pt x="31053" y="27571"/>
                </a:moveTo>
                <a:cubicBezTo>
                  <a:pt x="31015" y="27571"/>
                  <a:pt x="30977" y="27575"/>
                  <a:pt x="30938" y="27585"/>
                </a:cubicBezTo>
                <a:cubicBezTo>
                  <a:pt x="30876" y="27600"/>
                  <a:pt x="30823" y="27676"/>
                  <a:pt x="30809" y="27783"/>
                </a:cubicBezTo>
                <a:cubicBezTo>
                  <a:pt x="30730" y="28362"/>
                  <a:pt x="31068" y="28686"/>
                  <a:pt x="31410" y="28887"/>
                </a:cubicBezTo>
                <a:lnTo>
                  <a:pt x="31410" y="28887"/>
                </a:lnTo>
                <a:cubicBezTo>
                  <a:pt x="31375" y="28910"/>
                  <a:pt x="31344" y="28939"/>
                  <a:pt x="31319" y="28974"/>
                </a:cubicBezTo>
                <a:cubicBezTo>
                  <a:pt x="31307" y="28995"/>
                  <a:pt x="31295" y="29016"/>
                  <a:pt x="31283" y="29038"/>
                </a:cubicBezTo>
                <a:cubicBezTo>
                  <a:pt x="31267" y="29071"/>
                  <a:pt x="31260" y="29103"/>
                  <a:pt x="31261" y="29135"/>
                </a:cubicBezTo>
                <a:cubicBezTo>
                  <a:pt x="31257" y="29167"/>
                  <a:pt x="31260" y="29197"/>
                  <a:pt x="31273" y="29224"/>
                </a:cubicBezTo>
                <a:cubicBezTo>
                  <a:pt x="31282" y="29252"/>
                  <a:pt x="31298" y="29275"/>
                  <a:pt x="31321" y="29290"/>
                </a:cubicBezTo>
                <a:cubicBezTo>
                  <a:pt x="31340" y="29311"/>
                  <a:pt x="31366" y="29324"/>
                  <a:pt x="31396" y="29331"/>
                </a:cubicBezTo>
                <a:cubicBezTo>
                  <a:pt x="31411" y="29334"/>
                  <a:pt x="31427" y="29336"/>
                  <a:pt x="31442" y="29336"/>
                </a:cubicBezTo>
                <a:cubicBezTo>
                  <a:pt x="31468" y="29336"/>
                  <a:pt x="31494" y="29331"/>
                  <a:pt x="31521" y="29322"/>
                </a:cubicBezTo>
                <a:cubicBezTo>
                  <a:pt x="31541" y="29313"/>
                  <a:pt x="31561" y="29305"/>
                  <a:pt x="31582" y="29295"/>
                </a:cubicBezTo>
                <a:cubicBezTo>
                  <a:pt x="31623" y="29271"/>
                  <a:pt x="31657" y="29239"/>
                  <a:pt x="31685" y="29200"/>
                </a:cubicBezTo>
                <a:cubicBezTo>
                  <a:pt x="31697" y="29179"/>
                  <a:pt x="31709" y="29159"/>
                  <a:pt x="31721" y="29138"/>
                </a:cubicBezTo>
                <a:cubicBezTo>
                  <a:pt x="31734" y="29109"/>
                  <a:pt x="31742" y="29081"/>
                  <a:pt x="31743" y="29053"/>
                </a:cubicBezTo>
                <a:lnTo>
                  <a:pt x="31743" y="29053"/>
                </a:lnTo>
                <a:cubicBezTo>
                  <a:pt x="31798" y="29078"/>
                  <a:pt x="31849" y="29099"/>
                  <a:pt x="31893" y="29119"/>
                </a:cubicBezTo>
                <a:cubicBezTo>
                  <a:pt x="32071" y="29201"/>
                  <a:pt x="32272" y="29253"/>
                  <a:pt x="32479" y="29253"/>
                </a:cubicBezTo>
                <a:cubicBezTo>
                  <a:pt x="32823" y="29253"/>
                  <a:pt x="33186" y="29109"/>
                  <a:pt x="33499" y="28714"/>
                </a:cubicBezTo>
                <a:cubicBezTo>
                  <a:pt x="33609" y="28577"/>
                  <a:pt x="33547" y="28352"/>
                  <a:pt x="33450" y="28351"/>
                </a:cubicBezTo>
                <a:cubicBezTo>
                  <a:pt x="32960" y="28343"/>
                  <a:pt x="32517" y="28362"/>
                  <a:pt x="32068" y="28130"/>
                </a:cubicBezTo>
                <a:cubicBezTo>
                  <a:pt x="31753" y="27967"/>
                  <a:pt x="31417" y="27571"/>
                  <a:pt x="31053" y="27571"/>
                </a:cubicBezTo>
                <a:close/>
                <a:moveTo>
                  <a:pt x="23077" y="29320"/>
                </a:moveTo>
                <a:cubicBezTo>
                  <a:pt x="23052" y="29320"/>
                  <a:pt x="23026" y="29327"/>
                  <a:pt x="22999" y="29341"/>
                </a:cubicBezTo>
                <a:cubicBezTo>
                  <a:pt x="22979" y="29357"/>
                  <a:pt x="22959" y="29372"/>
                  <a:pt x="22939" y="29388"/>
                </a:cubicBezTo>
                <a:cubicBezTo>
                  <a:pt x="22899" y="29427"/>
                  <a:pt x="22864" y="29479"/>
                  <a:pt x="22835" y="29543"/>
                </a:cubicBezTo>
                <a:cubicBezTo>
                  <a:pt x="22824" y="29577"/>
                  <a:pt x="22812" y="29611"/>
                  <a:pt x="22800" y="29646"/>
                </a:cubicBezTo>
                <a:cubicBezTo>
                  <a:pt x="22784" y="29700"/>
                  <a:pt x="22776" y="29755"/>
                  <a:pt x="22777" y="29808"/>
                </a:cubicBezTo>
                <a:cubicBezTo>
                  <a:pt x="22773" y="29861"/>
                  <a:pt x="22777" y="29910"/>
                  <a:pt x="22789" y="29954"/>
                </a:cubicBezTo>
                <a:cubicBezTo>
                  <a:pt x="22799" y="30001"/>
                  <a:pt x="22815" y="30037"/>
                  <a:pt x="22837" y="30063"/>
                </a:cubicBezTo>
                <a:cubicBezTo>
                  <a:pt x="22857" y="30098"/>
                  <a:pt x="22882" y="30121"/>
                  <a:pt x="22913" y="30130"/>
                </a:cubicBezTo>
                <a:cubicBezTo>
                  <a:pt x="22928" y="30136"/>
                  <a:pt x="22944" y="30139"/>
                  <a:pt x="22959" y="30139"/>
                </a:cubicBezTo>
                <a:cubicBezTo>
                  <a:pt x="22985" y="30139"/>
                  <a:pt x="23011" y="30131"/>
                  <a:pt x="23037" y="30117"/>
                </a:cubicBezTo>
                <a:cubicBezTo>
                  <a:pt x="23058" y="30102"/>
                  <a:pt x="23079" y="30087"/>
                  <a:pt x="23098" y="30071"/>
                </a:cubicBezTo>
                <a:cubicBezTo>
                  <a:pt x="23139" y="30032"/>
                  <a:pt x="23173" y="29980"/>
                  <a:pt x="23202" y="29916"/>
                </a:cubicBezTo>
                <a:cubicBezTo>
                  <a:pt x="23213" y="29881"/>
                  <a:pt x="23226" y="29846"/>
                  <a:pt x="23237" y="29812"/>
                </a:cubicBezTo>
                <a:cubicBezTo>
                  <a:pt x="23253" y="29757"/>
                  <a:pt x="23260" y="29703"/>
                  <a:pt x="23259" y="29651"/>
                </a:cubicBezTo>
                <a:cubicBezTo>
                  <a:pt x="23263" y="29598"/>
                  <a:pt x="23260" y="29549"/>
                  <a:pt x="23248" y="29505"/>
                </a:cubicBezTo>
                <a:cubicBezTo>
                  <a:pt x="23238" y="29458"/>
                  <a:pt x="23223" y="29422"/>
                  <a:pt x="23200" y="29395"/>
                </a:cubicBezTo>
                <a:cubicBezTo>
                  <a:pt x="23180" y="29360"/>
                  <a:pt x="23155" y="29338"/>
                  <a:pt x="23124" y="29329"/>
                </a:cubicBezTo>
                <a:cubicBezTo>
                  <a:pt x="23109" y="29323"/>
                  <a:pt x="23093" y="29320"/>
                  <a:pt x="23077" y="29320"/>
                </a:cubicBezTo>
                <a:close/>
                <a:moveTo>
                  <a:pt x="42159" y="30126"/>
                </a:moveTo>
                <a:cubicBezTo>
                  <a:pt x="42134" y="30126"/>
                  <a:pt x="42108" y="30131"/>
                  <a:pt x="42081" y="30139"/>
                </a:cubicBezTo>
                <a:cubicBezTo>
                  <a:pt x="42061" y="30149"/>
                  <a:pt x="42040" y="30158"/>
                  <a:pt x="42020" y="30167"/>
                </a:cubicBezTo>
                <a:cubicBezTo>
                  <a:pt x="41980" y="30191"/>
                  <a:pt x="41946" y="30222"/>
                  <a:pt x="41917" y="30262"/>
                </a:cubicBezTo>
                <a:cubicBezTo>
                  <a:pt x="41905" y="30282"/>
                  <a:pt x="41893" y="30303"/>
                  <a:pt x="41881" y="30325"/>
                </a:cubicBezTo>
                <a:cubicBezTo>
                  <a:pt x="41866" y="30358"/>
                  <a:pt x="41859" y="30390"/>
                  <a:pt x="41860" y="30422"/>
                </a:cubicBezTo>
                <a:cubicBezTo>
                  <a:pt x="41855" y="30454"/>
                  <a:pt x="41859" y="30484"/>
                  <a:pt x="41871" y="30511"/>
                </a:cubicBezTo>
                <a:cubicBezTo>
                  <a:pt x="41880" y="30539"/>
                  <a:pt x="41896" y="30562"/>
                  <a:pt x="41919" y="30577"/>
                </a:cubicBezTo>
                <a:cubicBezTo>
                  <a:pt x="41938" y="30598"/>
                  <a:pt x="41963" y="30612"/>
                  <a:pt x="41994" y="30618"/>
                </a:cubicBezTo>
                <a:cubicBezTo>
                  <a:pt x="42009" y="30621"/>
                  <a:pt x="42025" y="30623"/>
                  <a:pt x="42040" y="30623"/>
                </a:cubicBezTo>
                <a:cubicBezTo>
                  <a:pt x="42066" y="30623"/>
                  <a:pt x="42092" y="30619"/>
                  <a:pt x="42120" y="30610"/>
                </a:cubicBezTo>
                <a:cubicBezTo>
                  <a:pt x="42139" y="30600"/>
                  <a:pt x="42160" y="30592"/>
                  <a:pt x="42180" y="30583"/>
                </a:cubicBezTo>
                <a:cubicBezTo>
                  <a:pt x="42220" y="30558"/>
                  <a:pt x="42254" y="30527"/>
                  <a:pt x="42283" y="30487"/>
                </a:cubicBezTo>
                <a:cubicBezTo>
                  <a:pt x="42295" y="30467"/>
                  <a:pt x="42307" y="30446"/>
                  <a:pt x="42318" y="30425"/>
                </a:cubicBezTo>
                <a:cubicBezTo>
                  <a:pt x="42335" y="30392"/>
                  <a:pt x="42342" y="30359"/>
                  <a:pt x="42341" y="30327"/>
                </a:cubicBezTo>
                <a:cubicBezTo>
                  <a:pt x="42345" y="30295"/>
                  <a:pt x="42341" y="30265"/>
                  <a:pt x="42330" y="30238"/>
                </a:cubicBezTo>
                <a:cubicBezTo>
                  <a:pt x="42320" y="30210"/>
                  <a:pt x="42304" y="30188"/>
                  <a:pt x="42281" y="30172"/>
                </a:cubicBezTo>
                <a:cubicBezTo>
                  <a:pt x="42261" y="30151"/>
                  <a:pt x="42237" y="30137"/>
                  <a:pt x="42205" y="30131"/>
                </a:cubicBezTo>
                <a:cubicBezTo>
                  <a:pt x="42190" y="30128"/>
                  <a:pt x="42175" y="30126"/>
                  <a:pt x="42159" y="30126"/>
                </a:cubicBezTo>
                <a:close/>
                <a:moveTo>
                  <a:pt x="13334" y="27798"/>
                </a:moveTo>
                <a:cubicBezTo>
                  <a:pt x="13119" y="27798"/>
                  <a:pt x="12907" y="27837"/>
                  <a:pt x="12708" y="27926"/>
                </a:cubicBezTo>
                <a:cubicBezTo>
                  <a:pt x="12588" y="27980"/>
                  <a:pt x="12471" y="28057"/>
                  <a:pt x="12407" y="28172"/>
                </a:cubicBezTo>
                <a:cubicBezTo>
                  <a:pt x="12282" y="28392"/>
                  <a:pt x="12395" y="28686"/>
                  <a:pt x="12593" y="28845"/>
                </a:cubicBezTo>
                <a:cubicBezTo>
                  <a:pt x="13038" y="29203"/>
                  <a:pt x="13736" y="29301"/>
                  <a:pt x="14256" y="29497"/>
                </a:cubicBezTo>
                <a:cubicBezTo>
                  <a:pt x="14912" y="29745"/>
                  <a:pt x="15506" y="30130"/>
                  <a:pt x="16157" y="30391"/>
                </a:cubicBezTo>
                <a:cubicBezTo>
                  <a:pt x="16548" y="30548"/>
                  <a:pt x="16976" y="30658"/>
                  <a:pt x="17395" y="30658"/>
                </a:cubicBezTo>
                <a:cubicBezTo>
                  <a:pt x="17671" y="30658"/>
                  <a:pt x="17943" y="30610"/>
                  <a:pt x="18198" y="30498"/>
                </a:cubicBezTo>
                <a:cubicBezTo>
                  <a:pt x="18278" y="30463"/>
                  <a:pt x="18368" y="30401"/>
                  <a:pt x="18361" y="30313"/>
                </a:cubicBezTo>
                <a:cubicBezTo>
                  <a:pt x="18357" y="30275"/>
                  <a:pt x="18335" y="30240"/>
                  <a:pt x="18312" y="30209"/>
                </a:cubicBezTo>
                <a:cubicBezTo>
                  <a:pt x="17825" y="29551"/>
                  <a:pt x="16908" y="29436"/>
                  <a:pt x="16162" y="29099"/>
                </a:cubicBezTo>
                <a:cubicBezTo>
                  <a:pt x="15585" y="28838"/>
                  <a:pt x="15090" y="28425"/>
                  <a:pt x="14530" y="28131"/>
                </a:cubicBezTo>
                <a:cubicBezTo>
                  <a:pt x="14163" y="27938"/>
                  <a:pt x="13742" y="27798"/>
                  <a:pt x="13334" y="27798"/>
                </a:cubicBezTo>
                <a:close/>
                <a:moveTo>
                  <a:pt x="27751" y="33524"/>
                </a:moveTo>
                <a:cubicBezTo>
                  <a:pt x="27718" y="33524"/>
                  <a:pt x="27684" y="33532"/>
                  <a:pt x="27649" y="33547"/>
                </a:cubicBezTo>
                <a:cubicBezTo>
                  <a:pt x="27624" y="33560"/>
                  <a:pt x="27599" y="33574"/>
                  <a:pt x="27575" y="33588"/>
                </a:cubicBezTo>
                <a:cubicBezTo>
                  <a:pt x="27526" y="33623"/>
                  <a:pt x="27482" y="33668"/>
                  <a:pt x="27446" y="33723"/>
                </a:cubicBezTo>
                <a:cubicBezTo>
                  <a:pt x="27429" y="33752"/>
                  <a:pt x="27414" y="33781"/>
                  <a:pt x="27398" y="33811"/>
                </a:cubicBezTo>
                <a:cubicBezTo>
                  <a:pt x="27377" y="33856"/>
                  <a:pt x="27364" y="33902"/>
                  <a:pt x="27363" y="33945"/>
                </a:cubicBezTo>
                <a:cubicBezTo>
                  <a:pt x="27355" y="33990"/>
                  <a:pt x="27356" y="34030"/>
                  <a:pt x="27367" y="34066"/>
                </a:cubicBezTo>
                <a:cubicBezTo>
                  <a:pt x="27376" y="34105"/>
                  <a:pt x="27392" y="34134"/>
                  <a:pt x="27417" y="34155"/>
                </a:cubicBezTo>
                <a:cubicBezTo>
                  <a:pt x="27438" y="34182"/>
                  <a:pt x="27466" y="34200"/>
                  <a:pt x="27500" y="34206"/>
                </a:cubicBezTo>
                <a:cubicBezTo>
                  <a:pt x="27514" y="34210"/>
                  <a:pt x="27529" y="34211"/>
                  <a:pt x="27544" y="34211"/>
                </a:cubicBezTo>
                <a:cubicBezTo>
                  <a:pt x="27576" y="34211"/>
                  <a:pt x="27610" y="34204"/>
                  <a:pt x="27646" y="34189"/>
                </a:cubicBezTo>
                <a:cubicBezTo>
                  <a:pt x="27671" y="34175"/>
                  <a:pt x="27696" y="34162"/>
                  <a:pt x="27719" y="34147"/>
                </a:cubicBezTo>
                <a:cubicBezTo>
                  <a:pt x="27769" y="34112"/>
                  <a:pt x="27813" y="34068"/>
                  <a:pt x="27849" y="34013"/>
                </a:cubicBezTo>
                <a:cubicBezTo>
                  <a:pt x="27865" y="33984"/>
                  <a:pt x="27881" y="33955"/>
                  <a:pt x="27896" y="33925"/>
                </a:cubicBezTo>
                <a:cubicBezTo>
                  <a:pt x="27918" y="33879"/>
                  <a:pt x="27931" y="33833"/>
                  <a:pt x="27933" y="33790"/>
                </a:cubicBezTo>
                <a:cubicBezTo>
                  <a:pt x="27940" y="33745"/>
                  <a:pt x="27939" y="33705"/>
                  <a:pt x="27928" y="33669"/>
                </a:cubicBezTo>
                <a:cubicBezTo>
                  <a:pt x="27919" y="33630"/>
                  <a:pt x="27903" y="33601"/>
                  <a:pt x="27878" y="33581"/>
                </a:cubicBezTo>
                <a:cubicBezTo>
                  <a:pt x="27857" y="33553"/>
                  <a:pt x="27830" y="33535"/>
                  <a:pt x="27795" y="33529"/>
                </a:cubicBezTo>
                <a:cubicBezTo>
                  <a:pt x="27781" y="33526"/>
                  <a:pt x="27766" y="33524"/>
                  <a:pt x="27751" y="33524"/>
                </a:cubicBezTo>
                <a:close/>
                <a:moveTo>
                  <a:pt x="6892" y="27679"/>
                </a:moveTo>
                <a:cubicBezTo>
                  <a:pt x="6445" y="27679"/>
                  <a:pt x="5977" y="27755"/>
                  <a:pt x="5636" y="28201"/>
                </a:cubicBezTo>
                <a:cubicBezTo>
                  <a:pt x="5261" y="28691"/>
                  <a:pt x="5178" y="29454"/>
                  <a:pt x="5122" y="30142"/>
                </a:cubicBezTo>
                <a:cubicBezTo>
                  <a:pt x="5067" y="30813"/>
                  <a:pt x="5013" y="31485"/>
                  <a:pt x="4959" y="32156"/>
                </a:cubicBezTo>
                <a:cubicBezTo>
                  <a:pt x="4929" y="32518"/>
                  <a:pt x="4900" y="32888"/>
                  <a:pt x="4956" y="33230"/>
                </a:cubicBezTo>
                <a:cubicBezTo>
                  <a:pt x="5071" y="33928"/>
                  <a:pt x="5517" y="34370"/>
                  <a:pt x="5974" y="34651"/>
                </a:cubicBezTo>
                <a:cubicBezTo>
                  <a:pt x="6449" y="34942"/>
                  <a:pt x="6968" y="35119"/>
                  <a:pt x="7503" y="35150"/>
                </a:cubicBezTo>
                <a:cubicBezTo>
                  <a:pt x="7574" y="35154"/>
                  <a:pt x="7646" y="35156"/>
                  <a:pt x="7719" y="35156"/>
                </a:cubicBezTo>
                <a:cubicBezTo>
                  <a:pt x="9421" y="35156"/>
                  <a:pt x="11728" y="34016"/>
                  <a:pt x="11285" y="30989"/>
                </a:cubicBezTo>
                <a:cubicBezTo>
                  <a:pt x="11141" y="30010"/>
                  <a:pt x="10739" y="29149"/>
                  <a:pt x="10172" y="28607"/>
                </a:cubicBezTo>
                <a:cubicBezTo>
                  <a:pt x="9322" y="27794"/>
                  <a:pt x="8194" y="27727"/>
                  <a:pt x="7122" y="27684"/>
                </a:cubicBezTo>
                <a:cubicBezTo>
                  <a:pt x="7047" y="27681"/>
                  <a:pt x="6970" y="27679"/>
                  <a:pt x="6892" y="27679"/>
                </a:cubicBezTo>
                <a:close/>
                <a:moveTo>
                  <a:pt x="22612" y="33275"/>
                </a:moveTo>
                <a:cubicBezTo>
                  <a:pt x="22423" y="33275"/>
                  <a:pt x="22223" y="33347"/>
                  <a:pt x="22117" y="33488"/>
                </a:cubicBezTo>
                <a:cubicBezTo>
                  <a:pt x="21816" y="33881"/>
                  <a:pt x="21374" y="34151"/>
                  <a:pt x="21020" y="34500"/>
                </a:cubicBezTo>
                <a:cubicBezTo>
                  <a:pt x="20953" y="34547"/>
                  <a:pt x="20905" y="34599"/>
                  <a:pt x="20878" y="34653"/>
                </a:cubicBezTo>
                <a:cubicBezTo>
                  <a:pt x="20801" y="34724"/>
                  <a:pt x="20781" y="34826"/>
                  <a:pt x="20851" y="34898"/>
                </a:cubicBezTo>
                <a:cubicBezTo>
                  <a:pt x="20858" y="34906"/>
                  <a:pt x="20867" y="34913"/>
                  <a:pt x="20875" y="34919"/>
                </a:cubicBezTo>
                <a:cubicBezTo>
                  <a:pt x="20944" y="35079"/>
                  <a:pt x="21132" y="35208"/>
                  <a:pt x="21353" y="35208"/>
                </a:cubicBezTo>
                <a:cubicBezTo>
                  <a:pt x="21377" y="35208"/>
                  <a:pt x="21401" y="35207"/>
                  <a:pt x="21426" y="35204"/>
                </a:cubicBezTo>
                <a:cubicBezTo>
                  <a:pt x="21768" y="35160"/>
                  <a:pt x="22066" y="35018"/>
                  <a:pt x="22323" y="34826"/>
                </a:cubicBezTo>
                <a:cubicBezTo>
                  <a:pt x="22701" y="34612"/>
                  <a:pt x="22992" y="34268"/>
                  <a:pt x="23114" y="33910"/>
                </a:cubicBezTo>
                <a:cubicBezTo>
                  <a:pt x="23196" y="33667"/>
                  <a:pt x="23130" y="33441"/>
                  <a:pt x="22864" y="33324"/>
                </a:cubicBezTo>
                <a:cubicBezTo>
                  <a:pt x="22790" y="33291"/>
                  <a:pt x="22702" y="33275"/>
                  <a:pt x="22612" y="33275"/>
                </a:cubicBezTo>
                <a:close/>
                <a:moveTo>
                  <a:pt x="23103" y="36580"/>
                </a:moveTo>
                <a:cubicBezTo>
                  <a:pt x="23036" y="36580"/>
                  <a:pt x="22961" y="36604"/>
                  <a:pt x="22877" y="36659"/>
                </a:cubicBezTo>
                <a:cubicBezTo>
                  <a:pt x="22616" y="36826"/>
                  <a:pt x="22435" y="37313"/>
                  <a:pt x="22455" y="37734"/>
                </a:cubicBezTo>
                <a:cubicBezTo>
                  <a:pt x="22471" y="38040"/>
                  <a:pt x="22583" y="38297"/>
                  <a:pt x="22685" y="38507"/>
                </a:cubicBezTo>
                <a:cubicBezTo>
                  <a:pt x="22845" y="38838"/>
                  <a:pt x="22904" y="39286"/>
                  <a:pt x="23122" y="39520"/>
                </a:cubicBezTo>
                <a:cubicBezTo>
                  <a:pt x="23155" y="39555"/>
                  <a:pt x="23198" y="39572"/>
                  <a:pt x="23245" y="39572"/>
                </a:cubicBezTo>
                <a:cubicBezTo>
                  <a:pt x="23355" y="39572"/>
                  <a:pt x="23486" y="39477"/>
                  <a:pt x="23551" y="39297"/>
                </a:cubicBezTo>
                <a:cubicBezTo>
                  <a:pt x="23748" y="38755"/>
                  <a:pt x="23722" y="38268"/>
                  <a:pt x="23662" y="37759"/>
                </a:cubicBezTo>
                <a:cubicBezTo>
                  <a:pt x="23599" y="37231"/>
                  <a:pt x="23453" y="36580"/>
                  <a:pt x="23103" y="36580"/>
                </a:cubicBezTo>
                <a:close/>
                <a:moveTo>
                  <a:pt x="25993" y="36271"/>
                </a:moveTo>
                <a:cubicBezTo>
                  <a:pt x="25716" y="36271"/>
                  <a:pt x="25449" y="36494"/>
                  <a:pt x="25275" y="36980"/>
                </a:cubicBezTo>
                <a:cubicBezTo>
                  <a:pt x="25108" y="37447"/>
                  <a:pt x="25131" y="38087"/>
                  <a:pt x="25382" y="38293"/>
                </a:cubicBezTo>
                <a:cubicBezTo>
                  <a:pt x="25857" y="38685"/>
                  <a:pt x="26150" y="39392"/>
                  <a:pt x="26558" y="39902"/>
                </a:cubicBezTo>
                <a:cubicBezTo>
                  <a:pt x="26610" y="40007"/>
                  <a:pt x="26671" y="40074"/>
                  <a:pt x="26740" y="40102"/>
                </a:cubicBezTo>
                <a:cubicBezTo>
                  <a:pt x="26776" y="40152"/>
                  <a:pt x="26823" y="40179"/>
                  <a:pt x="26873" y="40179"/>
                </a:cubicBezTo>
                <a:cubicBezTo>
                  <a:pt x="26934" y="40179"/>
                  <a:pt x="27000" y="40139"/>
                  <a:pt x="27059" y="40051"/>
                </a:cubicBezTo>
                <a:cubicBezTo>
                  <a:pt x="27069" y="40035"/>
                  <a:pt x="27079" y="40016"/>
                  <a:pt x="27090" y="39998"/>
                </a:cubicBezTo>
                <a:cubicBezTo>
                  <a:pt x="27333" y="39784"/>
                  <a:pt x="27548" y="39317"/>
                  <a:pt x="27542" y="38866"/>
                </a:cubicBezTo>
                <a:cubicBezTo>
                  <a:pt x="27535" y="38251"/>
                  <a:pt x="27391" y="37758"/>
                  <a:pt x="27175" y="37364"/>
                </a:cubicBezTo>
                <a:cubicBezTo>
                  <a:pt x="26947" y="36752"/>
                  <a:pt x="26537" y="36355"/>
                  <a:pt x="26082" y="36279"/>
                </a:cubicBezTo>
                <a:cubicBezTo>
                  <a:pt x="26052" y="36274"/>
                  <a:pt x="26023" y="36271"/>
                  <a:pt x="25993" y="36271"/>
                </a:cubicBezTo>
                <a:close/>
                <a:moveTo>
                  <a:pt x="31873" y="31374"/>
                </a:moveTo>
                <a:cubicBezTo>
                  <a:pt x="31243" y="31374"/>
                  <a:pt x="30789" y="31910"/>
                  <a:pt x="30703" y="33373"/>
                </a:cubicBezTo>
                <a:cubicBezTo>
                  <a:pt x="30623" y="34725"/>
                  <a:pt x="31772" y="36247"/>
                  <a:pt x="32539" y="36948"/>
                </a:cubicBezTo>
                <a:cubicBezTo>
                  <a:pt x="33678" y="37985"/>
                  <a:pt x="35254" y="39103"/>
                  <a:pt x="36453" y="39934"/>
                </a:cubicBezTo>
                <a:cubicBezTo>
                  <a:pt x="36914" y="40255"/>
                  <a:pt x="37414" y="40285"/>
                  <a:pt x="37894" y="40309"/>
                </a:cubicBezTo>
                <a:cubicBezTo>
                  <a:pt x="38251" y="40327"/>
                  <a:pt x="38611" y="40344"/>
                  <a:pt x="38967" y="40344"/>
                </a:cubicBezTo>
                <a:cubicBezTo>
                  <a:pt x="39678" y="40344"/>
                  <a:pt x="40378" y="40276"/>
                  <a:pt x="41029" y="40007"/>
                </a:cubicBezTo>
                <a:cubicBezTo>
                  <a:pt x="41443" y="39836"/>
                  <a:pt x="41849" y="39565"/>
                  <a:pt x="42074" y="39063"/>
                </a:cubicBezTo>
                <a:cubicBezTo>
                  <a:pt x="42300" y="38562"/>
                  <a:pt x="42292" y="37782"/>
                  <a:pt x="41956" y="37268"/>
                </a:cubicBezTo>
                <a:cubicBezTo>
                  <a:pt x="41718" y="36904"/>
                  <a:pt x="41374" y="36742"/>
                  <a:pt x="41051" y="36638"/>
                </a:cubicBezTo>
                <a:cubicBezTo>
                  <a:pt x="39628" y="36174"/>
                  <a:pt x="38118" y="36393"/>
                  <a:pt x="36818" y="35266"/>
                </a:cubicBezTo>
                <a:cubicBezTo>
                  <a:pt x="35951" y="34513"/>
                  <a:pt x="33397" y="31374"/>
                  <a:pt x="31873" y="31374"/>
                </a:cubicBezTo>
                <a:close/>
                <a:moveTo>
                  <a:pt x="33313" y="40939"/>
                </a:moveTo>
                <a:cubicBezTo>
                  <a:pt x="33296" y="40939"/>
                  <a:pt x="33279" y="40943"/>
                  <a:pt x="33261" y="40951"/>
                </a:cubicBezTo>
                <a:cubicBezTo>
                  <a:pt x="33230" y="40956"/>
                  <a:pt x="33199" y="40975"/>
                  <a:pt x="33169" y="41007"/>
                </a:cubicBezTo>
                <a:cubicBezTo>
                  <a:pt x="33138" y="41035"/>
                  <a:pt x="33112" y="41072"/>
                  <a:pt x="33090" y="41119"/>
                </a:cubicBezTo>
                <a:cubicBezTo>
                  <a:pt x="33063" y="41161"/>
                  <a:pt x="33043" y="41210"/>
                  <a:pt x="33030" y="41266"/>
                </a:cubicBezTo>
                <a:cubicBezTo>
                  <a:pt x="33024" y="41302"/>
                  <a:pt x="33017" y="41340"/>
                  <a:pt x="33010" y="41376"/>
                </a:cubicBezTo>
                <a:cubicBezTo>
                  <a:pt x="33002" y="41447"/>
                  <a:pt x="33005" y="41514"/>
                  <a:pt x="33020" y="41574"/>
                </a:cubicBezTo>
                <a:cubicBezTo>
                  <a:pt x="33029" y="41601"/>
                  <a:pt x="33038" y="41626"/>
                  <a:pt x="33048" y="41653"/>
                </a:cubicBezTo>
                <a:cubicBezTo>
                  <a:pt x="33071" y="41702"/>
                  <a:pt x="33104" y="41735"/>
                  <a:pt x="33143" y="41750"/>
                </a:cubicBezTo>
                <a:cubicBezTo>
                  <a:pt x="33157" y="41756"/>
                  <a:pt x="33171" y="41759"/>
                  <a:pt x="33186" y="41759"/>
                </a:cubicBezTo>
                <a:cubicBezTo>
                  <a:pt x="33203" y="41759"/>
                  <a:pt x="33220" y="41755"/>
                  <a:pt x="33237" y="41748"/>
                </a:cubicBezTo>
                <a:cubicBezTo>
                  <a:pt x="33268" y="41741"/>
                  <a:pt x="33299" y="41723"/>
                  <a:pt x="33329" y="41691"/>
                </a:cubicBezTo>
                <a:cubicBezTo>
                  <a:pt x="33360" y="41663"/>
                  <a:pt x="33386" y="41625"/>
                  <a:pt x="33408" y="41579"/>
                </a:cubicBezTo>
                <a:cubicBezTo>
                  <a:pt x="33435" y="41536"/>
                  <a:pt x="33455" y="41488"/>
                  <a:pt x="33468" y="41432"/>
                </a:cubicBezTo>
                <a:cubicBezTo>
                  <a:pt x="33475" y="41396"/>
                  <a:pt x="33482" y="41359"/>
                  <a:pt x="33489" y="41322"/>
                </a:cubicBezTo>
                <a:cubicBezTo>
                  <a:pt x="33496" y="41251"/>
                  <a:pt x="33493" y="41184"/>
                  <a:pt x="33478" y="41124"/>
                </a:cubicBezTo>
                <a:cubicBezTo>
                  <a:pt x="33469" y="41097"/>
                  <a:pt x="33460" y="41071"/>
                  <a:pt x="33450" y="41044"/>
                </a:cubicBezTo>
                <a:cubicBezTo>
                  <a:pt x="33427" y="40996"/>
                  <a:pt x="33395" y="40964"/>
                  <a:pt x="33355" y="40948"/>
                </a:cubicBezTo>
                <a:cubicBezTo>
                  <a:pt x="33341" y="40942"/>
                  <a:pt x="33327" y="40939"/>
                  <a:pt x="33313" y="40939"/>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7383476" y="2819797"/>
            <a:ext cx="606985" cy="604846"/>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584998" y="4795549"/>
            <a:ext cx="667864" cy="667844"/>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rot="5400000">
            <a:off x="-846288" y="1690269"/>
            <a:ext cx="1198469" cy="1217102"/>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44"/>
          <p:cNvSpPr/>
          <p:nvPr/>
        </p:nvSpPr>
        <p:spPr>
          <a:xfrm>
            <a:off x="607071" y="1237643"/>
            <a:ext cx="689100" cy="606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4"/>
          <p:cNvSpPr/>
          <p:nvPr/>
        </p:nvSpPr>
        <p:spPr>
          <a:xfrm>
            <a:off x="2716775" y="2732687"/>
            <a:ext cx="689100" cy="68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4"/>
          <p:cNvSpPr txBox="1">
            <a:spLocks noGrp="1"/>
          </p:cNvSpPr>
          <p:nvPr>
            <p:ph type="title"/>
          </p:nvPr>
        </p:nvSpPr>
        <p:spPr>
          <a:xfrm>
            <a:off x="693750" y="1950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MILESTONE</a:t>
            </a:r>
            <a:endParaRPr dirty="0"/>
          </a:p>
        </p:txBody>
      </p:sp>
      <p:sp>
        <p:nvSpPr>
          <p:cNvPr id="1107" name="Google Shape;1107;p44"/>
          <p:cNvSpPr txBox="1">
            <a:spLocks noGrp="1"/>
          </p:cNvSpPr>
          <p:nvPr>
            <p:ph type="subTitle" idx="5"/>
          </p:nvPr>
        </p:nvSpPr>
        <p:spPr>
          <a:xfrm>
            <a:off x="3759862" y="2848775"/>
            <a:ext cx="4818300" cy="19618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OpenCV (Open Source Computer Vision Library) is a popular open-source library used for computer vision and image processing tasks. It provides tools and algorithms for tasks such as object detection, face recognition, image filtering, feature extraction, and more. OpenCV is commonly used in Python due to its ease of use, speed, and large community support.</a:t>
            </a:r>
            <a:endParaRPr dirty="0"/>
          </a:p>
        </p:txBody>
      </p:sp>
      <p:sp>
        <p:nvSpPr>
          <p:cNvPr id="1109" name="Google Shape;1109;p44"/>
          <p:cNvSpPr/>
          <p:nvPr/>
        </p:nvSpPr>
        <p:spPr>
          <a:xfrm>
            <a:off x="6983024" y="-578081"/>
            <a:ext cx="1117009" cy="1113073"/>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10;p44"/>
          <p:cNvGrpSpPr/>
          <p:nvPr/>
        </p:nvGrpSpPr>
        <p:grpSpPr>
          <a:xfrm>
            <a:off x="731807" y="1404418"/>
            <a:ext cx="439628" cy="273070"/>
            <a:chOff x="3316723" y="4247304"/>
            <a:chExt cx="439628" cy="273070"/>
          </a:xfrm>
        </p:grpSpPr>
        <p:sp>
          <p:nvSpPr>
            <p:cNvPr id="1111" name="Google Shape;1111;p44"/>
            <p:cNvSpPr/>
            <p:nvPr/>
          </p:nvSpPr>
          <p:spPr>
            <a:xfrm>
              <a:off x="3316723" y="4247304"/>
              <a:ext cx="439628" cy="82480"/>
            </a:xfrm>
            <a:custGeom>
              <a:avLst/>
              <a:gdLst/>
              <a:ahLst/>
              <a:cxnLst/>
              <a:rect l="l" t="t" r="r" b="b"/>
              <a:pathLst>
                <a:path w="13208" h="2478" extrusionOk="0">
                  <a:moveTo>
                    <a:pt x="387" y="1"/>
                  </a:moveTo>
                  <a:cubicBezTo>
                    <a:pt x="173" y="1"/>
                    <a:pt x="0" y="174"/>
                    <a:pt x="0" y="388"/>
                  </a:cubicBezTo>
                  <a:lnTo>
                    <a:pt x="0" y="1859"/>
                  </a:lnTo>
                  <a:lnTo>
                    <a:pt x="1482" y="1859"/>
                  </a:lnTo>
                  <a:cubicBezTo>
                    <a:pt x="1584" y="1859"/>
                    <a:pt x="1681" y="1897"/>
                    <a:pt x="1752" y="1967"/>
                  </a:cubicBezTo>
                  <a:cubicBezTo>
                    <a:pt x="2101" y="2307"/>
                    <a:pt x="2495" y="2477"/>
                    <a:pt x="2889" y="2477"/>
                  </a:cubicBezTo>
                  <a:cubicBezTo>
                    <a:pt x="3282" y="2477"/>
                    <a:pt x="3675" y="2307"/>
                    <a:pt x="4025" y="1967"/>
                  </a:cubicBezTo>
                  <a:cubicBezTo>
                    <a:pt x="4098" y="1897"/>
                    <a:pt x="4194" y="1859"/>
                    <a:pt x="4295" y="1859"/>
                  </a:cubicBezTo>
                  <a:lnTo>
                    <a:pt x="5197" y="1859"/>
                  </a:lnTo>
                  <a:cubicBezTo>
                    <a:pt x="5298" y="1859"/>
                    <a:pt x="5395" y="1897"/>
                    <a:pt x="5467" y="1967"/>
                  </a:cubicBezTo>
                  <a:cubicBezTo>
                    <a:pt x="5816" y="2307"/>
                    <a:pt x="6209" y="2477"/>
                    <a:pt x="6603" y="2477"/>
                  </a:cubicBezTo>
                  <a:cubicBezTo>
                    <a:pt x="6996" y="2477"/>
                    <a:pt x="7390" y="2307"/>
                    <a:pt x="7740" y="1967"/>
                  </a:cubicBezTo>
                  <a:cubicBezTo>
                    <a:pt x="7811" y="1897"/>
                    <a:pt x="7908" y="1859"/>
                    <a:pt x="8009" y="1859"/>
                  </a:cubicBezTo>
                  <a:lnTo>
                    <a:pt x="8912" y="1859"/>
                  </a:lnTo>
                  <a:cubicBezTo>
                    <a:pt x="9012" y="1859"/>
                    <a:pt x="9109" y="1897"/>
                    <a:pt x="9181" y="1967"/>
                  </a:cubicBezTo>
                  <a:cubicBezTo>
                    <a:pt x="9531" y="2307"/>
                    <a:pt x="9924" y="2477"/>
                    <a:pt x="10318" y="2477"/>
                  </a:cubicBezTo>
                  <a:cubicBezTo>
                    <a:pt x="10711" y="2477"/>
                    <a:pt x="11104" y="2307"/>
                    <a:pt x="11453" y="1967"/>
                  </a:cubicBezTo>
                  <a:cubicBezTo>
                    <a:pt x="11526" y="1897"/>
                    <a:pt x="11622" y="1859"/>
                    <a:pt x="11723" y="1859"/>
                  </a:cubicBezTo>
                  <a:lnTo>
                    <a:pt x="13206" y="1859"/>
                  </a:lnTo>
                  <a:lnTo>
                    <a:pt x="13206" y="388"/>
                  </a:lnTo>
                  <a:cubicBezTo>
                    <a:pt x="13207" y="175"/>
                    <a:pt x="13034" y="2"/>
                    <a:pt x="12820" y="2"/>
                  </a:cubicBezTo>
                  <a:lnTo>
                    <a:pt x="11349" y="2"/>
                  </a:lnTo>
                  <a:cubicBezTo>
                    <a:pt x="11221" y="2"/>
                    <a:pt x="11100" y="64"/>
                    <a:pt x="11029" y="172"/>
                  </a:cubicBezTo>
                  <a:cubicBezTo>
                    <a:pt x="10944" y="296"/>
                    <a:pt x="10650" y="620"/>
                    <a:pt x="10318" y="620"/>
                  </a:cubicBezTo>
                  <a:cubicBezTo>
                    <a:pt x="9986" y="620"/>
                    <a:pt x="9692" y="296"/>
                    <a:pt x="9608" y="174"/>
                  </a:cubicBezTo>
                  <a:cubicBezTo>
                    <a:pt x="9536" y="66"/>
                    <a:pt x="9416" y="1"/>
                    <a:pt x="9286" y="1"/>
                  </a:cubicBezTo>
                  <a:lnTo>
                    <a:pt x="7635" y="1"/>
                  </a:lnTo>
                  <a:cubicBezTo>
                    <a:pt x="7506" y="1"/>
                    <a:pt x="7386" y="64"/>
                    <a:pt x="7314" y="172"/>
                  </a:cubicBezTo>
                  <a:cubicBezTo>
                    <a:pt x="7229" y="296"/>
                    <a:pt x="6935" y="620"/>
                    <a:pt x="6604" y="620"/>
                  </a:cubicBezTo>
                  <a:cubicBezTo>
                    <a:pt x="6272" y="620"/>
                    <a:pt x="5977" y="296"/>
                    <a:pt x="5893" y="173"/>
                  </a:cubicBezTo>
                  <a:cubicBezTo>
                    <a:pt x="5822" y="66"/>
                    <a:pt x="5701" y="1"/>
                    <a:pt x="5572" y="1"/>
                  </a:cubicBezTo>
                  <a:lnTo>
                    <a:pt x="3920" y="1"/>
                  </a:lnTo>
                  <a:cubicBezTo>
                    <a:pt x="3792" y="1"/>
                    <a:pt x="3671" y="64"/>
                    <a:pt x="3600" y="172"/>
                  </a:cubicBezTo>
                  <a:cubicBezTo>
                    <a:pt x="3515" y="296"/>
                    <a:pt x="3221" y="620"/>
                    <a:pt x="2889" y="620"/>
                  </a:cubicBezTo>
                  <a:cubicBezTo>
                    <a:pt x="2557" y="620"/>
                    <a:pt x="2263" y="296"/>
                    <a:pt x="2179" y="173"/>
                  </a:cubicBezTo>
                  <a:cubicBezTo>
                    <a:pt x="2107" y="66"/>
                    <a:pt x="1987"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3316723" y="4334910"/>
              <a:ext cx="439628" cy="185464"/>
            </a:xfrm>
            <a:custGeom>
              <a:avLst/>
              <a:gdLst/>
              <a:ahLst/>
              <a:cxnLst/>
              <a:rect l="l" t="t" r="r" b="b"/>
              <a:pathLst>
                <a:path w="13208" h="5572" extrusionOk="0">
                  <a:moveTo>
                    <a:pt x="3302" y="1883"/>
                  </a:moveTo>
                  <a:cubicBezTo>
                    <a:pt x="3516" y="1883"/>
                    <a:pt x="3689" y="2056"/>
                    <a:pt x="3689" y="2270"/>
                  </a:cubicBezTo>
                  <a:cubicBezTo>
                    <a:pt x="3689" y="2484"/>
                    <a:pt x="3516" y="2657"/>
                    <a:pt x="3302" y="2657"/>
                  </a:cubicBezTo>
                  <a:lnTo>
                    <a:pt x="2476" y="2657"/>
                  </a:lnTo>
                  <a:cubicBezTo>
                    <a:pt x="2263" y="2657"/>
                    <a:pt x="2089" y="2484"/>
                    <a:pt x="2089" y="2270"/>
                  </a:cubicBezTo>
                  <a:cubicBezTo>
                    <a:pt x="2089" y="2056"/>
                    <a:pt x="2263" y="1883"/>
                    <a:pt x="2476" y="1883"/>
                  </a:cubicBezTo>
                  <a:close/>
                  <a:moveTo>
                    <a:pt x="5778" y="1883"/>
                  </a:moveTo>
                  <a:cubicBezTo>
                    <a:pt x="5992" y="1883"/>
                    <a:pt x="6165" y="2056"/>
                    <a:pt x="6165" y="2270"/>
                  </a:cubicBezTo>
                  <a:cubicBezTo>
                    <a:pt x="6165" y="2484"/>
                    <a:pt x="5992" y="2657"/>
                    <a:pt x="5778" y="2657"/>
                  </a:cubicBezTo>
                  <a:lnTo>
                    <a:pt x="4952" y="2657"/>
                  </a:lnTo>
                  <a:cubicBezTo>
                    <a:pt x="4739" y="2657"/>
                    <a:pt x="4565" y="2484"/>
                    <a:pt x="4565" y="2270"/>
                  </a:cubicBezTo>
                  <a:cubicBezTo>
                    <a:pt x="4565" y="2056"/>
                    <a:pt x="4739" y="1883"/>
                    <a:pt x="4952" y="1883"/>
                  </a:cubicBezTo>
                  <a:close/>
                  <a:moveTo>
                    <a:pt x="8254" y="1883"/>
                  </a:moveTo>
                  <a:cubicBezTo>
                    <a:pt x="8468" y="1883"/>
                    <a:pt x="8641" y="2056"/>
                    <a:pt x="8641" y="2270"/>
                  </a:cubicBezTo>
                  <a:cubicBezTo>
                    <a:pt x="8641" y="2484"/>
                    <a:pt x="8468" y="2657"/>
                    <a:pt x="8254" y="2657"/>
                  </a:cubicBezTo>
                  <a:lnTo>
                    <a:pt x="7429" y="2657"/>
                  </a:lnTo>
                  <a:cubicBezTo>
                    <a:pt x="7216" y="2657"/>
                    <a:pt x="7042" y="2484"/>
                    <a:pt x="7042" y="2270"/>
                  </a:cubicBezTo>
                  <a:cubicBezTo>
                    <a:pt x="7042" y="2056"/>
                    <a:pt x="7215" y="1883"/>
                    <a:pt x="7429" y="1883"/>
                  </a:cubicBezTo>
                  <a:close/>
                  <a:moveTo>
                    <a:pt x="10731" y="1883"/>
                  </a:moveTo>
                  <a:cubicBezTo>
                    <a:pt x="10945" y="1883"/>
                    <a:pt x="11118" y="2056"/>
                    <a:pt x="11118" y="2270"/>
                  </a:cubicBezTo>
                  <a:cubicBezTo>
                    <a:pt x="11118" y="2484"/>
                    <a:pt x="10945" y="2657"/>
                    <a:pt x="10731" y="2657"/>
                  </a:cubicBezTo>
                  <a:lnTo>
                    <a:pt x="9905" y="2657"/>
                  </a:lnTo>
                  <a:cubicBezTo>
                    <a:pt x="9692" y="2657"/>
                    <a:pt x="9518" y="2484"/>
                    <a:pt x="9518" y="2270"/>
                  </a:cubicBezTo>
                  <a:cubicBezTo>
                    <a:pt x="9518" y="2056"/>
                    <a:pt x="9692" y="1883"/>
                    <a:pt x="9905" y="1883"/>
                  </a:cubicBezTo>
                  <a:close/>
                  <a:moveTo>
                    <a:pt x="2063" y="3535"/>
                  </a:moveTo>
                  <a:cubicBezTo>
                    <a:pt x="2277" y="3535"/>
                    <a:pt x="2450" y="3708"/>
                    <a:pt x="2450" y="3921"/>
                  </a:cubicBezTo>
                  <a:cubicBezTo>
                    <a:pt x="2450" y="4135"/>
                    <a:pt x="2277" y="4308"/>
                    <a:pt x="2063" y="4308"/>
                  </a:cubicBezTo>
                  <a:lnTo>
                    <a:pt x="1265" y="4308"/>
                  </a:lnTo>
                  <a:cubicBezTo>
                    <a:pt x="1051" y="4308"/>
                    <a:pt x="878" y="4135"/>
                    <a:pt x="878" y="3921"/>
                  </a:cubicBezTo>
                  <a:cubicBezTo>
                    <a:pt x="878" y="3708"/>
                    <a:pt x="1050" y="3535"/>
                    <a:pt x="1265" y="3535"/>
                  </a:cubicBezTo>
                  <a:close/>
                  <a:moveTo>
                    <a:pt x="4540" y="3535"/>
                  </a:moveTo>
                  <a:cubicBezTo>
                    <a:pt x="4754" y="3535"/>
                    <a:pt x="4927" y="3708"/>
                    <a:pt x="4927" y="3921"/>
                  </a:cubicBezTo>
                  <a:cubicBezTo>
                    <a:pt x="4927" y="4135"/>
                    <a:pt x="4754" y="4308"/>
                    <a:pt x="4540" y="4308"/>
                  </a:cubicBezTo>
                  <a:lnTo>
                    <a:pt x="3715" y="4308"/>
                  </a:lnTo>
                  <a:cubicBezTo>
                    <a:pt x="3501" y="4308"/>
                    <a:pt x="3328" y="4135"/>
                    <a:pt x="3328" y="3921"/>
                  </a:cubicBezTo>
                  <a:cubicBezTo>
                    <a:pt x="3328" y="3708"/>
                    <a:pt x="3501" y="3535"/>
                    <a:pt x="3715" y="3535"/>
                  </a:cubicBezTo>
                  <a:close/>
                  <a:moveTo>
                    <a:pt x="7017" y="3535"/>
                  </a:moveTo>
                  <a:cubicBezTo>
                    <a:pt x="7230" y="3535"/>
                    <a:pt x="7403" y="3708"/>
                    <a:pt x="7403" y="3921"/>
                  </a:cubicBezTo>
                  <a:cubicBezTo>
                    <a:pt x="7403" y="4135"/>
                    <a:pt x="7230" y="4308"/>
                    <a:pt x="7017" y="4308"/>
                  </a:cubicBezTo>
                  <a:lnTo>
                    <a:pt x="6191" y="4308"/>
                  </a:lnTo>
                  <a:cubicBezTo>
                    <a:pt x="5977" y="4308"/>
                    <a:pt x="5804" y="4135"/>
                    <a:pt x="5804" y="3921"/>
                  </a:cubicBezTo>
                  <a:cubicBezTo>
                    <a:pt x="5804" y="3708"/>
                    <a:pt x="5977" y="3535"/>
                    <a:pt x="6191" y="3535"/>
                  </a:cubicBezTo>
                  <a:close/>
                  <a:moveTo>
                    <a:pt x="9493" y="3535"/>
                  </a:moveTo>
                  <a:cubicBezTo>
                    <a:pt x="9706" y="3535"/>
                    <a:pt x="9879" y="3708"/>
                    <a:pt x="9879" y="3921"/>
                  </a:cubicBezTo>
                  <a:cubicBezTo>
                    <a:pt x="9879" y="4135"/>
                    <a:pt x="9706" y="4308"/>
                    <a:pt x="9493" y="4308"/>
                  </a:cubicBezTo>
                  <a:lnTo>
                    <a:pt x="8667" y="4308"/>
                  </a:lnTo>
                  <a:cubicBezTo>
                    <a:pt x="8453" y="4308"/>
                    <a:pt x="8280" y="4135"/>
                    <a:pt x="8280" y="3921"/>
                  </a:cubicBezTo>
                  <a:cubicBezTo>
                    <a:pt x="8280" y="3708"/>
                    <a:pt x="8453" y="3535"/>
                    <a:pt x="8667" y="3535"/>
                  </a:cubicBezTo>
                  <a:close/>
                  <a:moveTo>
                    <a:pt x="11943" y="3535"/>
                  </a:moveTo>
                  <a:cubicBezTo>
                    <a:pt x="12156" y="3535"/>
                    <a:pt x="12330" y="3708"/>
                    <a:pt x="12330" y="3921"/>
                  </a:cubicBezTo>
                  <a:cubicBezTo>
                    <a:pt x="12330" y="4135"/>
                    <a:pt x="12156" y="4308"/>
                    <a:pt x="11943" y="4308"/>
                  </a:cubicBezTo>
                  <a:lnTo>
                    <a:pt x="11143" y="4308"/>
                  </a:lnTo>
                  <a:cubicBezTo>
                    <a:pt x="10929" y="4308"/>
                    <a:pt x="10756" y="4135"/>
                    <a:pt x="10756" y="3921"/>
                  </a:cubicBezTo>
                  <a:cubicBezTo>
                    <a:pt x="10756" y="3708"/>
                    <a:pt x="10929" y="3535"/>
                    <a:pt x="11143" y="3535"/>
                  </a:cubicBezTo>
                  <a:close/>
                  <a:moveTo>
                    <a:pt x="0" y="0"/>
                  </a:moveTo>
                  <a:lnTo>
                    <a:pt x="0" y="1883"/>
                  </a:lnTo>
                  <a:lnTo>
                    <a:pt x="826" y="1883"/>
                  </a:lnTo>
                  <a:cubicBezTo>
                    <a:pt x="1040" y="1883"/>
                    <a:pt x="1213" y="2056"/>
                    <a:pt x="1213" y="2270"/>
                  </a:cubicBezTo>
                  <a:cubicBezTo>
                    <a:pt x="1213" y="2484"/>
                    <a:pt x="1040" y="2657"/>
                    <a:pt x="826" y="2657"/>
                  </a:cubicBezTo>
                  <a:lnTo>
                    <a:pt x="0" y="2657"/>
                  </a:lnTo>
                  <a:lnTo>
                    <a:pt x="0" y="5185"/>
                  </a:lnTo>
                  <a:cubicBezTo>
                    <a:pt x="0" y="5399"/>
                    <a:pt x="173" y="5572"/>
                    <a:pt x="387" y="5572"/>
                  </a:cubicBezTo>
                  <a:lnTo>
                    <a:pt x="12820" y="5572"/>
                  </a:lnTo>
                  <a:cubicBezTo>
                    <a:pt x="13034" y="5572"/>
                    <a:pt x="13207" y="5399"/>
                    <a:pt x="13207" y="5185"/>
                  </a:cubicBezTo>
                  <a:lnTo>
                    <a:pt x="13207" y="2657"/>
                  </a:lnTo>
                  <a:lnTo>
                    <a:pt x="12381" y="2657"/>
                  </a:lnTo>
                  <a:cubicBezTo>
                    <a:pt x="12168" y="2657"/>
                    <a:pt x="11995" y="2484"/>
                    <a:pt x="11995" y="2270"/>
                  </a:cubicBezTo>
                  <a:cubicBezTo>
                    <a:pt x="11995" y="2056"/>
                    <a:pt x="12168" y="1883"/>
                    <a:pt x="12381" y="1883"/>
                  </a:cubicBezTo>
                  <a:lnTo>
                    <a:pt x="13207" y="1883"/>
                  </a:lnTo>
                  <a:lnTo>
                    <a:pt x="13207" y="0"/>
                  </a:lnTo>
                  <a:lnTo>
                    <a:pt x="11874" y="0"/>
                  </a:lnTo>
                  <a:cubicBezTo>
                    <a:pt x="11402" y="412"/>
                    <a:pt x="10860" y="620"/>
                    <a:pt x="10317" y="620"/>
                  </a:cubicBezTo>
                  <a:cubicBezTo>
                    <a:pt x="9777" y="620"/>
                    <a:pt x="9236" y="415"/>
                    <a:pt x="8761" y="0"/>
                  </a:cubicBezTo>
                  <a:lnTo>
                    <a:pt x="8160" y="0"/>
                  </a:lnTo>
                  <a:cubicBezTo>
                    <a:pt x="7687" y="412"/>
                    <a:pt x="7145" y="620"/>
                    <a:pt x="6602" y="620"/>
                  </a:cubicBezTo>
                  <a:cubicBezTo>
                    <a:pt x="6062" y="620"/>
                    <a:pt x="5521" y="415"/>
                    <a:pt x="5047" y="0"/>
                  </a:cubicBezTo>
                  <a:lnTo>
                    <a:pt x="4446" y="0"/>
                  </a:lnTo>
                  <a:cubicBezTo>
                    <a:pt x="3974" y="412"/>
                    <a:pt x="3432" y="620"/>
                    <a:pt x="2888" y="620"/>
                  </a:cubicBezTo>
                  <a:cubicBezTo>
                    <a:pt x="2348" y="620"/>
                    <a:pt x="1807" y="415"/>
                    <a:pt x="1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4"/>
          <p:cNvGrpSpPr/>
          <p:nvPr/>
        </p:nvGrpSpPr>
        <p:grpSpPr>
          <a:xfrm>
            <a:off x="2833633" y="2848775"/>
            <a:ext cx="439628" cy="348627"/>
            <a:chOff x="4672487" y="2778470"/>
            <a:chExt cx="439628" cy="348627"/>
          </a:xfrm>
        </p:grpSpPr>
        <p:sp>
          <p:nvSpPr>
            <p:cNvPr id="1114" name="Google Shape;1114;p44"/>
            <p:cNvSpPr/>
            <p:nvPr/>
          </p:nvSpPr>
          <p:spPr>
            <a:xfrm>
              <a:off x="4830425" y="2778470"/>
              <a:ext cx="123687" cy="166092"/>
            </a:xfrm>
            <a:custGeom>
              <a:avLst/>
              <a:gdLst/>
              <a:ahLst/>
              <a:cxnLst/>
              <a:rect l="l" t="t" r="r" b="b"/>
              <a:pathLst>
                <a:path w="3716" h="4990" extrusionOk="0">
                  <a:moveTo>
                    <a:pt x="1858" y="1"/>
                  </a:moveTo>
                  <a:cubicBezTo>
                    <a:pt x="1764" y="1"/>
                    <a:pt x="1670" y="40"/>
                    <a:pt x="1599" y="119"/>
                  </a:cubicBezTo>
                  <a:cubicBezTo>
                    <a:pt x="1599" y="119"/>
                    <a:pt x="1" y="1895"/>
                    <a:pt x="1" y="3133"/>
                  </a:cubicBezTo>
                  <a:cubicBezTo>
                    <a:pt x="1" y="4158"/>
                    <a:pt x="833" y="4990"/>
                    <a:pt x="1859" y="4990"/>
                  </a:cubicBezTo>
                  <a:cubicBezTo>
                    <a:pt x="2885" y="4990"/>
                    <a:pt x="3715" y="4158"/>
                    <a:pt x="3715" y="3133"/>
                  </a:cubicBezTo>
                  <a:cubicBezTo>
                    <a:pt x="3715" y="1895"/>
                    <a:pt x="2117" y="119"/>
                    <a:pt x="2117" y="119"/>
                  </a:cubicBezTo>
                  <a:cubicBezTo>
                    <a:pt x="2046" y="40"/>
                    <a:pt x="1952" y="1"/>
                    <a:pt x="18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4672487" y="2873765"/>
              <a:ext cx="158004" cy="71496"/>
            </a:xfrm>
            <a:custGeom>
              <a:avLst/>
              <a:gdLst/>
              <a:ahLst/>
              <a:cxnLst/>
              <a:rect l="l" t="t" r="r" b="b"/>
              <a:pathLst>
                <a:path w="4747" h="2148" extrusionOk="0">
                  <a:moveTo>
                    <a:pt x="387" y="1"/>
                  </a:moveTo>
                  <a:cubicBezTo>
                    <a:pt x="174" y="1"/>
                    <a:pt x="0" y="175"/>
                    <a:pt x="0" y="387"/>
                  </a:cubicBezTo>
                  <a:lnTo>
                    <a:pt x="0" y="1990"/>
                  </a:lnTo>
                  <a:cubicBezTo>
                    <a:pt x="208" y="2099"/>
                    <a:pt x="364" y="2148"/>
                    <a:pt x="513" y="2148"/>
                  </a:cubicBezTo>
                  <a:cubicBezTo>
                    <a:pt x="722" y="2148"/>
                    <a:pt x="917" y="2051"/>
                    <a:pt x="1227" y="1883"/>
                  </a:cubicBezTo>
                  <a:cubicBezTo>
                    <a:pt x="1584" y="1690"/>
                    <a:pt x="1989" y="1470"/>
                    <a:pt x="2539" y="1470"/>
                  </a:cubicBezTo>
                  <a:cubicBezTo>
                    <a:pt x="3536" y="1470"/>
                    <a:pt x="4041" y="2148"/>
                    <a:pt x="4572" y="2148"/>
                  </a:cubicBezTo>
                  <a:cubicBezTo>
                    <a:pt x="4630" y="2148"/>
                    <a:pt x="4689" y="2140"/>
                    <a:pt x="4747" y="2126"/>
                  </a:cubicBezTo>
                  <a:cubicBezTo>
                    <a:pt x="4171" y="1552"/>
                    <a:pt x="3902" y="755"/>
                    <a:pt x="3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4954045" y="2873765"/>
              <a:ext cx="158037" cy="71496"/>
            </a:xfrm>
            <a:custGeom>
              <a:avLst/>
              <a:gdLst/>
              <a:ahLst/>
              <a:cxnLst/>
              <a:rect l="l" t="t" r="r" b="b"/>
              <a:pathLst>
                <a:path w="4748" h="2148" extrusionOk="0">
                  <a:moveTo>
                    <a:pt x="760" y="1"/>
                  </a:moveTo>
                  <a:cubicBezTo>
                    <a:pt x="845" y="754"/>
                    <a:pt x="578" y="1550"/>
                    <a:pt x="0" y="2126"/>
                  </a:cubicBezTo>
                  <a:cubicBezTo>
                    <a:pt x="58" y="2139"/>
                    <a:pt x="117" y="2148"/>
                    <a:pt x="176" y="2148"/>
                  </a:cubicBezTo>
                  <a:cubicBezTo>
                    <a:pt x="717" y="2148"/>
                    <a:pt x="1243" y="1470"/>
                    <a:pt x="2208" y="1470"/>
                  </a:cubicBezTo>
                  <a:cubicBezTo>
                    <a:pt x="3205" y="1470"/>
                    <a:pt x="3710" y="2148"/>
                    <a:pt x="4240" y="2148"/>
                  </a:cubicBezTo>
                  <a:cubicBezTo>
                    <a:pt x="4415" y="2148"/>
                    <a:pt x="4587" y="2076"/>
                    <a:pt x="4747" y="1995"/>
                  </a:cubicBezTo>
                  <a:lnTo>
                    <a:pt x="4747" y="387"/>
                  </a:lnTo>
                  <a:cubicBezTo>
                    <a:pt x="4747" y="175"/>
                    <a:pt x="4573" y="1"/>
                    <a:pt x="4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4672487" y="2948456"/>
              <a:ext cx="439628" cy="178641"/>
            </a:xfrm>
            <a:custGeom>
              <a:avLst/>
              <a:gdLst/>
              <a:ahLst/>
              <a:cxnLst/>
              <a:rect l="l" t="t" r="r" b="b"/>
              <a:pathLst>
                <a:path w="13208" h="5367" extrusionOk="0">
                  <a:moveTo>
                    <a:pt x="3291" y="1857"/>
                  </a:moveTo>
                  <a:cubicBezTo>
                    <a:pt x="3490" y="1857"/>
                    <a:pt x="3664" y="2003"/>
                    <a:pt x="3687" y="2200"/>
                  </a:cubicBezTo>
                  <a:cubicBezTo>
                    <a:pt x="3712" y="2434"/>
                    <a:pt x="3530" y="2631"/>
                    <a:pt x="3302" y="2631"/>
                  </a:cubicBezTo>
                  <a:lnTo>
                    <a:pt x="2476" y="2631"/>
                  </a:lnTo>
                  <a:cubicBezTo>
                    <a:pt x="2248" y="2631"/>
                    <a:pt x="2066" y="2434"/>
                    <a:pt x="2091" y="2200"/>
                  </a:cubicBezTo>
                  <a:cubicBezTo>
                    <a:pt x="2113" y="2003"/>
                    <a:pt x="2287" y="1857"/>
                    <a:pt x="2487" y="1857"/>
                  </a:cubicBezTo>
                  <a:close/>
                  <a:moveTo>
                    <a:pt x="5768" y="1857"/>
                  </a:moveTo>
                  <a:cubicBezTo>
                    <a:pt x="5967" y="1857"/>
                    <a:pt x="6141" y="2003"/>
                    <a:pt x="6163" y="2200"/>
                  </a:cubicBezTo>
                  <a:cubicBezTo>
                    <a:pt x="6189" y="2434"/>
                    <a:pt x="6006" y="2631"/>
                    <a:pt x="5778" y="2631"/>
                  </a:cubicBezTo>
                  <a:lnTo>
                    <a:pt x="4952" y="2631"/>
                  </a:lnTo>
                  <a:cubicBezTo>
                    <a:pt x="4724" y="2631"/>
                    <a:pt x="4542" y="2434"/>
                    <a:pt x="4568" y="2200"/>
                  </a:cubicBezTo>
                  <a:cubicBezTo>
                    <a:pt x="4590" y="2003"/>
                    <a:pt x="4764" y="1857"/>
                    <a:pt x="4963" y="1857"/>
                  </a:cubicBezTo>
                  <a:close/>
                  <a:moveTo>
                    <a:pt x="8244" y="1857"/>
                  </a:moveTo>
                  <a:cubicBezTo>
                    <a:pt x="8443" y="1857"/>
                    <a:pt x="8617" y="2003"/>
                    <a:pt x="8639" y="2200"/>
                  </a:cubicBezTo>
                  <a:cubicBezTo>
                    <a:pt x="8665" y="2434"/>
                    <a:pt x="8482" y="2631"/>
                    <a:pt x="8254" y="2631"/>
                  </a:cubicBezTo>
                  <a:lnTo>
                    <a:pt x="7428" y="2631"/>
                  </a:lnTo>
                  <a:cubicBezTo>
                    <a:pt x="7200" y="2631"/>
                    <a:pt x="7019" y="2434"/>
                    <a:pt x="7044" y="2200"/>
                  </a:cubicBezTo>
                  <a:cubicBezTo>
                    <a:pt x="7066" y="2003"/>
                    <a:pt x="7241" y="1857"/>
                    <a:pt x="7439" y="1857"/>
                  </a:cubicBezTo>
                  <a:close/>
                  <a:moveTo>
                    <a:pt x="10721" y="1857"/>
                  </a:moveTo>
                  <a:cubicBezTo>
                    <a:pt x="10919" y="1857"/>
                    <a:pt x="11093" y="2003"/>
                    <a:pt x="11115" y="2200"/>
                  </a:cubicBezTo>
                  <a:cubicBezTo>
                    <a:pt x="11141" y="2434"/>
                    <a:pt x="10958" y="2631"/>
                    <a:pt x="10730" y="2631"/>
                  </a:cubicBezTo>
                  <a:lnTo>
                    <a:pt x="9905" y="2631"/>
                  </a:lnTo>
                  <a:cubicBezTo>
                    <a:pt x="9677" y="2631"/>
                    <a:pt x="9495" y="2434"/>
                    <a:pt x="9521" y="2200"/>
                  </a:cubicBezTo>
                  <a:cubicBezTo>
                    <a:pt x="9542" y="2003"/>
                    <a:pt x="9717" y="1857"/>
                    <a:pt x="9915" y="1857"/>
                  </a:cubicBezTo>
                  <a:close/>
                  <a:moveTo>
                    <a:pt x="2053" y="3508"/>
                  </a:moveTo>
                  <a:cubicBezTo>
                    <a:pt x="2252" y="3508"/>
                    <a:pt x="2426" y="3654"/>
                    <a:pt x="2448" y="3852"/>
                  </a:cubicBezTo>
                  <a:cubicBezTo>
                    <a:pt x="2474" y="4084"/>
                    <a:pt x="2292" y="4282"/>
                    <a:pt x="2063" y="4282"/>
                  </a:cubicBezTo>
                  <a:lnTo>
                    <a:pt x="1248" y="4282"/>
                  </a:lnTo>
                  <a:cubicBezTo>
                    <a:pt x="1050" y="4282"/>
                    <a:pt x="876" y="4137"/>
                    <a:pt x="854" y="3939"/>
                  </a:cubicBezTo>
                  <a:cubicBezTo>
                    <a:pt x="828" y="3705"/>
                    <a:pt x="1009" y="3508"/>
                    <a:pt x="1238" y="3508"/>
                  </a:cubicBezTo>
                  <a:close/>
                  <a:moveTo>
                    <a:pt x="4529" y="3508"/>
                  </a:moveTo>
                  <a:cubicBezTo>
                    <a:pt x="4728" y="3508"/>
                    <a:pt x="4902" y="3654"/>
                    <a:pt x="4924" y="3852"/>
                  </a:cubicBezTo>
                  <a:cubicBezTo>
                    <a:pt x="4950" y="4084"/>
                    <a:pt x="4768" y="4282"/>
                    <a:pt x="4539" y="4282"/>
                  </a:cubicBezTo>
                  <a:lnTo>
                    <a:pt x="3724" y="4282"/>
                  </a:lnTo>
                  <a:cubicBezTo>
                    <a:pt x="3526" y="4282"/>
                    <a:pt x="3352" y="4137"/>
                    <a:pt x="3330" y="3939"/>
                  </a:cubicBezTo>
                  <a:cubicBezTo>
                    <a:pt x="3304" y="3705"/>
                    <a:pt x="3487" y="3508"/>
                    <a:pt x="3714" y="3508"/>
                  </a:cubicBezTo>
                  <a:close/>
                  <a:moveTo>
                    <a:pt x="7006" y="3508"/>
                  </a:moveTo>
                  <a:cubicBezTo>
                    <a:pt x="7204" y="3508"/>
                    <a:pt x="7378" y="3654"/>
                    <a:pt x="7400" y="3852"/>
                  </a:cubicBezTo>
                  <a:cubicBezTo>
                    <a:pt x="7426" y="4084"/>
                    <a:pt x="7245" y="4282"/>
                    <a:pt x="7015" y="4282"/>
                  </a:cubicBezTo>
                  <a:lnTo>
                    <a:pt x="6201" y="4282"/>
                  </a:lnTo>
                  <a:cubicBezTo>
                    <a:pt x="6002" y="4282"/>
                    <a:pt x="5828" y="4137"/>
                    <a:pt x="5806" y="3939"/>
                  </a:cubicBezTo>
                  <a:cubicBezTo>
                    <a:pt x="5780" y="3705"/>
                    <a:pt x="5963" y="3508"/>
                    <a:pt x="6191" y="3508"/>
                  </a:cubicBezTo>
                  <a:close/>
                  <a:moveTo>
                    <a:pt x="9482" y="3508"/>
                  </a:moveTo>
                  <a:cubicBezTo>
                    <a:pt x="9680" y="3508"/>
                    <a:pt x="9855" y="3654"/>
                    <a:pt x="9876" y="3852"/>
                  </a:cubicBezTo>
                  <a:cubicBezTo>
                    <a:pt x="9902" y="4084"/>
                    <a:pt x="9721" y="4282"/>
                    <a:pt x="9493" y="4282"/>
                  </a:cubicBezTo>
                  <a:lnTo>
                    <a:pt x="8677" y="4282"/>
                  </a:lnTo>
                  <a:cubicBezTo>
                    <a:pt x="8478" y="4282"/>
                    <a:pt x="8304" y="4137"/>
                    <a:pt x="8282" y="3939"/>
                  </a:cubicBezTo>
                  <a:cubicBezTo>
                    <a:pt x="8256" y="3705"/>
                    <a:pt x="8439" y="3508"/>
                    <a:pt x="8667" y="3508"/>
                  </a:cubicBezTo>
                  <a:close/>
                  <a:moveTo>
                    <a:pt x="11969" y="3508"/>
                  </a:moveTo>
                  <a:cubicBezTo>
                    <a:pt x="12197" y="3508"/>
                    <a:pt x="12378" y="3705"/>
                    <a:pt x="12352" y="3939"/>
                  </a:cubicBezTo>
                  <a:cubicBezTo>
                    <a:pt x="12331" y="4137"/>
                    <a:pt x="12157" y="4282"/>
                    <a:pt x="11958" y="4282"/>
                  </a:cubicBezTo>
                  <a:lnTo>
                    <a:pt x="11153" y="4282"/>
                  </a:lnTo>
                  <a:cubicBezTo>
                    <a:pt x="10954" y="4282"/>
                    <a:pt x="10780" y="4137"/>
                    <a:pt x="10758" y="3939"/>
                  </a:cubicBezTo>
                  <a:cubicBezTo>
                    <a:pt x="10733" y="3705"/>
                    <a:pt x="10915" y="3508"/>
                    <a:pt x="11143" y="3508"/>
                  </a:cubicBezTo>
                  <a:close/>
                  <a:moveTo>
                    <a:pt x="2539" y="0"/>
                  </a:moveTo>
                  <a:cubicBezTo>
                    <a:pt x="1821" y="0"/>
                    <a:pt x="1315" y="679"/>
                    <a:pt x="513" y="679"/>
                  </a:cubicBezTo>
                  <a:cubicBezTo>
                    <a:pt x="355" y="679"/>
                    <a:pt x="185" y="653"/>
                    <a:pt x="0" y="589"/>
                  </a:cubicBezTo>
                  <a:lnTo>
                    <a:pt x="0" y="1858"/>
                  </a:lnTo>
                  <a:lnTo>
                    <a:pt x="815" y="1858"/>
                  </a:lnTo>
                  <a:cubicBezTo>
                    <a:pt x="1014" y="1858"/>
                    <a:pt x="1188" y="2003"/>
                    <a:pt x="1210" y="2200"/>
                  </a:cubicBezTo>
                  <a:cubicBezTo>
                    <a:pt x="1236" y="2434"/>
                    <a:pt x="1054" y="2632"/>
                    <a:pt x="826" y="2632"/>
                  </a:cubicBezTo>
                  <a:lnTo>
                    <a:pt x="0" y="2632"/>
                  </a:lnTo>
                  <a:lnTo>
                    <a:pt x="0" y="4979"/>
                  </a:lnTo>
                  <a:cubicBezTo>
                    <a:pt x="0" y="5193"/>
                    <a:pt x="173" y="5366"/>
                    <a:pt x="387" y="5366"/>
                  </a:cubicBezTo>
                  <a:lnTo>
                    <a:pt x="12820" y="5366"/>
                  </a:lnTo>
                  <a:cubicBezTo>
                    <a:pt x="13034" y="5366"/>
                    <a:pt x="13207" y="5193"/>
                    <a:pt x="13207" y="4979"/>
                  </a:cubicBezTo>
                  <a:lnTo>
                    <a:pt x="13207" y="2631"/>
                  </a:lnTo>
                  <a:lnTo>
                    <a:pt x="12392" y="2631"/>
                  </a:lnTo>
                  <a:cubicBezTo>
                    <a:pt x="12193" y="2631"/>
                    <a:pt x="12018" y="2486"/>
                    <a:pt x="11997" y="2289"/>
                  </a:cubicBezTo>
                  <a:cubicBezTo>
                    <a:pt x="11971" y="2055"/>
                    <a:pt x="12153" y="1857"/>
                    <a:pt x="12381" y="1857"/>
                  </a:cubicBezTo>
                  <a:lnTo>
                    <a:pt x="13207" y="1857"/>
                  </a:lnTo>
                  <a:lnTo>
                    <a:pt x="13207" y="590"/>
                  </a:lnTo>
                  <a:cubicBezTo>
                    <a:pt x="13053" y="642"/>
                    <a:pt x="12883" y="678"/>
                    <a:pt x="12699" y="678"/>
                  </a:cubicBezTo>
                  <a:cubicBezTo>
                    <a:pt x="11870" y="678"/>
                    <a:pt x="11439" y="0"/>
                    <a:pt x="10667" y="0"/>
                  </a:cubicBezTo>
                  <a:cubicBezTo>
                    <a:pt x="9933" y="0"/>
                    <a:pt x="9463" y="678"/>
                    <a:pt x="8635" y="678"/>
                  </a:cubicBezTo>
                  <a:cubicBezTo>
                    <a:pt x="8275" y="678"/>
                    <a:pt x="7986" y="549"/>
                    <a:pt x="7716" y="404"/>
                  </a:cubicBezTo>
                  <a:cubicBezTo>
                    <a:pt x="7367" y="567"/>
                    <a:pt x="6986" y="651"/>
                    <a:pt x="6602" y="651"/>
                  </a:cubicBezTo>
                  <a:cubicBezTo>
                    <a:pt x="6228" y="651"/>
                    <a:pt x="5851" y="571"/>
                    <a:pt x="5498" y="407"/>
                  </a:cubicBezTo>
                  <a:cubicBezTo>
                    <a:pt x="5221" y="551"/>
                    <a:pt x="4928" y="678"/>
                    <a:pt x="4572" y="678"/>
                  </a:cubicBezTo>
                  <a:cubicBezTo>
                    <a:pt x="3743" y="678"/>
                    <a:pt x="3311" y="0"/>
                    <a:pt x="25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44"/>
          <p:cNvGrpSpPr/>
          <p:nvPr/>
        </p:nvGrpSpPr>
        <p:grpSpPr>
          <a:xfrm>
            <a:off x="1792221" y="3832530"/>
            <a:ext cx="439628" cy="395825"/>
            <a:chOff x="5350336" y="2754837"/>
            <a:chExt cx="439628" cy="395825"/>
          </a:xfrm>
        </p:grpSpPr>
        <p:sp>
          <p:nvSpPr>
            <p:cNvPr id="1119" name="Google Shape;1119;p44"/>
            <p:cNvSpPr/>
            <p:nvPr/>
          </p:nvSpPr>
          <p:spPr>
            <a:xfrm>
              <a:off x="5350336" y="2754837"/>
              <a:ext cx="439628" cy="151147"/>
            </a:xfrm>
            <a:custGeom>
              <a:avLst/>
              <a:gdLst/>
              <a:ahLst/>
              <a:cxnLst/>
              <a:rect l="l" t="t" r="r" b="b"/>
              <a:pathLst>
                <a:path w="13208" h="4541" extrusionOk="0">
                  <a:moveTo>
                    <a:pt x="5573" y="1"/>
                  </a:moveTo>
                  <a:cubicBezTo>
                    <a:pt x="5443" y="1"/>
                    <a:pt x="5316" y="66"/>
                    <a:pt x="5243" y="185"/>
                  </a:cubicBezTo>
                  <a:lnTo>
                    <a:pt x="3849" y="2450"/>
                  </a:lnTo>
                  <a:lnTo>
                    <a:pt x="2586" y="1188"/>
                  </a:lnTo>
                  <a:lnTo>
                    <a:pt x="2829" y="1188"/>
                  </a:lnTo>
                  <a:cubicBezTo>
                    <a:pt x="2856" y="1188"/>
                    <a:pt x="2882" y="1176"/>
                    <a:pt x="2901" y="1159"/>
                  </a:cubicBezTo>
                  <a:cubicBezTo>
                    <a:pt x="3244" y="823"/>
                    <a:pt x="3011" y="414"/>
                    <a:pt x="2683" y="414"/>
                  </a:cubicBezTo>
                  <a:lnTo>
                    <a:pt x="1363" y="414"/>
                  </a:lnTo>
                  <a:cubicBezTo>
                    <a:pt x="1309" y="414"/>
                    <a:pt x="1265" y="457"/>
                    <a:pt x="1265" y="511"/>
                  </a:cubicBezTo>
                  <a:lnTo>
                    <a:pt x="1265" y="1978"/>
                  </a:lnTo>
                  <a:cubicBezTo>
                    <a:pt x="1265" y="2005"/>
                    <a:pt x="1275" y="2031"/>
                    <a:pt x="1294" y="2050"/>
                  </a:cubicBezTo>
                  <a:cubicBezTo>
                    <a:pt x="1411" y="2169"/>
                    <a:pt x="1537" y="2219"/>
                    <a:pt x="1652" y="2219"/>
                  </a:cubicBezTo>
                  <a:cubicBezTo>
                    <a:pt x="1866" y="2219"/>
                    <a:pt x="2039" y="2046"/>
                    <a:pt x="2039" y="1832"/>
                  </a:cubicBezTo>
                  <a:lnTo>
                    <a:pt x="2039" y="1740"/>
                  </a:lnTo>
                  <a:lnTo>
                    <a:pt x="3236" y="2936"/>
                  </a:lnTo>
                  <a:cubicBezTo>
                    <a:pt x="1540" y="3174"/>
                    <a:pt x="359" y="3504"/>
                    <a:pt x="283" y="3526"/>
                  </a:cubicBezTo>
                  <a:cubicBezTo>
                    <a:pt x="116" y="3572"/>
                    <a:pt x="1" y="3724"/>
                    <a:pt x="1" y="3897"/>
                  </a:cubicBezTo>
                  <a:lnTo>
                    <a:pt x="1" y="4540"/>
                  </a:lnTo>
                  <a:lnTo>
                    <a:pt x="13208" y="4540"/>
                  </a:lnTo>
                  <a:lnTo>
                    <a:pt x="13208" y="3897"/>
                  </a:lnTo>
                  <a:cubicBezTo>
                    <a:pt x="13208" y="3724"/>
                    <a:pt x="13092" y="3572"/>
                    <a:pt x="12925" y="3526"/>
                  </a:cubicBezTo>
                  <a:cubicBezTo>
                    <a:pt x="12848" y="3504"/>
                    <a:pt x="11654" y="3174"/>
                    <a:pt x="9947" y="2935"/>
                  </a:cubicBezTo>
                  <a:lnTo>
                    <a:pt x="11144" y="1741"/>
                  </a:lnTo>
                  <a:lnTo>
                    <a:pt x="11144" y="1820"/>
                  </a:lnTo>
                  <a:cubicBezTo>
                    <a:pt x="11144" y="2009"/>
                    <a:pt x="11275" y="2177"/>
                    <a:pt x="11462" y="2209"/>
                  </a:cubicBezTo>
                  <a:cubicBezTo>
                    <a:pt x="11485" y="2214"/>
                    <a:pt x="11509" y="2216"/>
                    <a:pt x="11531" y="2216"/>
                  </a:cubicBezTo>
                  <a:cubicBezTo>
                    <a:pt x="11745" y="2216"/>
                    <a:pt x="11918" y="2043"/>
                    <a:pt x="11918" y="1830"/>
                  </a:cubicBezTo>
                  <a:lnTo>
                    <a:pt x="11918" y="800"/>
                  </a:lnTo>
                  <a:cubicBezTo>
                    <a:pt x="11918" y="586"/>
                    <a:pt x="11745" y="414"/>
                    <a:pt x="11531" y="414"/>
                  </a:cubicBezTo>
                  <a:lnTo>
                    <a:pt x="10379" y="414"/>
                  </a:lnTo>
                  <a:cubicBezTo>
                    <a:pt x="10352" y="414"/>
                    <a:pt x="10326" y="424"/>
                    <a:pt x="10307" y="443"/>
                  </a:cubicBezTo>
                  <a:cubicBezTo>
                    <a:pt x="9964" y="779"/>
                    <a:pt x="10196" y="1188"/>
                    <a:pt x="10525" y="1188"/>
                  </a:cubicBezTo>
                  <a:lnTo>
                    <a:pt x="10623" y="1188"/>
                  </a:lnTo>
                  <a:lnTo>
                    <a:pt x="9359" y="2450"/>
                  </a:lnTo>
                  <a:lnTo>
                    <a:pt x="7965" y="185"/>
                  </a:lnTo>
                  <a:cubicBezTo>
                    <a:pt x="7892" y="66"/>
                    <a:pt x="7765" y="1"/>
                    <a:pt x="7635" y="1"/>
                  </a:cubicBezTo>
                  <a:cubicBezTo>
                    <a:pt x="7566" y="1"/>
                    <a:pt x="7496" y="19"/>
                    <a:pt x="7433" y="58"/>
                  </a:cubicBezTo>
                  <a:cubicBezTo>
                    <a:pt x="7251" y="170"/>
                    <a:pt x="7194" y="409"/>
                    <a:pt x="7306" y="590"/>
                  </a:cubicBezTo>
                  <a:lnTo>
                    <a:pt x="8653" y="2779"/>
                  </a:lnTo>
                  <a:cubicBezTo>
                    <a:pt x="7947" y="2716"/>
                    <a:pt x="7274" y="2684"/>
                    <a:pt x="6603" y="2684"/>
                  </a:cubicBezTo>
                  <a:cubicBezTo>
                    <a:pt x="5931" y="2684"/>
                    <a:pt x="5259" y="2716"/>
                    <a:pt x="4555" y="2779"/>
                  </a:cubicBezTo>
                  <a:lnTo>
                    <a:pt x="5902" y="590"/>
                  </a:lnTo>
                  <a:cubicBezTo>
                    <a:pt x="6014" y="409"/>
                    <a:pt x="5957" y="170"/>
                    <a:pt x="5775" y="58"/>
                  </a:cubicBezTo>
                  <a:cubicBezTo>
                    <a:pt x="5712" y="19"/>
                    <a:pt x="5642" y="1"/>
                    <a:pt x="5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5350336" y="2991827"/>
              <a:ext cx="438763" cy="158836"/>
            </a:xfrm>
            <a:custGeom>
              <a:avLst/>
              <a:gdLst/>
              <a:ahLst/>
              <a:cxnLst/>
              <a:rect l="l" t="t" r="r" b="b"/>
              <a:pathLst>
                <a:path w="13182" h="4772" extrusionOk="0">
                  <a:moveTo>
                    <a:pt x="3288" y="1289"/>
                  </a:moveTo>
                  <a:cubicBezTo>
                    <a:pt x="3477" y="1289"/>
                    <a:pt x="3646" y="1421"/>
                    <a:pt x="3678" y="1607"/>
                  </a:cubicBezTo>
                  <a:cubicBezTo>
                    <a:pt x="3720" y="1852"/>
                    <a:pt x="3534" y="2063"/>
                    <a:pt x="3297" y="2063"/>
                  </a:cubicBezTo>
                  <a:lnTo>
                    <a:pt x="2471" y="2063"/>
                  </a:lnTo>
                  <a:cubicBezTo>
                    <a:pt x="2235" y="2063"/>
                    <a:pt x="2048" y="1852"/>
                    <a:pt x="2091" y="1607"/>
                  </a:cubicBezTo>
                  <a:cubicBezTo>
                    <a:pt x="2123" y="1421"/>
                    <a:pt x="2291" y="1289"/>
                    <a:pt x="2480" y="1289"/>
                  </a:cubicBezTo>
                  <a:close/>
                  <a:moveTo>
                    <a:pt x="5760" y="1289"/>
                  </a:moveTo>
                  <a:cubicBezTo>
                    <a:pt x="5949" y="1289"/>
                    <a:pt x="6117" y="1421"/>
                    <a:pt x="6149" y="1607"/>
                  </a:cubicBezTo>
                  <a:cubicBezTo>
                    <a:pt x="6191" y="1852"/>
                    <a:pt x="6005" y="2063"/>
                    <a:pt x="5768" y="2063"/>
                  </a:cubicBezTo>
                  <a:lnTo>
                    <a:pt x="4943" y="2063"/>
                  </a:lnTo>
                  <a:cubicBezTo>
                    <a:pt x="4707" y="2063"/>
                    <a:pt x="4519" y="1852"/>
                    <a:pt x="4562" y="1607"/>
                  </a:cubicBezTo>
                  <a:cubicBezTo>
                    <a:pt x="4595" y="1421"/>
                    <a:pt x="4763" y="1289"/>
                    <a:pt x="4952" y="1289"/>
                  </a:cubicBezTo>
                  <a:close/>
                  <a:moveTo>
                    <a:pt x="8231" y="1289"/>
                  </a:moveTo>
                  <a:cubicBezTo>
                    <a:pt x="8419" y="1289"/>
                    <a:pt x="8588" y="1421"/>
                    <a:pt x="8621" y="1607"/>
                  </a:cubicBezTo>
                  <a:cubicBezTo>
                    <a:pt x="8663" y="1852"/>
                    <a:pt x="8476" y="2063"/>
                    <a:pt x="8240" y="2063"/>
                  </a:cubicBezTo>
                  <a:lnTo>
                    <a:pt x="7414" y="2063"/>
                  </a:lnTo>
                  <a:cubicBezTo>
                    <a:pt x="7178" y="2063"/>
                    <a:pt x="6991" y="1852"/>
                    <a:pt x="7034" y="1607"/>
                  </a:cubicBezTo>
                  <a:cubicBezTo>
                    <a:pt x="7066" y="1421"/>
                    <a:pt x="7235" y="1289"/>
                    <a:pt x="7423" y="1289"/>
                  </a:cubicBezTo>
                  <a:close/>
                  <a:moveTo>
                    <a:pt x="10702" y="1289"/>
                  </a:moveTo>
                  <a:cubicBezTo>
                    <a:pt x="10891" y="1289"/>
                    <a:pt x="11059" y="1421"/>
                    <a:pt x="11091" y="1607"/>
                  </a:cubicBezTo>
                  <a:cubicBezTo>
                    <a:pt x="11134" y="1852"/>
                    <a:pt x="10947" y="2063"/>
                    <a:pt x="10711" y="2063"/>
                  </a:cubicBezTo>
                  <a:lnTo>
                    <a:pt x="9886" y="2063"/>
                  </a:lnTo>
                  <a:cubicBezTo>
                    <a:pt x="9650" y="2063"/>
                    <a:pt x="9462" y="1852"/>
                    <a:pt x="9504" y="1607"/>
                  </a:cubicBezTo>
                  <a:cubicBezTo>
                    <a:pt x="9538" y="1421"/>
                    <a:pt x="9706" y="1289"/>
                    <a:pt x="9894" y="1289"/>
                  </a:cubicBezTo>
                  <a:close/>
                  <a:moveTo>
                    <a:pt x="2052" y="2941"/>
                  </a:moveTo>
                  <a:cubicBezTo>
                    <a:pt x="2241" y="2941"/>
                    <a:pt x="2409" y="3072"/>
                    <a:pt x="2442" y="3258"/>
                  </a:cubicBezTo>
                  <a:cubicBezTo>
                    <a:pt x="2485" y="3502"/>
                    <a:pt x="2297" y="3715"/>
                    <a:pt x="2061" y="3715"/>
                  </a:cubicBezTo>
                  <a:lnTo>
                    <a:pt x="1244" y="3715"/>
                  </a:lnTo>
                  <a:cubicBezTo>
                    <a:pt x="1056" y="3715"/>
                    <a:pt x="887" y="3583"/>
                    <a:pt x="855" y="3397"/>
                  </a:cubicBezTo>
                  <a:cubicBezTo>
                    <a:pt x="812" y="3152"/>
                    <a:pt x="1000" y="2941"/>
                    <a:pt x="1236" y="2941"/>
                  </a:cubicBezTo>
                  <a:close/>
                  <a:moveTo>
                    <a:pt x="4524" y="2941"/>
                  </a:moveTo>
                  <a:cubicBezTo>
                    <a:pt x="4712" y="2941"/>
                    <a:pt x="4881" y="3072"/>
                    <a:pt x="4913" y="3258"/>
                  </a:cubicBezTo>
                  <a:cubicBezTo>
                    <a:pt x="4956" y="3502"/>
                    <a:pt x="4769" y="3715"/>
                    <a:pt x="4533" y="3715"/>
                  </a:cubicBezTo>
                  <a:lnTo>
                    <a:pt x="3716" y="3715"/>
                  </a:lnTo>
                  <a:cubicBezTo>
                    <a:pt x="3527" y="3715"/>
                    <a:pt x="3358" y="3583"/>
                    <a:pt x="3326" y="3397"/>
                  </a:cubicBezTo>
                  <a:cubicBezTo>
                    <a:pt x="3284" y="3152"/>
                    <a:pt x="3470" y="2941"/>
                    <a:pt x="3707" y="2941"/>
                  </a:cubicBezTo>
                  <a:close/>
                  <a:moveTo>
                    <a:pt x="6995" y="2941"/>
                  </a:moveTo>
                  <a:cubicBezTo>
                    <a:pt x="7184" y="2941"/>
                    <a:pt x="7352" y="3072"/>
                    <a:pt x="7385" y="3258"/>
                  </a:cubicBezTo>
                  <a:cubicBezTo>
                    <a:pt x="7428" y="3502"/>
                    <a:pt x="7240" y="3715"/>
                    <a:pt x="7004" y="3715"/>
                  </a:cubicBezTo>
                  <a:lnTo>
                    <a:pt x="6187" y="3715"/>
                  </a:lnTo>
                  <a:cubicBezTo>
                    <a:pt x="5998" y="3715"/>
                    <a:pt x="5830" y="3583"/>
                    <a:pt x="5798" y="3397"/>
                  </a:cubicBezTo>
                  <a:cubicBezTo>
                    <a:pt x="5756" y="3152"/>
                    <a:pt x="5942" y="2941"/>
                    <a:pt x="6179" y="2941"/>
                  </a:cubicBezTo>
                  <a:close/>
                  <a:moveTo>
                    <a:pt x="9467" y="2941"/>
                  </a:moveTo>
                  <a:cubicBezTo>
                    <a:pt x="9656" y="2941"/>
                    <a:pt x="9824" y="3072"/>
                    <a:pt x="9856" y="3258"/>
                  </a:cubicBezTo>
                  <a:cubicBezTo>
                    <a:pt x="9899" y="3502"/>
                    <a:pt x="9712" y="3715"/>
                    <a:pt x="9475" y="3715"/>
                  </a:cubicBezTo>
                  <a:lnTo>
                    <a:pt x="8659" y="3715"/>
                  </a:lnTo>
                  <a:cubicBezTo>
                    <a:pt x="8470" y="3715"/>
                    <a:pt x="8301" y="3583"/>
                    <a:pt x="8269" y="3397"/>
                  </a:cubicBezTo>
                  <a:cubicBezTo>
                    <a:pt x="8226" y="3152"/>
                    <a:pt x="8413" y="2941"/>
                    <a:pt x="8650" y="2941"/>
                  </a:cubicBezTo>
                  <a:close/>
                  <a:moveTo>
                    <a:pt x="11947" y="2941"/>
                  </a:moveTo>
                  <a:cubicBezTo>
                    <a:pt x="12183" y="2941"/>
                    <a:pt x="12370" y="3152"/>
                    <a:pt x="12328" y="3397"/>
                  </a:cubicBezTo>
                  <a:cubicBezTo>
                    <a:pt x="12296" y="3583"/>
                    <a:pt x="12127" y="3715"/>
                    <a:pt x="11938" y="3715"/>
                  </a:cubicBezTo>
                  <a:lnTo>
                    <a:pt x="11130" y="3715"/>
                  </a:lnTo>
                  <a:cubicBezTo>
                    <a:pt x="10941" y="3715"/>
                    <a:pt x="10773" y="3583"/>
                    <a:pt x="10741" y="3397"/>
                  </a:cubicBezTo>
                  <a:cubicBezTo>
                    <a:pt x="10698" y="3152"/>
                    <a:pt x="10885" y="2941"/>
                    <a:pt x="11122" y="2941"/>
                  </a:cubicBezTo>
                  <a:close/>
                  <a:moveTo>
                    <a:pt x="2536" y="0"/>
                  </a:moveTo>
                  <a:cubicBezTo>
                    <a:pt x="1818" y="0"/>
                    <a:pt x="1313" y="679"/>
                    <a:pt x="513" y="679"/>
                  </a:cubicBezTo>
                  <a:cubicBezTo>
                    <a:pt x="355" y="679"/>
                    <a:pt x="185" y="652"/>
                    <a:pt x="1" y="589"/>
                  </a:cubicBezTo>
                  <a:lnTo>
                    <a:pt x="1" y="1289"/>
                  </a:lnTo>
                  <a:lnTo>
                    <a:pt x="815" y="1289"/>
                  </a:lnTo>
                  <a:cubicBezTo>
                    <a:pt x="1004" y="1289"/>
                    <a:pt x="1173" y="1421"/>
                    <a:pt x="1205" y="1607"/>
                  </a:cubicBezTo>
                  <a:cubicBezTo>
                    <a:pt x="1247" y="1852"/>
                    <a:pt x="1061" y="2063"/>
                    <a:pt x="824" y="2063"/>
                  </a:cubicBezTo>
                  <a:lnTo>
                    <a:pt x="1" y="2063"/>
                  </a:lnTo>
                  <a:lnTo>
                    <a:pt x="1" y="4386"/>
                  </a:lnTo>
                  <a:cubicBezTo>
                    <a:pt x="1" y="4600"/>
                    <a:pt x="174" y="4772"/>
                    <a:pt x="386" y="4772"/>
                  </a:cubicBezTo>
                  <a:lnTo>
                    <a:pt x="12796" y="4772"/>
                  </a:lnTo>
                  <a:cubicBezTo>
                    <a:pt x="13008" y="4772"/>
                    <a:pt x="13182" y="4600"/>
                    <a:pt x="13182" y="4386"/>
                  </a:cubicBezTo>
                  <a:lnTo>
                    <a:pt x="13182" y="2063"/>
                  </a:lnTo>
                  <a:lnTo>
                    <a:pt x="12367" y="2063"/>
                  </a:lnTo>
                  <a:cubicBezTo>
                    <a:pt x="12179" y="2063"/>
                    <a:pt x="12009" y="1933"/>
                    <a:pt x="11977" y="1746"/>
                  </a:cubicBezTo>
                  <a:cubicBezTo>
                    <a:pt x="11936" y="1502"/>
                    <a:pt x="12122" y="1289"/>
                    <a:pt x="12358" y="1289"/>
                  </a:cubicBezTo>
                  <a:lnTo>
                    <a:pt x="13182" y="1289"/>
                  </a:lnTo>
                  <a:lnTo>
                    <a:pt x="13182" y="590"/>
                  </a:lnTo>
                  <a:cubicBezTo>
                    <a:pt x="13028" y="642"/>
                    <a:pt x="12859" y="677"/>
                    <a:pt x="12674" y="677"/>
                  </a:cubicBezTo>
                  <a:cubicBezTo>
                    <a:pt x="11848" y="677"/>
                    <a:pt x="11417" y="0"/>
                    <a:pt x="10648" y="0"/>
                  </a:cubicBezTo>
                  <a:cubicBezTo>
                    <a:pt x="9915" y="0"/>
                    <a:pt x="9446" y="677"/>
                    <a:pt x="8620" y="677"/>
                  </a:cubicBezTo>
                  <a:cubicBezTo>
                    <a:pt x="7792" y="677"/>
                    <a:pt x="7361" y="0"/>
                    <a:pt x="6592" y="0"/>
                  </a:cubicBezTo>
                  <a:cubicBezTo>
                    <a:pt x="5860" y="0"/>
                    <a:pt x="5389" y="677"/>
                    <a:pt x="4564" y="677"/>
                  </a:cubicBezTo>
                  <a:cubicBezTo>
                    <a:pt x="3737" y="677"/>
                    <a:pt x="3305" y="0"/>
                    <a:pt x="2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5350336" y="2931714"/>
              <a:ext cx="438763" cy="57683"/>
            </a:xfrm>
            <a:custGeom>
              <a:avLst/>
              <a:gdLst/>
              <a:ahLst/>
              <a:cxnLst/>
              <a:rect l="l" t="t" r="r" b="b"/>
              <a:pathLst>
                <a:path w="13182" h="1733" extrusionOk="0">
                  <a:moveTo>
                    <a:pt x="1" y="0"/>
                  </a:moveTo>
                  <a:lnTo>
                    <a:pt x="1" y="1575"/>
                  </a:lnTo>
                  <a:cubicBezTo>
                    <a:pt x="209" y="1683"/>
                    <a:pt x="364" y="1732"/>
                    <a:pt x="513" y="1732"/>
                  </a:cubicBezTo>
                  <a:cubicBezTo>
                    <a:pt x="721" y="1732"/>
                    <a:pt x="917" y="1636"/>
                    <a:pt x="1226" y="1468"/>
                  </a:cubicBezTo>
                  <a:cubicBezTo>
                    <a:pt x="1582" y="1275"/>
                    <a:pt x="1985" y="1056"/>
                    <a:pt x="2536" y="1056"/>
                  </a:cubicBezTo>
                  <a:cubicBezTo>
                    <a:pt x="3531" y="1056"/>
                    <a:pt x="4035" y="1732"/>
                    <a:pt x="4564" y="1732"/>
                  </a:cubicBezTo>
                  <a:cubicBezTo>
                    <a:pt x="5103" y="1732"/>
                    <a:pt x="5629" y="1056"/>
                    <a:pt x="6591" y="1056"/>
                  </a:cubicBezTo>
                  <a:cubicBezTo>
                    <a:pt x="7585" y="1056"/>
                    <a:pt x="8091" y="1732"/>
                    <a:pt x="8619" y="1732"/>
                  </a:cubicBezTo>
                  <a:cubicBezTo>
                    <a:pt x="9159" y="1732"/>
                    <a:pt x="9684" y="1056"/>
                    <a:pt x="10646" y="1056"/>
                  </a:cubicBezTo>
                  <a:cubicBezTo>
                    <a:pt x="11226" y="1056"/>
                    <a:pt x="11647" y="1288"/>
                    <a:pt x="11985" y="1475"/>
                  </a:cubicBezTo>
                  <a:cubicBezTo>
                    <a:pt x="12278" y="1637"/>
                    <a:pt x="12466" y="1732"/>
                    <a:pt x="12672" y="1732"/>
                  </a:cubicBezTo>
                  <a:cubicBezTo>
                    <a:pt x="12818" y="1732"/>
                    <a:pt x="12973" y="1685"/>
                    <a:pt x="13182" y="1580"/>
                  </a:cubicBezTo>
                  <a:lnTo>
                    <a:pt x="13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4"/>
          <p:cNvGrpSpPr/>
          <p:nvPr/>
        </p:nvGrpSpPr>
        <p:grpSpPr>
          <a:xfrm>
            <a:off x="8216425" y="2082550"/>
            <a:ext cx="806150" cy="798000"/>
            <a:chOff x="4483825" y="2548575"/>
            <a:chExt cx="806150" cy="798000"/>
          </a:xfrm>
        </p:grpSpPr>
        <p:sp>
          <p:nvSpPr>
            <p:cNvPr id="1123" name="Google Shape;1123;p44"/>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44"/>
          <p:cNvSpPr/>
          <p:nvPr/>
        </p:nvSpPr>
        <p:spPr>
          <a:xfrm>
            <a:off x="576579" y="319811"/>
            <a:ext cx="431903" cy="430381"/>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8" y="4082460"/>
            <a:ext cx="1055810" cy="1052090"/>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2">
            <a:extLst>
              <a:ext uri="{FF2B5EF4-FFF2-40B4-BE49-F238E27FC236}">
                <a16:creationId xmlns:a16="http://schemas.microsoft.com/office/drawing/2014/main" id="{BFAFC4F0-6838-B97F-2BCB-B269A7C1F468}"/>
              </a:ext>
            </a:extLst>
          </p:cNvPr>
          <p:cNvSpPr>
            <a:spLocks noGrp="1"/>
          </p:cNvSpPr>
          <p:nvPr>
            <p:ph type="subTitle" idx="4"/>
          </p:nvPr>
        </p:nvSpPr>
        <p:spPr>
          <a:xfrm>
            <a:off x="1254260" y="1243676"/>
            <a:ext cx="4818063" cy="823771"/>
          </a:xfrm>
        </p:spPr>
        <p:txBody>
          <a:bodyPr/>
          <a:lstStyle/>
          <a:p>
            <a:pPr algn="just"/>
            <a:r>
              <a:rPr lang="en-US" dirty="0"/>
              <a:t>       The system allows users to register ,login and verify password reset functionality and security measures to protect user data.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2" name="Google Shape;114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MILESTONE </a:t>
            </a:r>
            <a:endParaRPr dirty="0"/>
          </a:p>
        </p:txBody>
      </p:sp>
      <p:sp>
        <p:nvSpPr>
          <p:cNvPr id="1143" name="Google Shape;1143;p45"/>
          <p:cNvSpPr txBox="1">
            <a:spLocks noGrp="1"/>
          </p:cNvSpPr>
          <p:nvPr>
            <p:ph type="subTitle" idx="3"/>
          </p:nvPr>
        </p:nvSpPr>
        <p:spPr>
          <a:xfrm>
            <a:off x="2465002" y="1571950"/>
            <a:ext cx="5584886" cy="8765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We implemented the UI to read an image from user, process that image with </a:t>
            </a:r>
            <a:r>
              <a:rPr lang="en-GB" dirty="0" err="1"/>
              <a:t>OpenCV</a:t>
            </a:r>
            <a:r>
              <a:rPr lang="en-GB" dirty="0"/>
              <a:t> to calculate the dimensions of the skin disease area in UI back</a:t>
            </a:r>
            <a:endParaRPr dirty="0"/>
          </a:p>
        </p:txBody>
      </p:sp>
      <p:sp>
        <p:nvSpPr>
          <p:cNvPr id="1144" name="Google Shape;1144;p45"/>
          <p:cNvSpPr txBox="1">
            <a:spLocks noGrp="1"/>
          </p:cNvSpPr>
          <p:nvPr>
            <p:ph type="subTitle" idx="4"/>
          </p:nvPr>
        </p:nvSpPr>
        <p:spPr>
          <a:xfrm>
            <a:off x="4620067" y="3203885"/>
            <a:ext cx="4066741" cy="10720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We prepared the dataset for training the model to generate approximate accurate values.</a:t>
            </a:r>
            <a:endParaRPr dirty="0"/>
          </a:p>
        </p:txBody>
      </p:sp>
      <p:sp>
        <p:nvSpPr>
          <p:cNvPr id="1145" name="Google Shape;1145;p45"/>
          <p:cNvSpPr/>
          <p:nvPr/>
        </p:nvSpPr>
        <p:spPr>
          <a:xfrm flipH="1">
            <a:off x="3495926" y="3105513"/>
            <a:ext cx="912337" cy="86103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flipH="1" flipV="1">
            <a:off x="1268501" y="1565383"/>
            <a:ext cx="971617" cy="83426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7" name="Google Shape;1147;p45"/>
          <p:cNvGrpSpPr/>
          <p:nvPr/>
        </p:nvGrpSpPr>
        <p:grpSpPr>
          <a:xfrm flipH="1">
            <a:off x="1457426" y="1727320"/>
            <a:ext cx="665738" cy="486543"/>
            <a:chOff x="-28069875" y="3175300"/>
            <a:chExt cx="260725" cy="296150"/>
          </a:xfrm>
        </p:grpSpPr>
        <p:sp>
          <p:nvSpPr>
            <p:cNvPr id="1148" name="Google Shape;1148;p45"/>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5"/>
          <p:cNvGrpSpPr/>
          <p:nvPr/>
        </p:nvGrpSpPr>
        <p:grpSpPr>
          <a:xfrm>
            <a:off x="3733530" y="3203886"/>
            <a:ext cx="521795" cy="574626"/>
            <a:chOff x="-24694925" y="3518700"/>
            <a:chExt cx="242625" cy="296175"/>
          </a:xfrm>
        </p:grpSpPr>
        <p:sp>
          <p:nvSpPr>
            <p:cNvPr id="1158" name="Google Shape;1158;p45"/>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5"/>
          <p:cNvGrpSpPr/>
          <p:nvPr/>
        </p:nvGrpSpPr>
        <p:grpSpPr>
          <a:xfrm>
            <a:off x="-85623" y="4059599"/>
            <a:ext cx="1238622" cy="1197398"/>
            <a:chOff x="4497775" y="375075"/>
            <a:chExt cx="1161825" cy="1120425"/>
          </a:xfrm>
        </p:grpSpPr>
        <p:sp>
          <p:nvSpPr>
            <p:cNvPr id="1163" name="Google Shape;1163;p45"/>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5"/>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45"/>
          <p:cNvSpPr/>
          <p:nvPr/>
        </p:nvSpPr>
        <p:spPr>
          <a:xfrm rot="5400000">
            <a:off x="284388" y="3198734"/>
            <a:ext cx="670925" cy="681227"/>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rot="5400000">
            <a:off x="7116460" y="4059553"/>
            <a:ext cx="1570305" cy="1570393"/>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grpSp>
        <p:nvGrpSpPr>
          <p:cNvPr id="1508" name="Google Shape;1508;p48"/>
          <p:cNvGrpSpPr/>
          <p:nvPr/>
        </p:nvGrpSpPr>
        <p:grpSpPr>
          <a:xfrm rot="5400000">
            <a:off x="-138933" y="-222227"/>
            <a:ext cx="1514514" cy="1514444"/>
            <a:chOff x="4483825" y="2548575"/>
            <a:chExt cx="806150" cy="798000"/>
          </a:xfrm>
        </p:grpSpPr>
        <p:sp>
          <p:nvSpPr>
            <p:cNvPr id="1509" name="Google Shape;1509;p48"/>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0" name="Google Shape;1520;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HOME PAGE:</a:t>
            </a:r>
            <a:endParaRPr dirty="0"/>
          </a:p>
        </p:txBody>
      </p:sp>
      <p:sp>
        <p:nvSpPr>
          <p:cNvPr id="1524" name="Google Shape;1524;p48"/>
          <p:cNvSpPr txBox="1"/>
          <p:nvPr/>
        </p:nvSpPr>
        <p:spPr>
          <a:xfrm>
            <a:off x="2908971" y="4285785"/>
            <a:ext cx="4660565" cy="5259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dk1"/>
                </a:solidFill>
                <a:latin typeface="Nunito"/>
                <a:ea typeface="Nunito"/>
                <a:cs typeface="Nunito"/>
                <a:sym typeface="Nunito"/>
              </a:rPr>
              <a:t>Takes you to registration page.</a:t>
            </a:r>
            <a:endParaRPr sz="2400" dirty="0">
              <a:solidFill>
                <a:schemeClr val="dk1"/>
              </a:solidFill>
              <a:latin typeface="Nunito"/>
              <a:ea typeface="Nunito"/>
              <a:cs typeface="Nunito"/>
              <a:sym typeface="Nunito"/>
            </a:endParaRPr>
          </a:p>
        </p:txBody>
      </p:sp>
      <p:grpSp>
        <p:nvGrpSpPr>
          <p:cNvPr id="1533" name="Google Shape;1533;p48"/>
          <p:cNvGrpSpPr/>
          <p:nvPr/>
        </p:nvGrpSpPr>
        <p:grpSpPr>
          <a:xfrm>
            <a:off x="-235685" y="1697476"/>
            <a:ext cx="2570120" cy="3327630"/>
            <a:chOff x="715100" y="1308488"/>
            <a:chExt cx="2306475" cy="3288825"/>
          </a:xfrm>
        </p:grpSpPr>
        <p:sp>
          <p:nvSpPr>
            <p:cNvPr id="1534" name="Google Shape;1534;p48"/>
            <p:cNvSpPr/>
            <p:nvPr/>
          </p:nvSpPr>
          <p:spPr>
            <a:xfrm>
              <a:off x="715100" y="2140788"/>
              <a:ext cx="2306475" cy="2456525"/>
            </a:xfrm>
            <a:custGeom>
              <a:avLst/>
              <a:gdLst/>
              <a:ahLst/>
              <a:cxnLst/>
              <a:rect l="l" t="t" r="r" b="b"/>
              <a:pathLst>
                <a:path w="92259" h="98261" extrusionOk="0">
                  <a:moveTo>
                    <a:pt x="59309" y="1"/>
                  </a:moveTo>
                  <a:cubicBezTo>
                    <a:pt x="48859" y="255"/>
                    <a:pt x="38436" y="1596"/>
                    <a:pt x="28263" y="3996"/>
                  </a:cubicBezTo>
                  <a:cubicBezTo>
                    <a:pt x="30507" y="9951"/>
                    <a:pt x="31838" y="20049"/>
                    <a:pt x="26437" y="24773"/>
                  </a:cubicBezTo>
                  <a:cubicBezTo>
                    <a:pt x="23926" y="26970"/>
                    <a:pt x="20623" y="28017"/>
                    <a:pt x="17374" y="28774"/>
                  </a:cubicBezTo>
                  <a:cubicBezTo>
                    <a:pt x="14124" y="29530"/>
                    <a:pt x="10784" y="30067"/>
                    <a:pt x="7755" y="31468"/>
                  </a:cubicBezTo>
                  <a:cubicBezTo>
                    <a:pt x="1632" y="34301"/>
                    <a:pt x="1" y="40580"/>
                    <a:pt x="517" y="46832"/>
                  </a:cubicBezTo>
                  <a:cubicBezTo>
                    <a:pt x="1269" y="55921"/>
                    <a:pt x="4442" y="63573"/>
                    <a:pt x="7247" y="72104"/>
                  </a:cubicBezTo>
                  <a:cubicBezTo>
                    <a:pt x="10061" y="80664"/>
                    <a:pt x="12318" y="89407"/>
                    <a:pt x="13998" y="98261"/>
                  </a:cubicBezTo>
                  <a:cubicBezTo>
                    <a:pt x="13932" y="97911"/>
                    <a:pt x="18794" y="97843"/>
                    <a:pt x="22866" y="97843"/>
                  </a:cubicBezTo>
                  <a:cubicBezTo>
                    <a:pt x="25459" y="97843"/>
                    <a:pt x="27733" y="97870"/>
                    <a:pt x="28208" y="97870"/>
                  </a:cubicBezTo>
                  <a:cubicBezTo>
                    <a:pt x="28224" y="97870"/>
                    <a:pt x="28239" y="97870"/>
                    <a:pt x="28251" y="97870"/>
                  </a:cubicBezTo>
                  <a:cubicBezTo>
                    <a:pt x="33959" y="97831"/>
                    <a:pt x="39666" y="97792"/>
                    <a:pt x="45374" y="97754"/>
                  </a:cubicBezTo>
                  <a:lnTo>
                    <a:pt x="79102" y="97524"/>
                  </a:lnTo>
                  <a:lnTo>
                    <a:pt x="79102" y="97524"/>
                  </a:lnTo>
                  <a:cubicBezTo>
                    <a:pt x="79102" y="97524"/>
                    <a:pt x="79102" y="97524"/>
                    <a:pt x="79101" y="97524"/>
                  </a:cubicBezTo>
                  <a:cubicBezTo>
                    <a:pt x="78445" y="97524"/>
                    <a:pt x="79329" y="91622"/>
                    <a:pt x="80434" y="85589"/>
                  </a:cubicBezTo>
                  <a:cubicBezTo>
                    <a:pt x="81490" y="79815"/>
                    <a:pt x="82748" y="73924"/>
                    <a:pt x="83050" y="72969"/>
                  </a:cubicBezTo>
                  <a:cubicBezTo>
                    <a:pt x="85378" y="65602"/>
                    <a:pt x="89436" y="58746"/>
                    <a:pt x="90938" y="51120"/>
                  </a:cubicBezTo>
                  <a:cubicBezTo>
                    <a:pt x="92082" y="45306"/>
                    <a:pt x="92259" y="38731"/>
                    <a:pt x="87802" y="34241"/>
                  </a:cubicBezTo>
                  <a:cubicBezTo>
                    <a:pt x="84299" y="30711"/>
                    <a:pt x="79453" y="28935"/>
                    <a:pt x="74814" y="27143"/>
                  </a:cubicBezTo>
                  <a:cubicBezTo>
                    <a:pt x="69717" y="25174"/>
                    <a:pt x="64094" y="23128"/>
                    <a:pt x="62162" y="17719"/>
                  </a:cubicBezTo>
                  <a:cubicBezTo>
                    <a:pt x="60059" y="11835"/>
                    <a:pt x="58887" y="6308"/>
                    <a:pt x="59309" y="1"/>
                  </a:cubicBezTo>
                  <a:close/>
                </a:path>
              </a:pathLst>
            </a:custGeom>
            <a:solidFill>
              <a:srgbClr val="FFCB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1052475" y="2161938"/>
              <a:ext cx="1149100" cy="777300"/>
            </a:xfrm>
            <a:custGeom>
              <a:avLst/>
              <a:gdLst/>
              <a:ahLst/>
              <a:cxnLst/>
              <a:rect l="l" t="t" r="r" b="b"/>
              <a:pathLst>
                <a:path w="45964" h="31092" extrusionOk="0">
                  <a:moveTo>
                    <a:pt x="45770" y="1"/>
                  </a:moveTo>
                  <a:lnTo>
                    <a:pt x="16687" y="12291"/>
                  </a:lnTo>
                  <a:cubicBezTo>
                    <a:pt x="16921" y="16740"/>
                    <a:pt x="16040" y="21218"/>
                    <a:pt x="12942" y="23928"/>
                  </a:cubicBezTo>
                  <a:cubicBezTo>
                    <a:pt x="10431" y="26124"/>
                    <a:pt x="7128" y="27171"/>
                    <a:pt x="3879" y="27928"/>
                  </a:cubicBezTo>
                  <a:cubicBezTo>
                    <a:pt x="2592" y="28227"/>
                    <a:pt x="1291" y="28493"/>
                    <a:pt x="0" y="28791"/>
                  </a:cubicBezTo>
                  <a:cubicBezTo>
                    <a:pt x="3754" y="30306"/>
                    <a:pt x="7814" y="31091"/>
                    <a:pt x="11869" y="31091"/>
                  </a:cubicBezTo>
                  <a:cubicBezTo>
                    <a:pt x="12591" y="31091"/>
                    <a:pt x="13312" y="31066"/>
                    <a:pt x="14032" y="31016"/>
                  </a:cubicBezTo>
                  <a:cubicBezTo>
                    <a:pt x="22349" y="30437"/>
                    <a:pt x="30323" y="26603"/>
                    <a:pt x="36291" y="20781"/>
                  </a:cubicBezTo>
                  <a:cubicBezTo>
                    <a:pt x="40570" y="16604"/>
                    <a:pt x="43824" y="11444"/>
                    <a:pt x="45963" y="5851"/>
                  </a:cubicBezTo>
                  <a:cubicBezTo>
                    <a:pt x="45751" y="3952"/>
                    <a:pt x="45680" y="2014"/>
                    <a:pt x="45770" y="1"/>
                  </a:cubicBezTo>
                  <a:close/>
                </a:path>
              </a:pathLst>
            </a:custGeom>
            <a:solidFill>
              <a:srgbClr val="F0B339">
                <a:alpha val="4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1882550" y="2759988"/>
              <a:ext cx="124625" cy="36650"/>
            </a:xfrm>
            <a:custGeom>
              <a:avLst/>
              <a:gdLst/>
              <a:ahLst/>
              <a:cxnLst/>
              <a:rect l="l" t="t" r="r" b="b"/>
              <a:pathLst>
                <a:path w="4985" h="1466" extrusionOk="0">
                  <a:moveTo>
                    <a:pt x="4349" y="1"/>
                  </a:moveTo>
                  <a:cubicBezTo>
                    <a:pt x="4303" y="1"/>
                    <a:pt x="4254" y="8"/>
                    <a:pt x="4202" y="24"/>
                  </a:cubicBezTo>
                  <a:cubicBezTo>
                    <a:pt x="3121" y="354"/>
                    <a:pt x="2029" y="518"/>
                    <a:pt x="905" y="518"/>
                  </a:cubicBezTo>
                  <a:cubicBezTo>
                    <a:pt x="807" y="518"/>
                    <a:pt x="708" y="517"/>
                    <a:pt x="610" y="514"/>
                  </a:cubicBezTo>
                  <a:cubicBezTo>
                    <a:pt x="605" y="514"/>
                    <a:pt x="600" y="514"/>
                    <a:pt x="595" y="514"/>
                  </a:cubicBezTo>
                  <a:cubicBezTo>
                    <a:pt x="0" y="514"/>
                    <a:pt x="5" y="1446"/>
                    <a:pt x="610" y="1462"/>
                  </a:cubicBezTo>
                  <a:cubicBezTo>
                    <a:pt x="717" y="1464"/>
                    <a:pt x="824" y="1466"/>
                    <a:pt x="930" y="1466"/>
                  </a:cubicBezTo>
                  <a:cubicBezTo>
                    <a:pt x="2129" y="1466"/>
                    <a:pt x="3304" y="1290"/>
                    <a:pt x="4454" y="938"/>
                  </a:cubicBezTo>
                  <a:cubicBezTo>
                    <a:pt x="4985" y="776"/>
                    <a:pt x="4825" y="1"/>
                    <a:pt x="4349"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1894450" y="2873838"/>
              <a:ext cx="151575" cy="40050"/>
            </a:xfrm>
            <a:custGeom>
              <a:avLst/>
              <a:gdLst/>
              <a:ahLst/>
              <a:cxnLst/>
              <a:rect l="l" t="t" r="r" b="b"/>
              <a:pathLst>
                <a:path w="6063" h="1602" extrusionOk="0">
                  <a:moveTo>
                    <a:pt x="5350" y="1"/>
                  </a:moveTo>
                  <a:cubicBezTo>
                    <a:pt x="5277" y="1"/>
                    <a:pt x="5200" y="19"/>
                    <a:pt x="5122" y="60"/>
                  </a:cubicBezTo>
                  <a:cubicBezTo>
                    <a:pt x="4366" y="458"/>
                    <a:pt x="3571" y="653"/>
                    <a:pt x="2770" y="653"/>
                  </a:cubicBezTo>
                  <a:cubicBezTo>
                    <a:pt x="2093" y="653"/>
                    <a:pt x="1413" y="514"/>
                    <a:pt x="748" y="243"/>
                  </a:cubicBezTo>
                  <a:cubicBezTo>
                    <a:pt x="686" y="218"/>
                    <a:pt x="628" y="206"/>
                    <a:pt x="574" y="206"/>
                  </a:cubicBezTo>
                  <a:cubicBezTo>
                    <a:pt x="140" y="206"/>
                    <a:pt x="0" y="954"/>
                    <a:pt x="497" y="1157"/>
                  </a:cubicBezTo>
                  <a:cubicBezTo>
                    <a:pt x="1229" y="1456"/>
                    <a:pt x="1987" y="1602"/>
                    <a:pt x="2741" y="1602"/>
                  </a:cubicBezTo>
                  <a:cubicBezTo>
                    <a:pt x="3720" y="1602"/>
                    <a:pt x="4695" y="1355"/>
                    <a:pt x="5600" y="878"/>
                  </a:cubicBezTo>
                  <a:cubicBezTo>
                    <a:pt x="6062" y="634"/>
                    <a:pt x="5779" y="1"/>
                    <a:pt x="5350"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169175" y="2443688"/>
              <a:ext cx="169750" cy="334325"/>
            </a:xfrm>
            <a:custGeom>
              <a:avLst/>
              <a:gdLst/>
              <a:ahLst/>
              <a:cxnLst/>
              <a:rect l="l" t="t" r="r" b="b"/>
              <a:pathLst>
                <a:path w="6790" h="13373" extrusionOk="0">
                  <a:moveTo>
                    <a:pt x="467" y="0"/>
                  </a:moveTo>
                  <a:cubicBezTo>
                    <a:pt x="230" y="0"/>
                    <a:pt x="1" y="152"/>
                    <a:pt x="15" y="457"/>
                  </a:cubicBezTo>
                  <a:cubicBezTo>
                    <a:pt x="237" y="5302"/>
                    <a:pt x="2287" y="9867"/>
                    <a:pt x="5779" y="13237"/>
                  </a:cubicBezTo>
                  <a:cubicBezTo>
                    <a:pt x="5878" y="13332"/>
                    <a:pt x="5989" y="13372"/>
                    <a:pt x="6096" y="13372"/>
                  </a:cubicBezTo>
                  <a:cubicBezTo>
                    <a:pt x="6464" y="13372"/>
                    <a:pt x="6790" y="12896"/>
                    <a:pt x="6449" y="12567"/>
                  </a:cubicBezTo>
                  <a:cubicBezTo>
                    <a:pt x="3138" y="9371"/>
                    <a:pt x="1174" y="5056"/>
                    <a:pt x="963" y="457"/>
                  </a:cubicBezTo>
                  <a:cubicBezTo>
                    <a:pt x="949" y="153"/>
                    <a:pt x="704" y="0"/>
                    <a:pt x="467"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400025" y="2807188"/>
              <a:ext cx="236625" cy="116200"/>
            </a:xfrm>
            <a:custGeom>
              <a:avLst/>
              <a:gdLst/>
              <a:ahLst/>
              <a:cxnLst/>
              <a:rect l="l" t="t" r="r" b="b"/>
              <a:pathLst>
                <a:path w="9465" h="4648" extrusionOk="0">
                  <a:moveTo>
                    <a:pt x="683" y="0"/>
                  </a:moveTo>
                  <a:cubicBezTo>
                    <a:pt x="272" y="0"/>
                    <a:pt x="1" y="625"/>
                    <a:pt x="444" y="889"/>
                  </a:cubicBezTo>
                  <a:cubicBezTo>
                    <a:pt x="3049" y="2441"/>
                    <a:pt x="5803" y="3686"/>
                    <a:pt x="8687" y="4622"/>
                  </a:cubicBezTo>
                  <a:cubicBezTo>
                    <a:pt x="8741" y="4639"/>
                    <a:pt x="8792" y="4647"/>
                    <a:pt x="8840" y="4647"/>
                  </a:cubicBezTo>
                  <a:cubicBezTo>
                    <a:pt x="9308" y="4647"/>
                    <a:pt x="9465" y="3879"/>
                    <a:pt x="8939" y="3709"/>
                  </a:cubicBezTo>
                  <a:cubicBezTo>
                    <a:pt x="6131" y="2796"/>
                    <a:pt x="3458" y="1582"/>
                    <a:pt x="922" y="70"/>
                  </a:cubicBezTo>
                  <a:cubicBezTo>
                    <a:pt x="840" y="22"/>
                    <a:pt x="759" y="0"/>
                    <a:pt x="683"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684400" y="2933313"/>
              <a:ext cx="168525" cy="107950"/>
            </a:xfrm>
            <a:custGeom>
              <a:avLst/>
              <a:gdLst/>
              <a:ahLst/>
              <a:cxnLst/>
              <a:rect l="l" t="t" r="r" b="b"/>
              <a:pathLst>
                <a:path w="6741" h="4318" extrusionOk="0">
                  <a:moveTo>
                    <a:pt x="613" y="1"/>
                  </a:moveTo>
                  <a:cubicBezTo>
                    <a:pt x="153" y="1"/>
                    <a:pt x="1" y="764"/>
                    <a:pt x="519" y="943"/>
                  </a:cubicBezTo>
                  <a:cubicBezTo>
                    <a:pt x="2496" y="1628"/>
                    <a:pt x="4240" y="2716"/>
                    <a:pt x="5732" y="4181"/>
                  </a:cubicBezTo>
                  <a:cubicBezTo>
                    <a:pt x="5831" y="4277"/>
                    <a:pt x="5942" y="4318"/>
                    <a:pt x="6049" y="4318"/>
                  </a:cubicBezTo>
                  <a:cubicBezTo>
                    <a:pt x="6415" y="4318"/>
                    <a:pt x="6740" y="3842"/>
                    <a:pt x="6403" y="3511"/>
                  </a:cubicBezTo>
                  <a:cubicBezTo>
                    <a:pt x="4794" y="1932"/>
                    <a:pt x="2901" y="767"/>
                    <a:pt x="771" y="29"/>
                  </a:cubicBezTo>
                  <a:cubicBezTo>
                    <a:pt x="715" y="10"/>
                    <a:pt x="662" y="1"/>
                    <a:pt x="613"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893350" y="3123163"/>
              <a:ext cx="56650" cy="133350"/>
            </a:xfrm>
            <a:custGeom>
              <a:avLst/>
              <a:gdLst/>
              <a:ahLst/>
              <a:cxnLst/>
              <a:rect l="l" t="t" r="r" b="b"/>
              <a:pathLst>
                <a:path w="2266" h="5334" extrusionOk="0">
                  <a:moveTo>
                    <a:pt x="635" y="1"/>
                  </a:moveTo>
                  <a:cubicBezTo>
                    <a:pt x="333" y="1"/>
                    <a:pt x="0" y="347"/>
                    <a:pt x="162" y="728"/>
                  </a:cubicBezTo>
                  <a:cubicBezTo>
                    <a:pt x="726" y="2057"/>
                    <a:pt x="1101" y="3451"/>
                    <a:pt x="1280" y="4883"/>
                  </a:cubicBezTo>
                  <a:cubicBezTo>
                    <a:pt x="1318" y="5183"/>
                    <a:pt x="1575" y="5334"/>
                    <a:pt x="1813" y="5334"/>
                  </a:cubicBezTo>
                  <a:cubicBezTo>
                    <a:pt x="2049" y="5334"/>
                    <a:pt x="2266" y="5184"/>
                    <a:pt x="2228" y="4883"/>
                  </a:cubicBezTo>
                  <a:cubicBezTo>
                    <a:pt x="2027" y="3272"/>
                    <a:pt x="1615" y="1745"/>
                    <a:pt x="981" y="249"/>
                  </a:cubicBezTo>
                  <a:cubicBezTo>
                    <a:pt x="906" y="73"/>
                    <a:pt x="774" y="1"/>
                    <a:pt x="635"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884475" y="3343713"/>
              <a:ext cx="60950" cy="150225"/>
            </a:xfrm>
            <a:custGeom>
              <a:avLst/>
              <a:gdLst/>
              <a:ahLst/>
              <a:cxnLst/>
              <a:rect l="l" t="t" r="r" b="b"/>
              <a:pathLst>
                <a:path w="2438" h="6009" extrusionOk="0">
                  <a:moveTo>
                    <a:pt x="1977" y="0"/>
                  </a:moveTo>
                  <a:cubicBezTo>
                    <a:pt x="1740" y="0"/>
                    <a:pt x="1490" y="152"/>
                    <a:pt x="1467" y="455"/>
                  </a:cubicBezTo>
                  <a:cubicBezTo>
                    <a:pt x="1333" y="2143"/>
                    <a:pt x="905" y="3757"/>
                    <a:pt x="179" y="5287"/>
                  </a:cubicBezTo>
                  <a:cubicBezTo>
                    <a:pt x="0" y="5664"/>
                    <a:pt x="330" y="6009"/>
                    <a:pt x="639" y="6009"/>
                  </a:cubicBezTo>
                  <a:cubicBezTo>
                    <a:pt x="779" y="6009"/>
                    <a:pt x="916" y="5937"/>
                    <a:pt x="998" y="5765"/>
                  </a:cubicBezTo>
                  <a:cubicBezTo>
                    <a:pt x="1796" y="4079"/>
                    <a:pt x="2268" y="2315"/>
                    <a:pt x="2414" y="455"/>
                  </a:cubicBezTo>
                  <a:cubicBezTo>
                    <a:pt x="2438" y="152"/>
                    <a:pt x="2213" y="0"/>
                    <a:pt x="1977"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230700" y="3242538"/>
              <a:ext cx="254625" cy="1344775"/>
            </a:xfrm>
            <a:custGeom>
              <a:avLst/>
              <a:gdLst/>
              <a:ahLst/>
              <a:cxnLst/>
              <a:rect l="l" t="t" r="r" b="b"/>
              <a:pathLst>
                <a:path w="10185" h="53791" extrusionOk="0">
                  <a:moveTo>
                    <a:pt x="643" y="1"/>
                  </a:moveTo>
                  <a:cubicBezTo>
                    <a:pt x="329" y="1"/>
                    <a:pt x="1" y="345"/>
                    <a:pt x="191" y="719"/>
                  </a:cubicBezTo>
                  <a:cubicBezTo>
                    <a:pt x="7412" y="14977"/>
                    <a:pt x="8985" y="31156"/>
                    <a:pt x="9109" y="46913"/>
                  </a:cubicBezTo>
                  <a:cubicBezTo>
                    <a:pt x="9128" y="49205"/>
                    <a:pt x="9116" y="51498"/>
                    <a:pt x="9092" y="53790"/>
                  </a:cubicBezTo>
                  <a:cubicBezTo>
                    <a:pt x="9408" y="53788"/>
                    <a:pt x="9723" y="53786"/>
                    <a:pt x="10038" y="53784"/>
                  </a:cubicBezTo>
                  <a:cubicBezTo>
                    <a:pt x="10184" y="39823"/>
                    <a:pt x="9788" y="25739"/>
                    <a:pt x="5782" y="12284"/>
                  </a:cubicBezTo>
                  <a:cubicBezTo>
                    <a:pt x="4547" y="8136"/>
                    <a:pt x="2964" y="4101"/>
                    <a:pt x="1009" y="240"/>
                  </a:cubicBezTo>
                  <a:cubicBezTo>
                    <a:pt x="923" y="71"/>
                    <a:pt x="784" y="1"/>
                    <a:pt x="643"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96350" y="3331013"/>
              <a:ext cx="162700" cy="172675"/>
            </a:xfrm>
            <a:custGeom>
              <a:avLst/>
              <a:gdLst/>
              <a:ahLst/>
              <a:cxnLst/>
              <a:rect l="l" t="t" r="r" b="b"/>
              <a:pathLst>
                <a:path w="6508" h="6907" extrusionOk="0">
                  <a:moveTo>
                    <a:pt x="665" y="0"/>
                  </a:moveTo>
                  <a:cubicBezTo>
                    <a:pt x="318" y="0"/>
                    <a:pt x="0" y="475"/>
                    <a:pt x="307" y="823"/>
                  </a:cubicBezTo>
                  <a:cubicBezTo>
                    <a:pt x="2048" y="2800"/>
                    <a:pt x="3790" y="4776"/>
                    <a:pt x="5530" y="6753"/>
                  </a:cubicBezTo>
                  <a:cubicBezTo>
                    <a:pt x="5625" y="6861"/>
                    <a:pt x="5735" y="6907"/>
                    <a:pt x="5842" y="6907"/>
                  </a:cubicBezTo>
                  <a:cubicBezTo>
                    <a:pt x="6190" y="6907"/>
                    <a:pt x="6507" y="6432"/>
                    <a:pt x="6200" y="6083"/>
                  </a:cubicBezTo>
                  <a:cubicBezTo>
                    <a:pt x="4459" y="4107"/>
                    <a:pt x="2718" y="2130"/>
                    <a:pt x="978" y="154"/>
                  </a:cubicBezTo>
                  <a:cubicBezTo>
                    <a:pt x="883" y="45"/>
                    <a:pt x="773" y="0"/>
                    <a:pt x="665" y="0"/>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857700" y="3019888"/>
              <a:ext cx="272350" cy="149050"/>
            </a:xfrm>
            <a:custGeom>
              <a:avLst/>
              <a:gdLst/>
              <a:ahLst/>
              <a:cxnLst/>
              <a:rect l="l" t="t" r="r" b="b"/>
              <a:pathLst>
                <a:path w="10894" h="5962" extrusionOk="0">
                  <a:moveTo>
                    <a:pt x="2398" y="1"/>
                  </a:moveTo>
                  <a:cubicBezTo>
                    <a:pt x="1786" y="1"/>
                    <a:pt x="1169" y="63"/>
                    <a:pt x="558" y="192"/>
                  </a:cubicBezTo>
                  <a:cubicBezTo>
                    <a:pt x="1" y="310"/>
                    <a:pt x="185" y="1118"/>
                    <a:pt x="700" y="1118"/>
                  </a:cubicBezTo>
                  <a:cubicBezTo>
                    <a:pt x="735" y="1118"/>
                    <a:pt x="772" y="1114"/>
                    <a:pt x="810" y="1106"/>
                  </a:cubicBezTo>
                  <a:cubicBezTo>
                    <a:pt x="1350" y="992"/>
                    <a:pt x="1892" y="937"/>
                    <a:pt x="2430" y="937"/>
                  </a:cubicBezTo>
                  <a:cubicBezTo>
                    <a:pt x="5572" y="937"/>
                    <a:pt x="8555" y="2808"/>
                    <a:pt x="9900" y="5716"/>
                  </a:cubicBezTo>
                  <a:cubicBezTo>
                    <a:pt x="9981" y="5889"/>
                    <a:pt x="10116" y="5961"/>
                    <a:pt x="10256" y="5961"/>
                  </a:cubicBezTo>
                  <a:cubicBezTo>
                    <a:pt x="10563" y="5961"/>
                    <a:pt x="10894" y="5616"/>
                    <a:pt x="10718" y="5238"/>
                  </a:cubicBezTo>
                  <a:cubicBezTo>
                    <a:pt x="9224" y="2006"/>
                    <a:pt x="5875" y="1"/>
                    <a:pt x="2398"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982550" y="2979863"/>
              <a:ext cx="120450" cy="61925"/>
            </a:xfrm>
            <a:custGeom>
              <a:avLst/>
              <a:gdLst/>
              <a:ahLst/>
              <a:cxnLst/>
              <a:rect l="l" t="t" r="r" b="b"/>
              <a:pathLst>
                <a:path w="4818" h="2477" extrusionOk="0">
                  <a:moveTo>
                    <a:pt x="627" y="1"/>
                  </a:moveTo>
                  <a:cubicBezTo>
                    <a:pt x="622" y="1"/>
                    <a:pt x="616" y="1"/>
                    <a:pt x="611" y="1"/>
                  </a:cubicBezTo>
                  <a:cubicBezTo>
                    <a:pt x="2" y="3"/>
                    <a:pt x="1" y="949"/>
                    <a:pt x="610" y="949"/>
                  </a:cubicBezTo>
                  <a:cubicBezTo>
                    <a:pt x="611" y="949"/>
                    <a:pt x="611" y="949"/>
                    <a:pt x="611" y="949"/>
                  </a:cubicBezTo>
                  <a:cubicBezTo>
                    <a:pt x="617" y="949"/>
                    <a:pt x="622" y="949"/>
                    <a:pt x="627" y="949"/>
                  </a:cubicBezTo>
                  <a:cubicBezTo>
                    <a:pt x="1869" y="949"/>
                    <a:pt x="2971" y="1429"/>
                    <a:pt x="3825" y="2331"/>
                  </a:cubicBezTo>
                  <a:cubicBezTo>
                    <a:pt x="3922" y="2433"/>
                    <a:pt x="4032" y="2476"/>
                    <a:pt x="4140" y="2476"/>
                  </a:cubicBezTo>
                  <a:cubicBezTo>
                    <a:pt x="4496" y="2476"/>
                    <a:pt x="4818" y="2001"/>
                    <a:pt x="4495" y="1661"/>
                  </a:cubicBezTo>
                  <a:cubicBezTo>
                    <a:pt x="3478" y="586"/>
                    <a:pt x="2105" y="1"/>
                    <a:pt x="627"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1731850" y="3230013"/>
              <a:ext cx="275525" cy="777125"/>
            </a:xfrm>
            <a:custGeom>
              <a:avLst/>
              <a:gdLst/>
              <a:ahLst/>
              <a:cxnLst/>
              <a:rect l="l" t="t" r="r" b="b"/>
              <a:pathLst>
                <a:path w="11021" h="31085" extrusionOk="0">
                  <a:moveTo>
                    <a:pt x="8417" y="1"/>
                  </a:moveTo>
                  <a:cubicBezTo>
                    <a:pt x="8138" y="1"/>
                    <a:pt x="7837" y="235"/>
                    <a:pt x="7910" y="594"/>
                  </a:cubicBezTo>
                  <a:cubicBezTo>
                    <a:pt x="10034" y="11006"/>
                    <a:pt x="7177" y="22155"/>
                    <a:pt x="300" y="30257"/>
                  </a:cubicBezTo>
                  <a:cubicBezTo>
                    <a:pt x="0" y="30610"/>
                    <a:pt x="317" y="31085"/>
                    <a:pt x="659" y="31085"/>
                  </a:cubicBezTo>
                  <a:cubicBezTo>
                    <a:pt x="766" y="31085"/>
                    <a:pt x="875" y="31038"/>
                    <a:pt x="969" y="30928"/>
                  </a:cubicBezTo>
                  <a:cubicBezTo>
                    <a:pt x="8079" y="22551"/>
                    <a:pt x="11021" y="11108"/>
                    <a:pt x="8825" y="342"/>
                  </a:cubicBezTo>
                  <a:cubicBezTo>
                    <a:pt x="8776" y="104"/>
                    <a:pt x="8601" y="1"/>
                    <a:pt x="8417"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2182350" y="3187263"/>
              <a:ext cx="229025" cy="758775"/>
            </a:xfrm>
            <a:custGeom>
              <a:avLst/>
              <a:gdLst/>
              <a:ahLst/>
              <a:cxnLst/>
              <a:rect l="l" t="t" r="r" b="b"/>
              <a:pathLst>
                <a:path w="9161" h="30351" extrusionOk="0">
                  <a:moveTo>
                    <a:pt x="744" y="1"/>
                  </a:moveTo>
                  <a:cubicBezTo>
                    <a:pt x="507" y="1"/>
                    <a:pt x="266" y="153"/>
                    <a:pt x="259" y="458"/>
                  </a:cubicBezTo>
                  <a:cubicBezTo>
                    <a:pt x="1" y="10869"/>
                    <a:pt x="2742" y="21209"/>
                    <a:pt x="8123" y="30124"/>
                  </a:cubicBezTo>
                  <a:cubicBezTo>
                    <a:pt x="8219" y="30284"/>
                    <a:pt x="8363" y="30350"/>
                    <a:pt x="8507" y="30350"/>
                  </a:cubicBezTo>
                  <a:cubicBezTo>
                    <a:pt x="8833" y="30350"/>
                    <a:pt x="9161" y="30010"/>
                    <a:pt x="8941" y="29646"/>
                  </a:cubicBezTo>
                  <a:cubicBezTo>
                    <a:pt x="3643" y="20866"/>
                    <a:pt x="952" y="10710"/>
                    <a:pt x="1206" y="458"/>
                  </a:cubicBezTo>
                  <a:cubicBezTo>
                    <a:pt x="1214" y="153"/>
                    <a:pt x="981" y="1"/>
                    <a:pt x="744"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2754875" y="3147538"/>
              <a:ext cx="84050" cy="766700"/>
            </a:xfrm>
            <a:custGeom>
              <a:avLst/>
              <a:gdLst/>
              <a:ahLst/>
              <a:cxnLst/>
              <a:rect l="l" t="t" r="r" b="b"/>
              <a:pathLst>
                <a:path w="3362" h="30668" extrusionOk="0">
                  <a:moveTo>
                    <a:pt x="581" y="1"/>
                  </a:moveTo>
                  <a:cubicBezTo>
                    <a:pt x="304" y="1"/>
                    <a:pt x="1" y="236"/>
                    <a:pt x="68" y="595"/>
                  </a:cubicBezTo>
                  <a:cubicBezTo>
                    <a:pt x="1884" y="10357"/>
                    <a:pt x="2407" y="20313"/>
                    <a:pt x="1647" y="30213"/>
                  </a:cubicBezTo>
                  <a:cubicBezTo>
                    <a:pt x="1624" y="30516"/>
                    <a:pt x="1849" y="30668"/>
                    <a:pt x="2085" y="30668"/>
                  </a:cubicBezTo>
                  <a:cubicBezTo>
                    <a:pt x="2323" y="30668"/>
                    <a:pt x="2572" y="30516"/>
                    <a:pt x="2595" y="30213"/>
                  </a:cubicBezTo>
                  <a:cubicBezTo>
                    <a:pt x="3362" y="20227"/>
                    <a:pt x="2812" y="10189"/>
                    <a:pt x="981" y="342"/>
                  </a:cubicBezTo>
                  <a:cubicBezTo>
                    <a:pt x="936" y="104"/>
                    <a:pt x="764" y="1"/>
                    <a:pt x="581" y="1"/>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2713975" y="3248713"/>
              <a:ext cx="104225" cy="176900"/>
            </a:xfrm>
            <a:custGeom>
              <a:avLst/>
              <a:gdLst/>
              <a:ahLst/>
              <a:cxnLst/>
              <a:rect l="l" t="t" r="r" b="b"/>
              <a:pathLst>
                <a:path w="4169" h="7076" extrusionOk="0">
                  <a:moveTo>
                    <a:pt x="641" y="0"/>
                  </a:moveTo>
                  <a:cubicBezTo>
                    <a:pt x="330" y="0"/>
                    <a:pt x="1" y="345"/>
                    <a:pt x="184" y="721"/>
                  </a:cubicBezTo>
                  <a:cubicBezTo>
                    <a:pt x="1178" y="2759"/>
                    <a:pt x="2173" y="4796"/>
                    <a:pt x="3167" y="6834"/>
                  </a:cubicBezTo>
                  <a:cubicBezTo>
                    <a:pt x="3251" y="7005"/>
                    <a:pt x="3388" y="7076"/>
                    <a:pt x="3529" y="7076"/>
                  </a:cubicBezTo>
                  <a:cubicBezTo>
                    <a:pt x="3839" y="7076"/>
                    <a:pt x="4169" y="6731"/>
                    <a:pt x="3985" y="6355"/>
                  </a:cubicBezTo>
                  <a:cubicBezTo>
                    <a:pt x="2991" y="4317"/>
                    <a:pt x="1997" y="2280"/>
                    <a:pt x="1002" y="242"/>
                  </a:cubicBezTo>
                  <a:cubicBezTo>
                    <a:pt x="919" y="71"/>
                    <a:pt x="782" y="0"/>
                    <a:pt x="641" y="0"/>
                  </a:cubicBezTo>
                  <a:close/>
                </a:path>
              </a:pathLst>
            </a:custGeom>
            <a:solidFill>
              <a:srgbClr val="F89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1067600" y="1308488"/>
              <a:ext cx="1352225" cy="1569625"/>
            </a:xfrm>
            <a:custGeom>
              <a:avLst/>
              <a:gdLst/>
              <a:ahLst/>
              <a:cxnLst/>
              <a:rect l="l" t="t" r="r" b="b"/>
              <a:pathLst>
                <a:path w="54089" h="62785" extrusionOk="0">
                  <a:moveTo>
                    <a:pt x="26559" y="0"/>
                  </a:moveTo>
                  <a:cubicBezTo>
                    <a:pt x="20811" y="0"/>
                    <a:pt x="15049" y="2074"/>
                    <a:pt x="10732" y="5882"/>
                  </a:cubicBezTo>
                  <a:cubicBezTo>
                    <a:pt x="3580" y="12189"/>
                    <a:pt x="887" y="22204"/>
                    <a:pt x="331" y="31724"/>
                  </a:cubicBezTo>
                  <a:cubicBezTo>
                    <a:pt x="0" y="37372"/>
                    <a:pt x="325" y="43020"/>
                    <a:pt x="378" y="48670"/>
                  </a:cubicBezTo>
                  <a:cubicBezTo>
                    <a:pt x="423" y="53284"/>
                    <a:pt x="774" y="58188"/>
                    <a:pt x="345" y="62785"/>
                  </a:cubicBezTo>
                  <a:cubicBezTo>
                    <a:pt x="8954" y="62580"/>
                    <a:pt x="18012" y="61985"/>
                    <a:pt x="25813" y="58343"/>
                  </a:cubicBezTo>
                  <a:cubicBezTo>
                    <a:pt x="27124" y="57730"/>
                    <a:pt x="28399" y="57032"/>
                    <a:pt x="29632" y="56235"/>
                  </a:cubicBezTo>
                  <a:cubicBezTo>
                    <a:pt x="42236" y="48081"/>
                    <a:pt x="54089" y="31926"/>
                    <a:pt x="48840" y="16158"/>
                  </a:cubicBezTo>
                  <a:cubicBezTo>
                    <a:pt x="46383" y="8778"/>
                    <a:pt x="40057" y="2808"/>
                    <a:pt x="32547" y="782"/>
                  </a:cubicBezTo>
                  <a:cubicBezTo>
                    <a:pt x="30594" y="256"/>
                    <a:pt x="28577" y="0"/>
                    <a:pt x="26559"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1140825" y="1990638"/>
              <a:ext cx="1157725" cy="834550"/>
            </a:xfrm>
            <a:custGeom>
              <a:avLst/>
              <a:gdLst/>
              <a:ahLst/>
              <a:cxnLst/>
              <a:rect l="l" t="t" r="r" b="b"/>
              <a:pathLst>
                <a:path w="46309" h="33382" extrusionOk="0">
                  <a:moveTo>
                    <a:pt x="45733" y="1"/>
                  </a:moveTo>
                  <a:cubicBezTo>
                    <a:pt x="45543" y="1"/>
                    <a:pt x="45348" y="97"/>
                    <a:pt x="45263" y="320"/>
                  </a:cubicBezTo>
                  <a:cubicBezTo>
                    <a:pt x="39830" y="14500"/>
                    <a:pt x="27539" y="25636"/>
                    <a:pt x="13122" y="30213"/>
                  </a:cubicBezTo>
                  <a:cubicBezTo>
                    <a:pt x="9066" y="31501"/>
                    <a:pt x="4864" y="32252"/>
                    <a:pt x="611" y="32434"/>
                  </a:cubicBezTo>
                  <a:cubicBezTo>
                    <a:pt x="12" y="32459"/>
                    <a:pt x="1" y="33382"/>
                    <a:pt x="587" y="33382"/>
                  </a:cubicBezTo>
                  <a:cubicBezTo>
                    <a:pt x="595" y="33382"/>
                    <a:pt x="603" y="33381"/>
                    <a:pt x="611" y="33381"/>
                  </a:cubicBezTo>
                  <a:cubicBezTo>
                    <a:pt x="16076" y="32722"/>
                    <a:pt x="30759" y="24521"/>
                    <a:pt x="39892" y="12096"/>
                  </a:cubicBezTo>
                  <a:cubicBezTo>
                    <a:pt x="42497" y="8552"/>
                    <a:pt x="44604" y="4678"/>
                    <a:pt x="46177" y="572"/>
                  </a:cubicBezTo>
                  <a:cubicBezTo>
                    <a:pt x="46309" y="227"/>
                    <a:pt x="46025" y="1"/>
                    <a:pt x="45733"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1084400" y="1757263"/>
              <a:ext cx="1166700" cy="1049600"/>
            </a:xfrm>
            <a:custGeom>
              <a:avLst/>
              <a:gdLst/>
              <a:ahLst/>
              <a:cxnLst/>
              <a:rect l="l" t="t" r="r" b="b"/>
              <a:pathLst>
                <a:path w="46668" h="41984" extrusionOk="0">
                  <a:moveTo>
                    <a:pt x="46092" y="0"/>
                  </a:moveTo>
                  <a:cubicBezTo>
                    <a:pt x="45903" y="0"/>
                    <a:pt x="45716" y="100"/>
                    <a:pt x="45645" y="331"/>
                  </a:cubicBezTo>
                  <a:cubicBezTo>
                    <a:pt x="40726" y="16212"/>
                    <a:pt x="28802" y="29531"/>
                    <a:pt x="13828" y="36647"/>
                  </a:cubicBezTo>
                  <a:cubicBezTo>
                    <a:pt x="9604" y="38655"/>
                    <a:pt x="5145" y="40131"/>
                    <a:pt x="562" y="41058"/>
                  </a:cubicBezTo>
                  <a:cubicBezTo>
                    <a:pt x="0" y="41172"/>
                    <a:pt x="189" y="41983"/>
                    <a:pt x="708" y="41983"/>
                  </a:cubicBezTo>
                  <a:cubicBezTo>
                    <a:pt x="742" y="41983"/>
                    <a:pt x="777" y="41980"/>
                    <a:pt x="814" y="41972"/>
                  </a:cubicBezTo>
                  <a:cubicBezTo>
                    <a:pt x="17335" y="38629"/>
                    <a:pt x="32028" y="27945"/>
                    <a:pt x="40730" y="13561"/>
                  </a:cubicBezTo>
                  <a:cubicBezTo>
                    <a:pt x="43193" y="9490"/>
                    <a:pt x="45151" y="5128"/>
                    <a:pt x="46558" y="583"/>
                  </a:cubicBezTo>
                  <a:cubicBezTo>
                    <a:pt x="46668" y="231"/>
                    <a:pt x="46378" y="0"/>
                    <a:pt x="4609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1109900" y="2594613"/>
              <a:ext cx="282600" cy="130725"/>
            </a:xfrm>
            <a:custGeom>
              <a:avLst/>
              <a:gdLst/>
              <a:ahLst/>
              <a:cxnLst/>
              <a:rect l="l" t="t" r="r" b="b"/>
              <a:pathLst>
                <a:path w="11304" h="5229" extrusionOk="0">
                  <a:moveTo>
                    <a:pt x="10624" y="0"/>
                  </a:moveTo>
                  <a:cubicBezTo>
                    <a:pt x="10548" y="0"/>
                    <a:pt x="10467" y="22"/>
                    <a:pt x="10385" y="71"/>
                  </a:cubicBezTo>
                  <a:cubicBezTo>
                    <a:pt x="7301" y="1925"/>
                    <a:pt x="4009" y="3337"/>
                    <a:pt x="541" y="4295"/>
                  </a:cubicBezTo>
                  <a:cubicBezTo>
                    <a:pt x="1" y="4444"/>
                    <a:pt x="168" y="5228"/>
                    <a:pt x="656" y="5228"/>
                  </a:cubicBezTo>
                  <a:cubicBezTo>
                    <a:pt x="699" y="5228"/>
                    <a:pt x="745" y="5222"/>
                    <a:pt x="793" y="5209"/>
                  </a:cubicBezTo>
                  <a:cubicBezTo>
                    <a:pt x="4337" y="4231"/>
                    <a:pt x="7711" y="2784"/>
                    <a:pt x="10863" y="889"/>
                  </a:cubicBezTo>
                  <a:cubicBezTo>
                    <a:pt x="11304" y="624"/>
                    <a:pt x="11034" y="0"/>
                    <a:pt x="10624"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1493800" y="2261313"/>
              <a:ext cx="302775" cy="267125"/>
            </a:xfrm>
            <a:custGeom>
              <a:avLst/>
              <a:gdLst/>
              <a:ahLst/>
              <a:cxnLst/>
              <a:rect l="l" t="t" r="r" b="b"/>
              <a:pathLst>
                <a:path w="12111" h="10685" extrusionOk="0">
                  <a:moveTo>
                    <a:pt x="11402" y="0"/>
                  </a:moveTo>
                  <a:cubicBezTo>
                    <a:pt x="11296" y="0"/>
                    <a:pt x="11186" y="38"/>
                    <a:pt x="11087" y="129"/>
                  </a:cubicBezTo>
                  <a:lnTo>
                    <a:pt x="353" y="9886"/>
                  </a:lnTo>
                  <a:cubicBezTo>
                    <a:pt x="1" y="10207"/>
                    <a:pt x="332" y="10684"/>
                    <a:pt x="708" y="10684"/>
                  </a:cubicBezTo>
                  <a:cubicBezTo>
                    <a:pt x="815" y="10684"/>
                    <a:pt x="925" y="10647"/>
                    <a:pt x="1024" y="10556"/>
                  </a:cubicBezTo>
                  <a:lnTo>
                    <a:pt x="11757" y="798"/>
                  </a:lnTo>
                  <a:cubicBezTo>
                    <a:pt x="12110" y="478"/>
                    <a:pt x="11779" y="0"/>
                    <a:pt x="114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1852875" y="1704688"/>
              <a:ext cx="252775" cy="516275"/>
            </a:xfrm>
            <a:custGeom>
              <a:avLst/>
              <a:gdLst/>
              <a:ahLst/>
              <a:cxnLst/>
              <a:rect l="l" t="t" r="r" b="b"/>
              <a:pathLst>
                <a:path w="10111" h="20651" extrusionOk="0">
                  <a:moveTo>
                    <a:pt x="9529" y="0"/>
                  </a:moveTo>
                  <a:cubicBezTo>
                    <a:pt x="9346" y="0"/>
                    <a:pt x="9174" y="103"/>
                    <a:pt x="9130" y="342"/>
                  </a:cubicBezTo>
                  <a:cubicBezTo>
                    <a:pt x="7804" y="7453"/>
                    <a:pt x="4782" y="14148"/>
                    <a:pt x="285" y="19816"/>
                  </a:cubicBezTo>
                  <a:cubicBezTo>
                    <a:pt x="0" y="20175"/>
                    <a:pt x="315" y="20650"/>
                    <a:pt x="649" y="20650"/>
                  </a:cubicBezTo>
                  <a:cubicBezTo>
                    <a:pt x="755" y="20650"/>
                    <a:pt x="863" y="20602"/>
                    <a:pt x="955" y="20487"/>
                  </a:cubicBezTo>
                  <a:cubicBezTo>
                    <a:pt x="5556" y="14687"/>
                    <a:pt x="8687" y="7875"/>
                    <a:pt x="10044" y="594"/>
                  </a:cubicBezTo>
                  <a:cubicBezTo>
                    <a:pt x="10110" y="235"/>
                    <a:pt x="9806" y="0"/>
                    <a:pt x="9529"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1356975" y="1357588"/>
              <a:ext cx="442750" cy="210125"/>
            </a:xfrm>
            <a:custGeom>
              <a:avLst/>
              <a:gdLst/>
              <a:ahLst/>
              <a:cxnLst/>
              <a:rect l="l" t="t" r="r" b="b"/>
              <a:pathLst>
                <a:path w="17710" h="8405" extrusionOk="0">
                  <a:moveTo>
                    <a:pt x="15853" y="1"/>
                  </a:moveTo>
                  <a:cubicBezTo>
                    <a:pt x="9786" y="1"/>
                    <a:pt x="3968" y="2890"/>
                    <a:pt x="262" y="7727"/>
                  </a:cubicBezTo>
                  <a:cubicBezTo>
                    <a:pt x="0" y="8068"/>
                    <a:pt x="333" y="8404"/>
                    <a:pt x="680" y="8404"/>
                  </a:cubicBezTo>
                  <a:cubicBezTo>
                    <a:pt x="825" y="8404"/>
                    <a:pt x="972" y="8346"/>
                    <a:pt x="1080" y="8205"/>
                  </a:cubicBezTo>
                  <a:cubicBezTo>
                    <a:pt x="4593" y="3621"/>
                    <a:pt x="10164" y="949"/>
                    <a:pt x="15898" y="949"/>
                  </a:cubicBezTo>
                  <a:cubicBezTo>
                    <a:pt x="16298" y="949"/>
                    <a:pt x="16699" y="962"/>
                    <a:pt x="17100" y="989"/>
                  </a:cubicBezTo>
                  <a:cubicBezTo>
                    <a:pt x="17113" y="989"/>
                    <a:pt x="17125" y="990"/>
                    <a:pt x="17137" y="990"/>
                  </a:cubicBezTo>
                  <a:cubicBezTo>
                    <a:pt x="17709" y="990"/>
                    <a:pt x="17695" y="80"/>
                    <a:pt x="17100" y="41"/>
                  </a:cubicBezTo>
                  <a:cubicBezTo>
                    <a:pt x="16684" y="14"/>
                    <a:pt x="16268" y="1"/>
                    <a:pt x="15853"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1113075" y="1748563"/>
              <a:ext cx="141250" cy="466975"/>
            </a:xfrm>
            <a:custGeom>
              <a:avLst/>
              <a:gdLst/>
              <a:ahLst/>
              <a:cxnLst/>
              <a:rect l="l" t="t" r="r" b="b"/>
              <a:pathLst>
                <a:path w="5650" h="18679" extrusionOk="0">
                  <a:moveTo>
                    <a:pt x="5064" y="0"/>
                  </a:moveTo>
                  <a:cubicBezTo>
                    <a:pt x="4935" y="0"/>
                    <a:pt x="4807" y="62"/>
                    <a:pt x="4723" y="210"/>
                  </a:cubicBezTo>
                  <a:cubicBezTo>
                    <a:pt x="1606" y="5713"/>
                    <a:pt x="0" y="11940"/>
                    <a:pt x="74" y="18266"/>
                  </a:cubicBezTo>
                  <a:cubicBezTo>
                    <a:pt x="77" y="18541"/>
                    <a:pt x="293" y="18679"/>
                    <a:pt x="507" y="18679"/>
                  </a:cubicBezTo>
                  <a:cubicBezTo>
                    <a:pt x="720" y="18679"/>
                    <a:pt x="932" y="18541"/>
                    <a:pt x="929" y="18266"/>
                  </a:cubicBezTo>
                  <a:cubicBezTo>
                    <a:pt x="858" y="12087"/>
                    <a:pt x="2416" y="6018"/>
                    <a:pt x="5462" y="642"/>
                  </a:cubicBezTo>
                  <a:cubicBezTo>
                    <a:pt x="5650" y="309"/>
                    <a:pt x="5354" y="0"/>
                    <a:pt x="5064"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1288375" y="1457163"/>
              <a:ext cx="337750" cy="335925"/>
            </a:xfrm>
            <a:custGeom>
              <a:avLst/>
              <a:gdLst/>
              <a:ahLst/>
              <a:cxnLst/>
              <a:rect l="l" t="t" r="r" b="b"/>
              <a:pathLst>
                <a:path w="13510" h="13437" extrusionOk="0">
                  <a:moveTo>
                    <a:pt x="12819" y="1"/>
                  </a:moveTo>
                  <a:cubicBezTo>
                    <a:pt x="12744" y="1"/>
                    <a:pt x="12664" y="21"/>
                    <a:pt x="12584" y="67"/>
                  </a:cubicBezTo>
                  <a:cubicBezTo>
                    <a:pt x="7372" y="3069"/>
                    <a:pt x="3088" y="7447"/>
                    <a:pt x="203" y="12724"/>
                  </a:cubicBezTo>
                  <a:cubicBezTo>
                    <a:pt x="1" y="13094"/>
                    <a:pt x="329" y="13436"/>
                    <a:pt x="647" y="13436"/>
                  </a:cubicBezTo>
                  <a:cubicBezTo>
                    <a:pt x="790" y="13436"/>
                    <a:pt x="930" y="13368"/>
                    <a:pt x="1021" y="13202"/>
                  </a:cubicBezTo>
                  <a:cubicBezTo>
                    <a:pt x="3832" y="8060"/>
                    <a:pt x="7984" y="3811"/>
                    <a:pt x="13062" y="886"/>
                  </a:cubicBezTo>
                  <a:cubicBezTo>
                    <a:pt x="13510" y="628"/>
                    <a:pt x="13236" y="1"/>
                    <a:pt x="12819"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1439025" y="1534013"/>
              <a:ext cx="209725" cy="200400"/>
            </a:xfrm>
            <a:custGeom>
              <a:avLst/>
              <a:gdLst/>
              <a:ahLst/>
              <a:cxnLst/>
              <a:rect l="l" t="t" r="r" b="b"/>
              <a:pathLst>
                <a:path w="8389" h="8016" extrusionOk="0">
                  <a:moveTo>
                    <a:pt x="7730" y="0"/>
                  </a:moveTo>
                  <a:cubicBezTo>
                    <a:pt x="7652" y="0"/>
                    <a:pt x="7569" y="24"/>
                    <a:pt x="7485" y="79"/>
                  </a:cubicBezTo>
                  <a:cubicBezTo>
                    <a:pt x="4583" y="1979"/>
                    <a:pt x="2139" y="4419"/>
                    <a:pt x="235" y="7320"/>
                  </a:cubicBezTo>
                  <a:cubicBezTo>
                    <a:pt x="1" y="7676"/>
                    <a:pt x="329" y="8016"/>
                    <a:pt x="662" y="8016"/>
                  </a:cubicBezTo>
                  <a:cubicBezTo>
                    <a:pt x="807" y="8016"/>
                    <a:pt x="952" y="7952"/>
                    <a:pt x="1053" y="7798"/>
                  </a:cubicBezTo>
                  <a:cubicBezTo>
                    <a:pt x="2867" y="5035"/>
                    <a:pt x="5198" y="2708"/>
                    <a:pt x="7963" y="898"/>
                  </a:cubicBezTo>
                  <a:cubicBezTo>
                    <a:pt x="8388" y="619"/>
                    <a:pt x="8127" y="0"/>
                    <a:pt x="773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a:off x="1872675" y="1710913"/>
              <a:ext cx="127675" cy="183150"/>
            </a:xfrm>
            <a:custGeom>
              <a:avLst/>
              <a:gdLst/>
              <a:ahLst/>
              <a:cxnLst/>
              <a:rect l="l" t="t" r="r" b="b"/>
              <a:pathLst>
                <a:path w="5107" h="7326" extrusionOk="0">
                  <a:moveTo>
                    <a:pt x="4470" y="0"/>
                  </a:moveTo>
                  <a:cubicBezTo>
                    <a:pt x="4331" y="0"/>
                    <a:pt x="4196" y="73"/>
                    <a:pt x="4117" y="247"/>
                  </a:cubicBezTo>
                  <a:cubicBezTo>
                    <a:pt x="3103" y="2486"/>
                    <a:pt x="1831" y="4577"/>
                    <a:pt x="288" y="6493"/>
                  </a:cubicBezTo>
                  <a:cubicBezTo>
                    <a:pt x="0" y="6851"/>
                    <a:pt x="315" y="7326"/>
                    <a:pt x="651" y="7326"/>
                  </a:cubicBezTo>
                  <a:cubicBezTo>
                    <a:pt x="757" y="7326"/>
                    <a:pt x="866" y="7278"/>
                    <a:pt x="958" y="7164"/>
                  </a:cubicBezTo>
                  <a:cubicBezTo>
                    <a:pt x="2554" y="5182"/>
                    <a:pt x="3886" y="3043"/>
                    <a:pt x="4935" y="725"/>
                  </a:cubicBezTo>
                  <a:cubicBezTo>
                    <a:pt x="5107" y="347"/>
                    <a:pt x="4776" y="0"/>
                    <a:pt x="447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8"/>
            <p:cNvSpPr/>
            <p:nvPr/>
          </p:nvSpPr>
          <p:spPr>
            <a:xfrm>
              <a:off x="2037725" y="1680813"/>
              <a:ext cx="131600" cy="328575"/>
            </a:xfrm>
            <a:custGeom>
              <a:avLst/>
              <a:gdLst/>
              <a:ahLst/>
              <a:cxnLst/>
              <a:rect l="l" t="t" r="r" b="b"/>
              <a:pathLst>
                <a:path w="5264" h="13143" extrusionOk="0">
                  <a:moveTo>
                    <a:pt x="4680" y="0"/>
                  </a:moveTo>
                  <a:cubicBezTo>
                    <a:pt x="4498" y="0"/>
                    <a:pt x="4331" y="104"/>
                    <a:pt x="4293" y="344"/>
                  </a:cubicBezTo>
                  <a:cubicBezTo>
                    <a:pt x="3634" y="4592"/>
                    <a:pt x="2265" y="8657"/>
                    <a:pt x="203" y="12430"/>
                  </a:cubicBezTo>
                  <a:cubicBezTo>
                    <a:pt x="0" y="12800"/>
                    <a:pt x="328" y="13143"/>
                    <a:pt x="647" y="13143"/>
                  </a:cubicBezTo>
                  <a:cubicBezTo>
                    <a:pt x="789" y="13143"/>
                    <a:pt x="930" y="13074"/>
                    <a:pt x="1021" y="12908"/>
                  </a:cubicBezTo>
                  <a:cubicBezTo>
                    <a:pt x="3120" y="9067"/>
                    <a:pt x="4536" y="4923"/>
                    <a:pt x="5207" y="596"/>
                  </a:cubicBezTo>
                  <a:cubicBezTo>
                    <a:pt x="5263" y="236"/>
                    <a:pt x="4955" y="0"/>
                    <a:pt x="468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1914650" y="1724013"/>
              <a:ext cx="128475" cy="211600"/>
            </a:xfrm>
            <a:custGeom>
              <a:avLst/>
              <a:gdLst/>
              <a:ahLst/>
              <a:cxnLst/>
              <a:rect l="l" t="t" r="r" b="b"/>
              <a:pathLst>
                <a:path w="5139" h="8464" extrusionOk="0">
                  <a:moveTo>
                    <a:pt x="4563" y="1"/>
                  </a:moveTo>
                  <a:cubicBezTo>
                    <a:pt x="4373" y="1"/>
                    <a:pt x="4180" y="99"/>
                    <a:pt x="4098" y="324"/>
                  </a:cubicBezTo>
                  <a:cubicBezTo>
                    <a:pt x="3133" y="2971"/>
                    <a:pt x="1841" y="5454"/>
                    <a:pt x="243" y="7773"/>
                  </a:cubicBezTo>
                  <a:cubicBezTo>
                    <a:pt x="0" y="8125"/>
                    <a:pt x="329" y="8463"/>
                    <a:pt x="667" y="8463"/>
                  </a:cubicBezTo>
                  <a:cubicBezTo>
                    <a:pt x="812" y="8463"/>
                    <a:pt x="958" y="8401"/>
                    <a:pt x="1061" y="8251"/>
                  </a:cubicBezTo>
                  <a:cubicBezTo>
                    <a:pt x="2706" y="5864"/>
                    <a:pt x="4020" y="3299"/>
                    <a:pt x="5012" y="575"/>
                  </a:cubicBezTo>
                  <a:cubicBezTo>
                    <a:pt x="5138" y="229"/>
                    <a:pt x="4854" y="1"/>
                    <a:pt x="456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1566750" y="1503613"/>
              <a:ext cx="283475" cy="254950"/>
            </a:xfrm>
            <a:custGeom>
              <a:avLst/>
              <a:gdLst/>
              <a:ahLst/>
              <a:cxnLst/>
              <a:rect l="l" t="t" r="r" b="b"/>
              <a:pathLst>
                <a:path w="11339" h="10198" extrusionOk="0">
                  <a:moveTo>
                    <a:pt x="10667" y="0"/>
                  </a:moveTo>
                  <a:cubicBezTo>
                    <a:pt x="10590" y="0"/>
                    <a:pt x="10509" y="23"/>
                    <a:pt x="10426" y="74"/>
                  </a:cubicBezTo>
                  <a:cubicBezTo>
                    <a:pt x="6445" y="2544"/>
                    <a:pt x="3017" y="5733"/>
                    <a:pt x="253" y="9514"/>
                  </a:cubicBezTo>
                  <a:cubicBezTo>
                    <a:pt x="0" y="9861"/>
                    <a:pt x="331" y="10198"/>
                    <a:pt x="673" y="10198"/>
                  </a:cubicBezTo>
                  <a:cubicBezTo>
                    <a:pt x="818" y="10198"/>
                    <a:pt x="966" y="10138"/>
                    <a:pt x="1071" y="9992"/>
                  </a:cubicBezTo>
                  <a:cubicBezTo>
                    <a:pt x="3737" y="6348"/>
                    <a:pt x="7068" y="3272"/>
                    <a:pt x="10904" y="893"/>
                  </a:cubicBezTo>
                  <a:cubicBezTo>
                    <a:pt x="11338" y="623"/>
                    <a:pt x="11072" y="0"/>
                    <a:pt x="1066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1763575" y="1613238"/>
              <a:ext cx="116025" cy="134900"/>
            </a:xfrm>
            <a:custGeom>
              <a:avLst/>
              <a:gdLst/>
              <a:ahLst/>
              <a:cxnLst/>
              <a:rect l="l" t="t" r="r" b="b"/>
              <a:pathLst>
                <a:path w="4641" h="5396" extrusionOk="0">
                  <a:moveTo>
                    <a:pt x="3995" y="0"/>
                  </a:moveTo>
                  <a:cubicBezTo>
                    <a:pt x="3889" y="0"/>
                    <a:pt x="3781" y="49"/>
                    <a:pt x="3690" y="166"/>
                  </a:cubicBezTo>
                  <a:cubicBezTo>
                    <a:pt x="2554" y="1630"/>
                    <a:pt x="1417" y="3095"/>
                    <a:pt x="280" y="4561"/>
                  </a:cubicBezTo>
                  <a:cubicBezTo>
                    <a:pt x="0" y="4922"/>
                    <a:pt x="314" y="5396"/>
                    <a:pt x="646" y="5396"/>
                  </a:cubicBezTo>
                  <a:cubicBezTo>
                    <a:pt x="752" y="5396"/>
                    <a:pt x="860" y="5347"/>
                    <a:pt x="951" y="5230"/>
                  </a:cubicBezTo>
                  <a:cubicBezTo>
                    <a:pt x="2087" y="3766"/>
                    <a:pt x="3224" y="2301"/>
                    <a:pt x="4361" y="835"/>
                  </a:cubicBezTo>
                  <a:cubicBezTo>
                    <a:pt x="4641" y="475"/>
                    <a:pt x="4326" y="0"/>
                    <a:pt x="399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2113900" y="1956113"/>
              <a:ext cx="126875" cy="207325"/>
            </a:xfrm>
            <a:custGeom>
              <a:avLst/>
              <a:gdLst/>
              <a:ahLst/>
              <a:cxnLst/>
              <a:rect l="l" t="t" r="r" b="b"/>
              <a:pathLst>
                <a:path w="5075" h="8293" extrusionOk="0">
                  <a:moveTo>
                    <a:pt x="4430" y="0"/>
                  </a:moveTo>
                  <a:cubicBezTo>
                    <a:pt x="4288" y="0"/>
                    <a:pt x="4149" y="70"/>
                    <a:pt x="4060" y="238"/>
                  </a:cubicBezTo>
                  <a:cubicBezTo>
                    <a:pt x="2772" y="2684"/>
                    <a:pt x="1485" y="5131"/>
                    <a:pt x="197" y="7577"/>
                  </a:cubicBezTo>
                  <a:cubicBezTo>
                    <a:pt x="1" y="7949"/>
                    <a:pt x="329" y="8292"/>
                    <a:pt x="645" y="8292"/>
                  </a:cubicBezTo>
                  <a:cubicBezTo>
                    <a:pt x="787" y="8292"/>
                    <a:pt x="926" y="8223"/>
                    <a:pt x="1015" y="8055"/>
                  </a:cubicBezTo>
                  <a:cubicBezTo>
                    <a:pt x="2303" y="5609"/>
                    <a:pt x="3591" y="3162"/>
                    <a:pt x="4879" y="716"/>
                  </a:cubicBezTo>
                  <a:cubicBezTo>
                    <a:pt x="5074" y="344"/>
                    <a:pt x="4746" y="0"/>
                    <a:pt x="443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1170075" y="1849363"/>
              <a:ext cx="155200" cy="525575"/>
            </a:xfrm>
            <a:custGeom>
              <a:avLst/>
              <a:gdLst/>
              <a:ahLst/>
              <a:cxnLst/>
              <a:rect l="l" t="t" r="r" b="b"/>
              <a:pathLst>
                <a:path w="6208" h="21023" extrusionOk="0">
                  <a:moveTo>
                    <a:pt x="5573" y="0"/>
                  </a:moveTo>
                  <a:cubicBezTo>
                    <a:pt x="5434" y="0"/>
                    <a:pt x="5301" y="73"/>
                    <a:pt x="5225" y="249"/>
                  </a:cubicBezTo>
                  <a:cubicBezTo>
                    <a:pt x="2418" y="6714"/>
                    <a:pt x="667" y="13549"/>
                    <a:pt x="28" y="20569"/>
                  </a:cubicBezTo>
                  <a:cubicBezTo>
                    <a:pt x="0" y="20872"/>
                    <a:pt x="223" y="21023"/>
                    <a:pt x="459" y="21023"/>
                  </a:cubicBezTo>
                  <a:cubicBezTo>
                    <a:pt x="696" y="21023"/>
                    <a:pt x="948" y="20871"/>
                    <a:pt x="975" y="20569"/>
                  </a:cubicBezTo>
                  <a:cubicBezTo>
                    <a:pt x="1599" y="13729"/>
                    <a:pt x="3308" y="7028"/>
                    <a:pt x="6043" y="727"/>
                  </a:cubicBezTo>
                  <a:cubicBezTo>
                    <a:pt x="6208" y="347"/>
                    <a:pt x="5876" y="0"/>
                    <a:pt x="557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1156775" y="2235413"/>
              <a:ext cx="460925" cy="358800"/>
            </a:xfrm>
            <a:custGeom>
              <a:avLst/>
              <a:gdLst/>
              <a:ahLst/>
              <a:cxnLst/>
              <a:rect l="l" t="t" r="r" b="b"/>
              <a:pathLst>
                <a:path w="18437" h="14352" extrusionOk="0">
                  <a:moveTo>
                    <a:pt x="17779" y="0"/>
                  </a:moveTo>
                  <a:cubicBezTo>
                    <a:pt x="17672" y="0"/>
                    <a:pt x="17562" y="47"/>
                    <a:pt x="17468" y="159"/>
                  </a:cubicBezTo>
                  <a:cubicBezTo>
                    <a:pt x="12780" y="5732"/>
                    <a:pt x="7005" y="10260"/>
                    <a:pt x="471" y="13480"/>
                  </a:cubicBezTo>
                  <a:cubicBezTo>
                    <a:pt x="0" y="13712"/>
                    <a:pt x="291" y="14351"/>
                    <a:pt x="729" y="14351"/>
                  </a:cubicBezTo>
                  <a:cubicBezTo>
                    <a:pt x="800" y="14351"/>
                    <a:pt x="874" y="14335"/>
                    <a:pt x="949" y="14298"/>
                  </a:cubicBezTo>
                  <a:cubicBezTo>
                    <a:pt x="7548" y="11046"/>
                    <a:pt x="13404" y="6457"/>
                    <a:pt x="18139" y="829"/>
                  </a:cubicBezTo>
                  <a:cubicBezTo>
                    <a:pt x="18436" y="476"/>
                    <a:pt x="18120" y="0"/>
                    <a:pt x="17779"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1293550" y="1887288"/>
              <a:ext cx="232225" cy="365125"/>
            </a:xfrm>
            <a:custGeom>
              <a:avLst/>
              <a:gdLst/>
              <a:ahLst/>
              <a:cxnLst/>
              <a:rect l="l" t="t" r="r" b="b"/>
              <a:pathLst>
                <a:path w="9289" h="14605" extrusionOk="0">
                  <a:moveTo>
                    <a:pt x="8623" y="1"/>
                  </a:moveTo>
                  <a:cubicBezTo>
                    <a:pt x="8515" y="1"/>
                    <a:pt x="8405" y="46"/>
                    <a:pt x="8310" y="154"/>
                  </a:cubicBezTo>
                  <a:cubicBezTo>
                    <a:pt x="4711" y="4223"/>
                    <a:pt x="1946" y="8911"/>
                    <a:pt x="124" y="14029"/>
                  </a:cubicBezTo>
                  <a:cubicBezTo>
                    <a:pt x="0" y="14377"/>
                    <a:pt x="285" y="14605"/>
                    <a:pt x="575" y="14605"/>
                  </a:cubicBezTo>
                  <a:cubicBezTo>
                    <a:pt x="765" y="14605"/>
                    <a:pt x="957" y="14507"/>
                    <a:pt x="1038" y="14281"/>
                  </a:cubicBezTo>
                  <a:cubicBezTo>
                    <a:pt x="2803" y="9323"/>
                    <a:pt x="5493" y="4766"/>
                    <a:pt x="8980" y="823"/>
                  </a:cubicBezTo>
                  <a:cubicBezTo>
                    <a:pt x="9288" y="476"/>
                    <a:pt x="8970" y="1"/>
                    <a:pt x="8623"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1638525" y="2004013"/>
              <a:ext cx="167850" cy="198700"/>
            </a:xfrm>
            <a:custGeom>
              <a:avLst/>
              <a:gdLst/>
              <a:ahLst/>
              <a:cxnLst/>
              <a:rect l="l" t="t" r="r" b="b"/>
              <a:pathLst>
                <a:path w="6714" h="7948" extrusionOk="0">
                  <a:moveTo>
                    <a:pt x="6035" y="1"/>
                  </a:moveTo>
                  <a:cubicBezTo>
                    <a:pt x="5890" y="1"/>
                    <a:pt x="5743" y="59"/>
                    <a:pt x="5636" y="201"/>
                  </a:cubicBezTo>
                  <a:cubicBezTo>
                    <a:pt x="3844" y="2557"/>
                    <a:pt x="2052" y="4913"/>
                    <a:pt x="260" y="7269"/>
                  </a:cubicBezTo>
                  <a:cubicBezTo>
                    <a:pt x="0" y="7611"/>
                    <a:pt x="332" y="7947"/>
                    <a:pt x="679" y="7947"/>
                  </a:cubicBezTo>
                  <a:cubicBezTo>
                    <a:pt x="824" y="7947"/>
                    <a:pt x="971" y="7889"/>
                    <a:pt x="1078" y="7747"/>
                  </a:cubicBezTo>
                  <a:cubicBezTo>
                    <a:pt x="2870" y="5391"/>
                    <a:pt x="4662" y="3035"/>
                    <a:pt x="6454" y="679"/>
                  </a:cubicBezTo>
                  <a:cubicBezTo>
                    <a:pt x="6714" y="336"/>
                    <a:pt x="6382" y="1"/>
                    <a:pt x="6035"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1932550" y="1448888"/>
              <a:ext cx="147750" cy="78725"/>
            </a:xfrm>
            <a:custGeom>
              <a:avLst/>
              <a:gdLst/>
              <a:ahLst/>
              <a:cxnLst/>
              <a:rect l="l" t="t" r="r" b="b"/>
              <a:pathLst>
                <a:path w="5910" h="3149" extrusionOk="0">
                  <a:moveTo>
                    <a:pt x="5355" y="0"/>
                  </a:moveTo>
                  <a:cubicBezTo>
                    <a:pt x="5338" y="0"/>
                    <a:pt x="5320" y="1"/>
                    <a:pt x="5302" y="3"/>
                  </a:cubicBezTo>
                  <a:cubicBezTo>
                    <a:pt x="3394" y="186"/>
                    <a:pt x="1686" y="974"/>
                    <a:pt x="333" y="2337"/>
                  </a:cubicBezTo>
                  <a:cubicBezTo>
                    <a:pt x="0" y="2672"/>
                    <a:pt x="324" y="3148"/>
                    <a:pt x="687" y="3148"/>
                  </a:cubicBezTo>
                  <a:cubicBezTo>
                    <a:pt x="794" y="3148"/>
                    <a:pt x="905" y="3107"/>
                    <a:pt x="1003" y="3008"/>
                  </a:cubicBezTo>
                  <a:cubicBezTo>
                    <a:pt x="2172" y="1829"/>
                    <a:pt x="3645" y="1109"/>
                    <a:pt x="5302" y="951"/>
                  </a:cubicBezTo>
                  <a:cubicBezTo>
                    <a:pt x="5887" y="895"/>
                    <a:pt x="5910" y="0"/>
                    <a:pt x="5355"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1986450" y="1510263"/>
              <a:ext cx="156350" cy="89775"/>
            </a:xfrm>
            <a:custGeom>
              <a:avLst/>
              <a:gdLst/>
              <a:ahLst/>
              <a:cxnLst/>
              <a:rect l="l" t="t" r="r" b="b"/>
              <a:pathLst>
                <a:path w="6254" h="3591" extrusionOk="0">
                  <a:moveTo>
                    <a:pt x="5604" y="0"/>
                  </a:moveTo>
                  <a:cubicBezTo>
                    <a:pt x="5560" y="0"/>
                    <a:pt x="5513" y="7"/>
                    <a:pt x="5464" y="21"/>
                  </a:cubicBezTo>
                  <a:cubicBezTo>
                    <a:pt x="3560" y="563"/>
                    <a:pt x="1854" y="1498"/>
                    <a:pt x="361" y="2797"/>
                  </a:cubicBezTo>
                  <a:cubicBezTo>
                    <a:pt x="0" y="3112"/>
                    <a:pt x="335" y="3590"/>
                    <a:pt x="717" y="3590"/>
                  </a:cubicBezTo>
                  <a:cubicBezTo>
                    <a:pt x="823" y="3590"/>
                    <a:pt x="932" y="3554"/>
                    <a:pt x="1031" y="3468"/>
                  </a:cubicBezTo>
                  <a:cubicBezTo>
                    <a:pt x="2404" y="2272"/>
                    <a:pt x="3967" y="1433"/>
                    <a:pt x="5716" y="935"/>
                  </a:cubicBezTo>
                  <a:cubicBezTo>
                    <a:pt x="6253" y="781"/>
                    <a:pt x="6089" y="0"/>
                    <a:pt x="5604"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1876975" y="1381563"/>
              <a:ext cx="162625" cy="47600"/>
            </a:xfrm>
            <a:custGeom>
              <a:avLst/>
              <a:gdLst/>
              <a:ahLst/>
              <a:cxnLst/>
              <a:rect l="l" t="t" r="r" b="b"/>
              <a:pathLst>
                <a:path w="6505" h="1904" extrusionOk="0">
                  <a:moveTo>
                    <a:pt x="5789" y="0"/>
                  </a:moveTo>
                  <a:cubicBezTo>
                    <a:pt x="5757" y="0"/>
                    <a:pt x="5723" y="4"/>
                    <a:pt x="5689" y="10"/>
                  </a:cubicBezTo>
                  <a:cubicBezTo>
                    <a:pt x="3980" y="333"/>
                    <a:pt x="2273" y="657"/>
                    <a:pt x="564" y="980"/>
                  </a:cubicBezTo>
                  <a:cubicBezTo>
                    <a:pt x="1" y="1086"/>
                    <a:pt x="193" y="1904"/>
                    <a:pt x="716" y="1904"/>
                  </a:cubicBezTo>
                  <a:cubicBezTo>
                    <a:pt x="748" y="1904"/>
                    <a:pt x="782" y="1901"/>
                    <a:pt x="816" y="1894"/>
                  </a:cubicBezTo>
                  <a:cubicBezTo>
                    <a:pt x="2524" y="1571"/>
                    <a:pt x="4232" y="1248"/>
                    <a:pt x="5941" y="924"/>
                  </a:cubicBezTo>
                  <a:cubicBezTo>
                    <a:pt x="6504" y="817"/>
                    <a:pt x="6312" y="0"/>
                    <a:pt x="5789"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1374925" y="2852888"/>
              <a:ext cx="1289950" cy="719975"/>
            </a:xfrm>
            <a:custGeom>
              <a:avLst/>
              <a:gdLst/>
              <a:ahLst/>
              <a:cxnLst/>
              <a:rect l="l" t="t" r="r" b="b"/>
              <a:pathLst>
                <a:path w="51598" h="28799" extrusionOk="0">
                  <a:moveTo>
                    <a:pt x="38356" y="0"/>
                  </a:moveTo>
                  <a:cubicBezTo>
                    <a:pt x="38324" y="0"/>
                    <a:pt x="38295" y="8"/>
                    <a:pt x="38267" y="22"/>
                  </a:cubicBezTo>
                  <a:cubicBezTo>
                    <a:pt x="38237" y="32"/>
                    <a:pt x="38211" y="49"/>
                    <a:pt x="38188" y="73"/>
                  </a:cubicBezTo>
                  <a:cubicBezTo>
                    <a:pt x="38164" y="96"/>
                    <a:pt x="38147" y="122"/>
                    <a:pt x="38137" y="152"/>
                  </a:cubicBezTo>
                  <a:cubicBezTo>
                    <a:pt x="38122" y="182"/>
                    <a:pt x="38114" y="214"/>
                    <a:pt x="38116" y="248"/>
                  </a:cubicBezTo>
                  <a:cubicBezTo>
                    <a:pt x="38119" y="270"/>
                    <a:pt x="38122" y="292"/>
                    <a:pt x="38124" y="314"/>
                  </a:cubicBezTo>
                  <a:cubicBezTo>
                    <a:pt x="38136" y="356"/>
                    <a:pt x="38157" y="392"/>
                    <a:pt x="38188" y="423"/>
                  </a:cubicBezTo>
                  <a:cubicBezTo>
                    <a:pt x="38204" y="436"/>
                    <a:pt x="38221" y="449"/>
                    <a:pt x="38238" y="462"/>
                  </a:cubicBezTo>
                  <a:cubicBezTo>
                    <a:pt x="38277" y="484"/>
                    <a:pt x="38318" y="495"/>
                    <a:pt x="38362" y="495"/>
                  </a:cubicBezTo>
                  <a:cubicBezTo>
                    <a:pt x="38366" y="496"/>
                    <a:pt x="38370" y="496"/>
                    <a:pt x="38374" y="496"/>
                  </a:cubicBezTo>
                  <a:cubicBezTo>
                    <a:pt x="38404" y="496"/>
                    <a:pt x="38432" y="488"/>
                    <a:pt x="38458" y="475"/>
                  </a:cubicBezTo>
                  <a:cubicBezTo>
                    <a:pt x="38488" y="464"/>
                    <a:pt x="38515" y="448"/>
                    <a:pt x="38538" y="423"/>
                  </a:cubicBezTo>
                  <a:cubicBezTo>
                    <a:pt x="38562" y="400"/>
                    <a:pt x="38579" y="374"/>
                    <a:pt x="38589" y="343"/>
                  </a:cubicBezTo>
                  <a:cubicBezTo>
                    <a:pt x="38604" y="315"/>
                    <a:pt x="38611" y="283"/>
                    <a:pt x="38610" y="248"/>
                  </a:cubicBezTo>
                  <a:cubicBezTo>
                    <a:pt x="38607" y="227"/>
                    <a:pt x="38604" y="204"/>
                    <a:pt x="38601" y="182"/>
                  </a:cubicBezTo>
                  <a:cubicBezTo>
                    <a:pt x="38590" y="141"/>
                    <a:pt x="38569" y="104"/>
                    <a:pt x="38538" y="73"/>
                  </a:cubicBezTo>
                  <a:cubicBezTo>
                    <a:pt x="38521" y="60"/>
                    <a:pt x="38504" y="47"/>
                    <a:pt x="38487" y="35"/>
                  </a:cubicBezTo>
                  <a:cubicBezTo>
                    <a:pt x="38449" y="12"/>
                    <a:pt x="38408" y="1"/>
                    <a:pt x="38362" y="1"/>
                  </a:cubicBezTo>
                  <a:cubicBezTo>
                    <a:pt x="38360" y="0"/>
                    <a:pt x="38358" y="0"/>
                    <a:pt x="38356" y="0"/>
                  </a:cubicBezTo>
                  <a:close/>
                  <a:moveTo>
                    <a:pt x="36546" y="1377"/>
                  </a:moveTo>
                  <a:cubicBezTo>
                    <a:pt x="36522" y="1377"/>
                    <a:pt x="36498" y="1378"/>
                    <a:pt x="36473" y="1381"/>
                  </a:cubicBezTo>
                  <a:cubicBezTo>
                    <a:pt x="36430" y="1384"/>
                    <a:pt x="36386" y="1388"/>
                    <a:pt x="36343" y="1392"/>
                  </a:cubicBezTo>
                  <a:cubicBezTo>
                    <a:pt x="36214" y="1403"/>
                    <a:pt x="36089" y="1497"/>
                    <a:pt x="36095" y="1639"/>
                  </a:cubicBezTo>
                  <a:cubicBezTo>
                    <a:pt x="36101" y="1782"/>
                    <a:pt x="36204" y="1874"/>
                    <a:pt x="36343" y="1887"/>
                  </a:cubicBezTo>
                  <a:cubicBezTo>
                    <a:pt x="36386" y="1891"/>
                    <a:pt x="36430" y="1894"/>
                    <a:pt x="36473" y="1898"/>
                  </a:cubicBezTo>
                  <a:cubicBezTo>
                    <a:pt x="36500" y="1900"/>
                    <a:pt x="36524" y="1901"/>
                    <a:pt x="36548" y="1901"/>
                  </a:cubicBezTo>
                  <a:cubicBezTo>
                    <a:pt x="36582" y="1901"/>
                    <a:pt x="36615" y="1899"/>
                    <a:pt x="36653" y="1893"/>
                  </a:cubicBezTo>
                  <a:cubicBezTo>
                    <a:pt x="36761" y="1876"/>
                    <a:pt x="36850" y="1744"/>
                    <a:pt x="36846" y="1639"/>
                  </a:cubicBezTo>
                  <a:cubicBezTo>
                    <a:pt x="36841" y="1532"/>
                    <a:pt x="36769" y="1403"/>
                    <a:pt x="36653" y="1386"/>
                  </a:cubicBezTo>
                  <a:cubicBezTo>
                    <a:pt x="36616" y="1380"/>
                    <a:pt x="36581" y="1377"/>
                    <a:pt x="36546" y="1377"/>
                  </a:cubicBezTo>
                  <a:close/>
                  <a:moveTo>
                    <a:pt x="40028" y="1468"/>
                  </a:moveTo>
                  <a:cubicBezTo>
                    <a:pt x="39719" y="1468"/>
                    <a:pt x="39401" y="1597"/>
                    <a:pt x="39152" y="1838"/>
                  </a:cubicBezTo>
                  <a:cubicBezTo>
                    <a:pt x="38912" y="2005"/>
                    <a:pt x="38706" y="2240"/>
                    <a:pt x="38579" y="2567"/>
                  </a:cubicBezTo>
                  <a:cubicBezTo>
                    <a:pt x="38485" y="2808"/>
                    <a:pt x="38555" y="3102"/>
                    <a:pt x="38694" y="3266"/>
                  </a:cubicBezTo>
                  <a:cubicBezTo>
                    <a:pt x="38699" y="3278"/>
                    <a:pt x="38702" y="3289"/>
                    <a:pt x="38707" y="3301"/>
                  </a:cubicBezTo>
                  <a:cubicBezTo>
                    <a:pt x="38742" y="3376"/>
                    <a:pt x="38800" y="3412"/>
                    <a:pt x="38860" y="3412"/>
                  </a:cubicBezTo>
                  <a:cubicBezTo>
                    <a:pt x="38886" y="3412"/>
                    <a:pt x="38912" y="3406"/>
                    <a:pt x="38937" y="3393"/>
                  </a:cubicBezTo>
                  <a:cubicBezTo>
                    <a:pt x="38992" y="3391"/>
                    <a:pt x="39052" y="3368"/>
                    <a:pt x="39111" y="3323"/>
                  </a:cubicBezTo>
                  <a:cubicBezTo>
                    <a:pt x="39517" y="3131"/>
                    <a:pt x="39877" y="2812"/>
                    <a:pt x="40310" y="2700"/>
                  </a:cubicBezTo>
                  <a:cubicBezTo>
                    <a:pt x="40539" y="2640"/>
                    <a:pt x="40682" y="2302"/>
                    <a:pt x="40649" y="2017"/>
                  </a:cubicBezTo>
                  <a:cubicBezTo>
                    <a:pt x="40612" y="1690"/>
                    <a:pt x="40425" y="1513"/>
                    <a:pt x="40183" y="1479"/>
                  </a:cubicBezTo>
                  <a:cubicBezTo>
                    <a:pt x="40132" y="1471"/>
                    <a:pt x="40080" y="1468"/>
                    <a:pt x="40028" y="1468"/>
                  </a:cubicBezTo>
                  <a:close/>
                  <a:moveTo>
                    <a:pt x="31492" y="2958"/>
                  </a:moveTo>
                  <a:cubicBezTo>
                    <a:pt x="31460" y="2958"/>
                    <a:pt x="31430" y="2965"/>
                    <a:pt x="31403" y="2980"/>
                  </a:cubicBezTo>
                  <a:cubicBezTo>
                    <a:pt x="31372" y="2989"/>
                    <a:pt x="31346" y="3006"/>
                    <a:pt x="31324" y="3030"/>
                  </a:cubicBezTo>
                  <a:cubicBezTo>
                    <a:pt x="31299" y="3053"/>
                    <a:pt x="31283" y="3080"/>
                    <a:pt x="31272" y="3110"/>
                  </a:cubicBezTo>
                  <a:cubicBezTo>
                    <a:pt x="31257" y="3140"/>
                    <a:pt x="31249" y="3172"/>
                    <a:pt x="31252" y="3206"/>
                  </a:cubicBezTo>
                  <a:cubicBezTo>
                    <a:pt x="31254" y="3227"/>
                    <a:pt x="31257" y="3249"/>
                    <a:pt x="31260" y="3271"/>
                  </a:cubicBezTo>
                  <a:cubicBezTo>
                    <a:pt x="31272" y="3313"/>
                    <a:pt x="31293" y="3349"/>
                    <a:pt x="31324" y="3380"/>
                  </a:cubicBezTo>
                  <a:cubicBezTo>
                    <a:pt x="31340" y="3394"/>
                    <a:pt x="31357" y="3406"/>
                    <a:pt x="31373" y="3420"/>
                  </a:cubicBezTo>
                  <a:cubicBezTo>
                    <a:pt x="31413" y="3441"/>
                    <a:pt x="31454" y="3453"/>
                    <a:pt x="31498" y="3453"/>
                  </a:cubicBezTo>
                  <a:cubicBezTo>
                    <a:pt x="31502" y="3453"/>
                    <a:pt x="31506" y="3453"/>
                    <a:pt x="31510" y="3453"/>
                  </a:cubicBezTo>
                  <a:cubicBezTo>
                    <a:pt x="31540" y="3453"/>
                    <a:pt x="31568" y="3446"/>
                    <a:pt x="31593" y="3432"/>
                  </a:cubicBezTo>
                  <a:cubicBezTo>
                    <a:pt x="31624" y="3422"/>
                    <a:pt x="31651" y="3405"/>
                    <a:pt x="31674" y="3380"/>
                  </a:cubicBezTo>
                  <a:cubicBezTo>
                    <a:pt x="31698" y="3359"/>
                    <a:pt x="31714" y="3332"/>
                    <a:pt x="31725" y="3301"/>
                  </a:cubicBezTo>
                  <a:cubicBezTo>
                    <a:pt x="31740" y="3272"/>
                    <a:pt x="31747" y="3240"/>
                    <a:pt x="31746" y="3206"/>
                  </a:cubicBezTo>
                  <a:cubicBezTo>
                    <a:pt x="31743" y="3184"/>
                    <a:pt x="31740" y="3161"/>
                    <a:pt x="31737" y="3140"/>
                  </a:cubicBezTo>
                  <a:cubicBezTo>
                    <a:pt x="31726" y="3098"/>
                    <a:pt x="31704" y="3061"/>
                    <a:pt x="31674" y="3030"/>
                  </a:cubicBezTo>
                  <a:cubicBezTo>
                    <a:pt x="31656" y="3018"/>
                    <a:pt x="31640" y="3004"/>
                    <a:pt x="31623" y="2992"/>
                  </a:cubicBezTo>
                  <a:cubicBezTo>
                    <a:pt x="31585" y="2969"/>
                    <a:pt x="31543" y="2958"/>
                    <a:pt x="31498" y="2958"/>
                  </a:cubicBezTo>
                  <a:cubicBezTo>
                    <a:pt x="31496" y="2958"/>
                    <a:pt x="31494" y="2958"/>
                    <a:pt x="31492" y="2958"/>
                  </a:cubicBezTo>
                  <a:close/>
                  <a:moveTo>
                    <a:pt x="6290" y="3205"/>
                  </a:moveTo>
                  <a:cubicBezTo>
                    <a:pt x="6260" y="3205"/>
                    <a:pt x="6232" y="3213"/>
                    <a:pt x="6207" y="3226"/>
                  </a:cubicBezTo>
                  <a:cubicBezTo>
                    <a:pt x="6176" y="3237"/>
                    <a:pt x="6150" y="3254"/>
                    <a:pt x="6127" y="3278"/>
                  </a:cubicBezTo>
                  <a:cubicBezTo>
                    <a:pt x="6102" y="3301"/>
                    <a:pt x="6086" y="3327"/>
                    <a:pt x="6075" y="3358"/>
                  </a:cubicBezTo>
                  <a:cubicBezTo>
                    <a:pt x="6060" y="3387"/>
                    <a:pt x="6053" y="3419"/>
                    <a:pt x="6055" y="3453"/>
                  </a:cubicBezTo>
                  <a:cubicBezTo>
                    <a:pt x="6057" y="3474"/>
                    <a:pt x="6060" y="3497"/>
                    <a:pt x="6063" y="3519"/>
                  </a:cubicBezTo>
                  <a:cubicBezTo>
                    <a:pt x="6074" y="3561"/>
                    <a:pt x="6096" y="3597"/>
                    <a:pt x="6127" y="3628"/>
                  </a:cubicBezTo>
                  <a:cubicBezTo>
                    <a:pt x="6144" y="3641"/>
                    <a:pt x="6160" y="3654"/>
                    <a:pt x="6177" y="3666"/>
                  </a:cubicBezTo>
                  <a:cubicBezTo>
                    <a:pt x="6216" y="3689"/>
                    <a:pt x="6257" y="3701"/>
                    <a:pt x="6302" y="3701"/>
                  </a:cubicBezTo>
                  <a:cubicBezTo>
                    <a:pt x="6304" y="3701"/>
                    <a:pt x="6306" y="3701"/>
                    <a:pt x="6308" y="3701"/>
                  </a:cubicBezTo>
                  <a:cubicBezTo>
                    <a:pt x="6340" y="3701"/>
                    <a:pt x="6369" y="3693"/>
                    <a:pt x="6397" y="3679"/>
                  </a:cubicBezTo>
                  <a:cubicBezTo>
                    <a:pt x="6428" y="3670"/>
                    <a:pt x="6454" y="3652"/>
                    <a:pt x="6476" y="3628"/>
                  </a:cubicBezTo>
                  <a:cubicBezTo>
                    <a:pt x="6501" y="3606"/>
                    <a:pt x="6517" y="3580"/>
                    <a:pt x="6528" y="3549"/>
                  </a:cubicBezTo>
                  <a:cubicBezTo>
                    <a:pt x="6543" y="3519"/>
                    <a:pt x="6550" y="3487"/>
                    <a:pt x="6549" y="3454"/>
                  </a:cubicBezTo>
                  <a:cubicBezTo>
                    <a:pt x="6546" y="3431"/>
                    <a:pt x="6543" y="3409"/>
                    <a:pt x="6540" y="3388"/>
                  </a:cubicBezTo>
                  <a:cubicBezTo>
                    <a:pt x="6529" y="3345"/>
                    <a:pt x="6507" y="3309"/>
                    <a:pt x="6477" y="3278"/>
                  </a:cubicBezTo>
                  <a:cubicBezTo>
                    <a:pt x="6460" y="3266"/>
                    <a:pt x="6443" y="3252"/>
                    <a:pt x="6427" y="3240"/>
                  </a:cubicBezTo>
                  <a:cubicBezTo>
                    <a:pt x="6388" y="3217"/>
                    <a:pt x="6346" y="3206"/>
                    <a:pt x="6302" y="3206"/>
                  </a:cubicBezTo>
                  <a:cubicBezTo>
                    <a:pt x="6298" y="3206"/>
                    <a:pt x="6294" y="3205"/>
                    <a:pt x="6290" y="3205"/>
                  </a:cubicBezTo>
                  <a:close/>
                  <a:moveTo>
                    <a:pt x="11414" y="840"/>
                  </a:moveTo>
                  <a:cubicBezTo>
                    <a:pt x="11156" y="840"/>
                    <a:pt x="10915" y="1009"/>
                    <a:pt x="10789" y="1334"/>
                  </a:cubicBezTo>
                  <a:cubicBezTo>
                    <a:pt x="10506" y="1387"/>
                    <a:pt x="10352" y="1903"/>
                    <a:pt x="10493" y="2249"/>
                  </a:cubicBezTo>
                  <a:cubicBezTo>
                    <a:pt x="10747" y="2868"/>
                    <a:pt x="11230" y="3263"/>
                    <a:pt x="11630" y="3674"/>
                  </a:cubicBezTo>
                  <a:cubicBezTo>
                    <a:pt x="11832" y="3883"/>
                    <a:pt x="12088" y="4039"/>
                    <a:pt x="12336" y="4039"/>
                  </a:cubicBezTo>
                  <a:cubicBezTo>
                    <a:pt x="12521" y="4039"/>
                    <a:pt x="12701" y="3952"/>
                    <a:pt x="12853" y="3737"/>
                  </a:cubicBezTo>
                  <a:cubicBezTo>
                    <a:pt x="13699" y="2532"/>
                    <a:pt x="12343" y="1068"/>
                    <a:pt x="11576" y="862"/>
                  </a:cubicBezTo>
                  <a:cubicBezTo>
                    <a:pt x="11522" y="847"/>
                    <a:pt x="11468" y="840"/>
                    <a:pt x="11414" y="840"/>
                  </a:cubicBezTo>
                  <a:close/>
                  <a:moveTo>
                    <a:pt x="25656" y="4021"/>
                  </a:moveTo>
                  <a:cubicBezTo>
                    <a:pt x="25624" y="4021"/>
                    <a:pt x="25594" y="4028"/>
                    <a:pt x="25567" y="4042"/>
                  </a:cubicBezTo>
                  <a:cubicBezTo>
                    <a:pt x="25536" y="4053"/>
                    <a:pt x="25509" y="4069"/>
                    <a:pt x="25488" y="4093"/>
                  </a:cubicBezTo>
                  <a:cubicBezTo>
                    <a:pt x="25463" y="4116"/>
                    <a:pt x="25446" y="4143"/>
                    <a:pt x="25436" y="4174"/>
                  </a:cubicBezTo>
                  <a:cubicBezTo>
                    <a:pt x="25421" y="4203"/>
                    <a:pt x="25413" y="4235"/>
                    <a:pt x="25415" y="4269"/>
                  </a:cubicBezTo>
                  <a:cubicBezTo>
                    <a:pt x="25417" y="4290"/>
                    <a:pt x="25421" y="4312"/>
                    <a:pt x="25424" y="4335"/>
                  </a:cubicBezTo>
                  <a:cubicBezTo>
                    <a:pt x="25436" y="4376"/>
                    <a:pt x="25457" y="4412"/>
                    <a:pt x="25488" y="4443"/>
                  </a:cubicBezTo>
                  <a:cubicBezTo>
                    <a:pt x="25504" y="4457"/>
                    <a:pt x="25521" y="4469"/>
                    <a:pt x="25537" y="4483"/>
                  </a:cubicBezTo>
                  <a:cubicBezTo>
                    <a:pt x="25576" y="4504"/>
                    <a:pt x="25618" y="4516"/>
                    <a:pt x="25662" y="4517"/>
                  </a:cubicBezTo>
                  <a:cubicBezTo>
                    <a:pt x="25664" y="4517"/>
                    <a:pt x="25666" y="4517"/>
                    <a:pt x="25669" y="4517"/>
                  </a:cubicBezTo>
                  <a:cubicBezTo>
                    <a:pt x="25700" y="4517"/>
                    <a:pt x="25730" y="4509"/>
                    <a:pt x="25757" y="4495"/>
                  </a:cubicBezTo>
                  <a:cubicBezTo>
                    <a:pt x="25788" y="4485"/>
                    <a:pt x="25815" y="4468"/>
                    <a:pt x="25838" y="4443"/>
                  </a:cubicBezTo>
                  <a:cubicBezTo>
                    <a:pt x="25862" y="4422"/>
                    <a:pt x="25878" y="4395"/>
                    <a:pt x="25888" y="4364"/>
                  </a:cubicBezTo>
                  <a:cubicBezTo>
                    <a:pt x="25904" y="4335"/>
                    <a:pt x="25911" y="4303"/>
                    <a:pt x="25910" y="4269"/>
                  </a:cubicBezTo>
                  <a:cubicBezTo>
                    <a:pt x="25907" y="4247"/>
                    <a:pt x="25904" y="4225"/>
                    <a:pt x="25901" y="4203"/>
                  </a:cubicBezTo>
                  <a:cubicBezTo>
                    <a:pt x="25889" y="4161"/>
                    <a:pt x="25868" y="4125"/>
                    <a:pt x="25838" y="4094"/>
                  </a:cubicBezTo>
                  <a:cubicBezTo>
                    <a:pt x="25820" y="4081"/>
                    <a:pt x="25804" y="4068"/>
                    <a:pt x="25787" y="4055"/>
                  </a:cubicBezTo>
                  <a:cubicBezTo>
                    <a:pt x="25749" y="4032"/>
                    <a:pt x="25707" y="4021"/>
                    <a:pt x="25662" y="4021"/>
                  </a:cubicBezTo>
                  <a:cubicBezTo>
                    <a:pt x="25660" y="4021"/>
                    <a:pt x="25658" y="4021"/>
                    <a:pt x="25656" y="4021"/>
                  </a:cubicBezTo>
                  <a:close/>
                  <a:moveTo>
                    <a:pt x="49616" y="4021"/>
                  </a:moveTo>
                  <a:cubicBezTo>
                    <a:pt x="49585" y="4021"/>
                    <a:pt x="49555" y="4028"/>
                    <a:pt x="49528" y="4042"/>
                  </a:cubicBezTo>
                  <a:cubicBezTo>
                    <a:pt x="49497" y="4053"/>
                    <a:pt x="49471" y="4069"/>
                    <a:pt x="49448" y="4093"/>
                  </a:cubicBezTo>
                  <a:cubicBezTo>
                    <a:pt x="49423" y="4116"/>
                    <a:pt x="49407" y="4143"/>
                    <a:pt x="49396" y="4174"/>
                  </a:cubicBezTo>
                  <a:cubicBezTo>
                    <a:pt x="49381" y="4203"/>
                    <a:pt x="49374" y="4235"/>
                    <a:pt x="49376" y="4269"/>
                  </a:cubicBezTo>
                  <a:cubicBezTo>
                    <a:pt x="49379" y="4290"/>
                    <a:pt x="49382" y="4312"/>
                    <a:pt x="49384" y="4335"/>
                  </a:cubicBezTo>
                  <a:cubicBezTo>
                    <a:pt x="49396" y="4376"/>
                    <a:pt x="49417" y="4412"/>
                    <a:pt x="49448" y="4443"/>
                  </a:cubicBezTo>
                  <a:cubicBezTo>
                    <a:pt x="49465" y="4457"/>
                    <a:pt x="49481" y="4469"/>
                    <a:pt x="49498" y="4483"/>
                  </a:cubicBezTo>
                  <a:cubicBezTo>
                    <a:pt x="49537" y="4504"/>
                    <a:pt x="49578" y="4516"/>
                    <a:pt x="49623" y="4517"/>
                  </a:cubicBezTo>
                  <a:cubicBezTo>
                    <a:pt x="49625" y="4517"/>
                    <a:pt x="49627" y="4517"/>
                    <a:pt x="49629" y="4517"/>
                  </a:cubicBezTo>
                  <a:cubicBezTo>
                    <a:pt x="49661" y="4517"/>
                    <a:pt x="49691" y="4509"/>
                    <a:pt x="49719" y="4495"/>
                  </a:cubicBezTo>
                  <a:cubicBezTo>
                    <a:pt x="49749" y="4485"/>
                    <a:pt x="49776" y="4468"/>
                    <a:pt x="49798" y="4443"/>
                  </a:cubicBezTo>
                  <a:cubicBezTo>
                    <a:pt x="49822" y="4422"/>
                    <a:pt x="49840" y="4395"/>
                    <a:pt x="49849" y="4364"/>
                  </a:cubicBezTo>
                  <a:cubicBezTo>
                    <a:pt x="49864" y="4335"/>
                    <a:pt x="49872" y="4303"/>
                    <a:pt x="49871" y="4269"/>
                  </a:cubicBezTo>
                  <a:cubicBezTo>
                    <a:pt x="49867" y="4247"/>
                    <a:pt x="49864" y="4225"/>
                    <a:pt x="49861" y="4203"/>
                  </a:cubicBezTo>
                  <a:cubicBezTo>
                    <a:pt x="49850" y="4161"/>
                    <a:pt x="49828" y="4125"/>
                    <a:pt x="49798" y="4094"/>
                  </a:cubicBezTo>
                  <a:cubicBezTo>
                    <a:pt x="49781" y="4081"/>
                    <a:pt x="49764" y="4068"/>
                    <a:pt x="49748" y="4055"/>
                  </a:cubicBezTo>
                  <a:cubicBezTo>
                    <a:pt x="49709" y="4032"/>
                    <a:pt x="49668" y="4021"/>
                    <a:pt x="49623" y="4021"/>
                  </a:cubicBezTo>
                  <a:cubicBezTo>
                    <a:pt x="49621" y="4021"/>
                    <a:pt x="49618" y="4021"/>
                    <a:pt x="49616" y="4021"/>
                  </a:cubicBezTo>
                  <a:close/>
                  <a:moveTo>
                    <a:pt x="32994" y="1847"/>
                  </a:moveTo>
                  <a:cubicBezTo>
                    <a:pt x="32844" y="1847"/>
                    <a:pt x="32696" y="1871"/>
                    <a:pt x="32553" y="1934"/>
                  </a:cubicBezTo>
                  <a:cubicBezTo>
                    <a:pt x="32287" y="2050"/>
                    <a:pt x="32053" y="2297"/>
                    <a:pt x="31906" y="2618"/>
                  </a:cubicBezTo>
                  <a:cubicBezTo>
                    <a:pt x="31432" y="3654"/>
                    <a:pt x="32282" y="4359"/>
                    <a:pt x="32940" y="4541"/>
                  </a:cubicBezTo>
                  <a:cubicBezTo>
                    <a:pt x="33057" y="4574"/>
                    <a:pt x="33175" y="4589"/>
                    <a:pt x="33294" y="4589"/>
                  </a:cubicBezTo>
                  <a:cubicBezTo>
                    <a:pt x="33384" y="4589"/>
                    <a:pt x="33475" y="4580"/>
                    <a:pt x="33565" y="4562"/>
                  </a:cubicBezTo>
                  <a:cubicBezTo>
                    <a:pt x="33765" y="4523"/>
                    <a:pt x="33974" y="4427"/>
                    <a:pt x="34085" y="4199"/>
                  </a:cubicBezTo>
                  <a:cubicBezTo>
                    <a:pt x="34139" y="4088"/>
                    <a:pt x="34162" y="3956"/>
                    <a:pt x="34185" y="3827"/>
                  </a:cubicBezTo>
                  <a:cubicBezTo>
                    <a:pt x="34229" y="3587"/>
                    <a:pt x="34272" y="3346"/>
                    <a:pt x="34314" y="3107"/>
                  </a:cubicBezTo>
                  <a:cubicBezTo>
                    <a:pt x="34359" y="2862"/>
                    <a:pt x="34400" y="2587"/>
                    <a:pt x="34305" y="2369"/>
                  </a:cubicBezTo>
                  <a:cubicBezTo>
                    <a:pt x="34204" y="2137"/>
                    <a:pt x="33987" y="2059"/>
                    <a:pt x="33793" y="2001"/>
                  </a:cubicBezTo>
                  <a:cubicBezTo>
                    <a:pt x="33531" y="1924"/>
                    <a:pt x="33260" y="1847"/>
                    <a:pt x="32994" y="1847"/>
                  </a:cubicBezTo>
                  <a:close/>
                  <a:moveTo>
                    <a:pt x="17766" y="4269"/>
                  </a:moveTo>
                  <a:cubicBezTo>
                    <a:pt x="17734" y="4269"/>
                    <a:pt x="17705" y="4276"/>
                    <a:pt x="17677" y="4290"/>
                  </a:cubicBezTo>
                  <a:cubicBezTo>
                    <a:pt x="17646" y="4300"/>
                    <a:pt x="17620" y="4317"/>
                    <a:pt x="17598" y="4341"/>
                  </a:cubicBezTo>
                  <a:cubicBezTo>
                    <a:pt x="17573" y="4364"/>
                    <a:pt x="17557" y="4391"/>
                    <a:pt x="17546" y="4421"/>
                  </a:cubicBezTo>
                  <a:cubicBezTo>
                    <a:pt x="17531" y="4451"/>
                    <a:pt x="17524" y="4483"/>
                    <a:pt x="17526" y="4517"/>
                  </a:cubicBezTo>
                  <a:cubicBezTo>
                    <a:pt x="17528" y="4538"/>
                    <a:pt x="17531" y="4560"/>
                    <a:pt x="17534" y="4582"/>
                  </a:cubicBezTo>
                  <a:cubicBezTo>
                    <a:pt x="17545" y="4624"/>
                    <a:pt x="17567" y="4660"/>
                    <a:pt x="17598" y="4691"/>
                  </a:cubicBezTo>
                  <a:cubicBezTo>
                    <a:pt x="17614" y="4705"/>
                    <a:pt x="17631" y="4717"/>
                    <a:pt x="17648" y="4730"/>
                  </a:cubicBezTo>
                  <a:cubicBezTo>
                    <a:pt x="17686" y="4752"/>
                    <a:pt x="17728" y="4763"/>
                    <a:pt x="17773" y="4763"/>
                  </a:cubicBezTo>
                  <a:cubicBezTo>
                    <a:pt x="17776" y="4764"/>
                    <a:pt x="17780" y="4764"/>
                    <a:pt x="17784" y="4764"/>
                  </a:cubicBezTo>
                  <a:cubicBezTo>
                    <a:pt x="17814" y="4764"/>
                    <a:pt x="17842" y="4757"/>
                    <a:pt x="17868" y="4743"/>
                  </a:cubicBezTo>
                  <a:cubicBezTo>
                    <a:pt x="17899" y="4733"/>
                    <a:pt x="17925" y="4716"/>
                    <a:pt x="17947" y="4691"/>
                  </a:cubicBezTo>
                  <a:cubicBezTo>
                    <a:pt x="17972" y="4668"/>
                    <a:pt x="17988" y="4643"/>
                    <a:pt x="17999" y="4612"/>
                  </a:cubicBezTo>
                  <a:cubicBezTo>
                    <a:pt x="18014" y="4583"/>
                    <a:pt x="18021" y="4551"/>
                    <a:pt x="18020" y="4517"/>
                  </a:cubicBezTo>
                  <a:cubicBezTo>
                    <a:pt x="18017" y="4495"/>
                    <a:pt x="18014" y="4472"/>
                    <a:pt x="18011" y="4451"/>
                  </a:cubicBezTo>
                  <a:cubicBezTo>
                    <a:pt x="18000" y="4409"/>
                    <a:pt x="17978" y="4372"/>
                    <a:pt x="17947" y="4341"/>
                  </a:cubicBezTo>
                  <a:cubicBezTo>
                    <a:pt x="17931" y="4329"/>
                    <a:pt x="17914" y="4315"/>
                    <a:pt x="17897" y="4303"/>
                  </a:cubicBezTo>
                  <a:cubicBezTo>
                    <a:pt x="17859" y="4280"/>
                    <a:pt x="17817" y="4269"/>
                    <a:pt x="17773" y="4269"/>
                  </a:cubicBezTo>
                  <a:cubicBezTo>
                    <a:pt x="17770" y="4269"/>
                    <a:pt x="17768" y="4269"/>
                    <a:pt x="17766" y="4269"/>
                  </a:cubicBezTo>
                  <a:close/>
                  <a:moveTo>
                    <a:pt x="34954" y="4517"/>
                  </a:moveTo>
                  <a:cubicBezTo>
                    <a:pt x="34922" y="4517"/>
                    <a:pt x="34894" y="4523"/>
                    <a:pt x="34866" y="4537"/>
                  </a:cubicBezTo>
                  <a:cubicBezTo>
                    <a:pt x="34835" y="4548"/>
                    <a:pt x="34809" y="4565"/>
                    <a:pt x="34786" y="4589"/>
                  </a:cubicBezTo>
                  <a:cubicBezTo>
                    <a:pt x="34763" y="4612"/>
                    <a:pt x="34745" y="4637"/>
                    <a:pt x="34735" y="4668"/>
                  </a:cubicBezTo>
                  <a:cubicBezTo>
                    <a:pt x="34719" y="4698"/>
                    <a:pt x="34713" y="4729"/>
                    <a:pt x="34714" y="4763"/>
                  </a:cubicBezTo>
                  <a:cubicBezTo>
                    <a:pt x="34717" y="4786"/>
                    <a:pt x="34720" y="4808"/>
                    <a:pt x="34722" y="4830"/>
                  </a:cubicBezTo>
                  <a:cubicBezTo>
                    <a:pt x="34735" y="4872"/>
                    <a:pt x="34755" y="4908"/>
                    <a:pt x="34786" y="4939"/>
                  </a:cubicBezTo>
                  <a:cubicBezTo>
                    <a:pt x="34803" y="4951"/>
                    <a:pt x="34819" y="4965"/>
                    <a:pt x="34837" y="4977"/>
                  </a:cubicBezTo>
                  <a:cubicBezTo>
                    <a:pt x="34875" y="5000"/>
                    <a:pt x="34916" y="5011"/>
                    <a:pt x="34961" y="5011"/>
                  </a:cubicBezTo>
                  <a:cubicBezTo>
                    <a:pt x="34963" y="5011"/>
                    <a:pt x="34965" y="5011"/>
                    <a:pt x="34967" y="5011"/>
                  </a:cubicBezTo>
                  <a:cubicBezTo>
                    <a:pt x="34999" y="5011"/>
                    <a:pt x="35029" y="5004"/>
                    <a:pt x="35057" y="4990"/>
                  </a:cubicBezTo>
                  <a:cubicBezTo>
                    <a:pt x="35087" y="4980"/>
                    <a:pt x="35114" y="4963"/>
                    <a:pt x="35136" y="4939"/>
                  </a:cubicBezTo>
                  <a:cubicBezTo>
                    <a:pt x="35160" y="4916"/>
                    <a:pt x="35178" y="4891"/>
                    <a:pt x="35187" y="4860"/>
                  </a:cubicBezTo>
                  <a:cubicBezTo>
                    <a:pt x="35203" y="4830"/>
                    <a:pt x="35210" y="4798"/>
                    <a:pt x="35209" y="4765"/>
                  </a:cubicBezTo>
                  <a:cubicBezTo>
                    <a:pt x="35206" y="4742"/>
                    <a:pt x="35203" y="4720"/>
                    <a:pt x="35199" y="4698"/>
                  </a:cubicBezTo>
                  <a:cubicBezTo>
                    <a:pt x="35188" y="4656"/>
                    <a:pt x="35166" y="4620"/>
                    <a:pt x="35136" y="4589"/>
                  </a:cubicBezTo>
                  <a:cubicBezTo>
                    <a:pt x="35119" y="4577"/>
                    <a:pt x="35102" y="4563"/>
                    <a:pt x="35086" y="4551"/>
                  </a:cubicBezTo>
                  <a:cubicBezTo>
                    <a:pt x="35048" y="4528"/>
                    <a:pt x="35006" y="4517"/>
                    <a:pt x="34961" y="4517"/>
                  </a:cubicBezTo>
                  <a:cubicBezTo>
                    <a:pt x="34958" y="4517"/>
                    <a:pt x="34956" y="4517"/>
                    <a:pt x="34954" y="4517"/>
                  </a:cubicBezTo>
                  <a:close/>
                  <a:moveTo>
                    <a:pt x="20389" y="3544"/>
                  </a:moveTo>
                  <a:cubicBezTo>
                    <a:pt x="20243" y="3544"/>
                    <a:pt x="20099" y="3561"/>
                    <a:pt x="19959" y="3607"/>
                  </a:cubicBezTo>
                  <a:cubicBezTo>
                    <a:pt x="19700" y="3690"/>
                    <a:pt x="19474" y="3868"/>
                    <a:pt x="19330" y="4099"/>
                  </a:cubicBezTo>
                  <a:cubicBezTo>
                    <a:pt x="18870" y="4844"/>
                    <a:pt x="19697" y="5351"/>
                    <a:pt x="20336" y="5482"/>
                  </a:cubicBezTo>
                  <a:cubicBezTo>
                    <a:pt x="20449" y="5506"/>
                    <a:pt x="20565" y="5517"/>
                    <a:pt x="20680" y="5517"/>
                  </a:cubicBezTo>
                  <a:cubicBezTo>
                    <a:pt x="20768" y="5517"/>
                    <a:pt x="20856" y="5510"/>
                    <a:pt x="20944" y="5498"/>
                  </a:cubicBezTo>
                  <a:cubicBezTo>
                    <a:pt x="21137" y="5470"/>
                    <a:pt x="21341" y="5401"/>
                    <a:pt x="21449" y="5237"/>
                  </a:cubicBezTo>
                  <a:cubicBezTo>
                    <a:pt x="21500" y="5156"/>
                    <a:pt x="21524" y="5061"/>
                    <a:pt x="21547" y="4968"/>
                  </a:cubicBezTo>
                  <a:cubicBezTo>
                    <a:pt x="21588" y="4796"/>
                    <a:pt x="21631" y="4623"/>
                    <a:pt x="21672" y="4451"/>
                  </a:cubicBezTo>
                  <a:cubicBezTo>
                    <a:pt x="21715" y="4274"/>
                    <a:pt x="21755" y="4077"/>
                    <a:pt x="21663" y="3920"/>
                  </a:cubicBezTo>
                  <a:cubicBezTo>
                    <a:pt x="21564" y="3752"/>
                    <a:pt x="21354" y="3696"/>
                    <a:pt x="21164" y="3655"/>
                  </a:cubicBezTo>
                  <a:cubicBezTo>
                    <a:pt x="20910" y="3599"/>
                    <a:pt x="20647" y="3544"/>
                    <a:pt x="20389" y="3544"/>
                  </a:cubicBezTo>
                  <a:close/>
                  <a:moveTo>
                    <a:pt x="29729" y="3291"/>
                  </a:moveTo>
                  <a:cubicBezTo>
                    <a:pt x="29563" y="3291"/>
                    <a:pt x="29398" y="3311"/>
                    <a:pt x="29238" y="3363"/>
                  </a:cubicBezTo>
                  <a:cubicBezTo>
                    <a:pt x="28942" y="3459"/>
                    <a:pt x="28683" y="3662"/>
                    <a:pt x="28519" y="3927"/>
                  </a:cubicBezTo>
                  <a:cubicBezTo>
                    <a:pt x="27992" y="4780"/>
                    <a:pt x="28938" y="5358"/>
                    <a:pt x="29669" y="5509"/>
                  </a:cubicBezTo>
                  <a:cubicBezTo>
                    <a:pt x="29798" y="5536"/>
                    <a:pt x="29930" y="5549"/>
                    <a:pt x="30063" y="5549"/>
                  </a:cubicBezTo>
                  <a:cubicBezTo>
                    <a:pt x="30163" y="5549"/>
                    <a:pt x="30264" y="5542"/>
                    <a:pt x="30364" y="5527"/>
                  </a:cubicBezTo>
                  <a:cubicBezTo>
                    <a:pt x="30585" y="5495"/>
                    <a:pt x="30820" y="5415"/>
                    <a:pt x="30942" y="5228"/>
                  </a:cubicBezTo>
                  <a:cubicBezTo>
                    <a:pt x="31002" y="5136"/>
                    <a:pt x="31028" y="5028"/>
                    <a:pt x="31054" y="4922"/>
                  </a:cubicBezTo>
                  <a:cubicBezTo>
                    <a:pt x="31102" y="4723"/>
                    <a:pt x="31150" y="4526"/>
                    <a:pt x="31198" y="4329"/>
                  </a:cubicBezTo>
                  <a:cubicBezTo>
                    <a:pt x="31246" y="4127"/>
                    <a:pt x="31293" y="3901"/>
                    <a:pt x="31186" y="3721"/>
                  </a:cubicBezTo>
                  <a:cubicBezTo>
                    <a:pt x="31074" y="3530"/>
                    <a:pt x="30833" y="3466"/>
                    <a:pt x="30616" y="3419"/>
                  </a:cubicBezTo>
                  <a:cubicBezTo>
                    <a:pt x="30326" y="3355"/>
                    <a:pt x="30024" y="3291"/>
                    <a:pt x="29729" y="3291"/>
                  </a:cubicBezTo>
                  <a:close/>
                  <a:moveTo>
                    <a:pt x="44066" y="4764"/>
                  </a:moveTo>
                  <a:cubicBezTo>
                    <a:pt x="44010" y="4764"/>
                    <a:pt x="43950" y="4768"/>
                    <a:pt x="43887" y="4775"/>
                  </a:cubicBezTo>
                  <a:cubicBezTo>
                    <a:pt x="43361" y="4835"/>
                    <a:pt x="42692" y="5018"/>
                    <a:pt x="42227" y="5179"/>
                  </a:cubicBezTo>
                  <a:cubicBezTo>
                    <a:pt x="41630" y="5385"/>
                    <a:pt x="40570" y="5905"/>
                    <a:pt x="41075" y="6370"/>
                  </a:cubicBezTo>
                  <a:cubicBezTo>
                    <a:pt x="41081" y="6375"/>
                    <a:pt x="41091" y="6378"/>
                    <a:pt x="41102" y="6378"/>
                  </a:cubicBezTo>
                  <a:cubicBezTo>
                    <a:pt x="41107" y="6378"/>
                    <a:pt x="41112" y="6378"/>
                    <a:pt x="41117" y="6376"/>
                  </a:cubicBezTo>
                  <a:cubicBezTo>
                    <a:pt x="41640" y="6197"/>
                    <a:pt x="41976" y="5888"/>
                    <a:pt x="42524" y="5716"/>
                  </a:cubicBezTo>
                  <a:cubicBezTo>
                    <a:pt x="43104" y="5534"/>
                    <a:pt x="43958" y="5468"/>
                    <a:pt x="44387" y="5165"/>
                  </a:cubicBezTo>
                  <a:cubicBezTo>
                    <a:pt x="44473" y="5103"/>
                    <a:pt x="44550" y="5014"/>
                    <a:pt x="44492" y="4932"/>
                  </a:cubicBezTo>
                  <a:cubicBezTo>
                    <a:pt x="44406" y="4810"/>
                    <a:pt x="44258" y="4764"/>
                    <a:pt x="44066" y="4764"/>
                  </a:cubicBezTo>
                  <a:close/>
                  <a:moveTo>
                    <a:pt x="24387" y="4530"/>
                  </a:moveTo>
                  <a:cubicBezTo>
                    <a:pt x="23961" y="4530"/>
                    <a:pt x="23524" y="4666"/>
                    <a:pt x="23181" y="4918"/>
                  </a:cubicBezTo>
                  <a:cubicBezTo>
                    <a:pt x="22852" y="5094"/>
                    <a:pt x="22570" y="5341"/>
                    <a:pt x="22396" y="5683"/>
                  </a:cubicBezTo>
                  <a:cubicBezTo>
                    <a:pt x="22267" y="5936"/>
                    <a:pt x="22362" y="6244"/>
                    <a:pt x="22554" y="6416"/>
                  </a:cubicBezTo>
                  <a:cubicBezTo>
                    <a:pt x="22560" y="6428"/>
                    <a:pt x="22565" y="6440"/>
                    <a:pt x="22572" y="6452"/>
                  </a:cubicBezTo>
                  <a:cubicBezTo>
                    <a:pt x="22618" y="6531"/>
                    <a:pt x="22698" y="6569"/>
                    <a:pt x="22781" y="6569"/>
                  </a:cubicBezTo>
                  <a:cubicBezTo>
                    <a:pt x="22816" y="6569"/>
                    <a:pt x="22852" y="6562"/>
                    <a:pt x="22886" y="6548"/>
                  </a:cubicBezTo>
                  <a:cubicBezTo>
                    <a:pt x="22963" y="6547"/>
                    <a:pt x="23045" y="6523"/>
                    <a:pt x="23126" y="6475"/>
                  </a:cubicBezTo>
                  <a:cubicBezTo>
                    <a:pt x="23684" y="6275"/>
                    <a:pt x="24176" y="5941"/>
                    <a:pt x="24772" y="5821"/>
                  </a:cubicBezTo>
                  <a:cubicBezTo>
                    <a:pt x="25086" y="5759"/>
                    <a:pt x="25283" y="5405"/>
                    <a:pt x="25239" y="5106"/>
                  </a:cubicBezTo>
                  <a:cubicBezTo>
                    <a:pt x="25187" y="4765"/>
                    <a:pt x="24930" y="4579"/>
                    <a:pt x="24598" y="4541"/>
                  </a:cubicBezTo>
                  <a:cubicBezTo>
                    <a:pt x="24528" y="4534"/>
                    <a:pt x="24458" y="4530"/>
                    <a:pt x="24387" y="4530"/>
                  </a:cubicBezTo>
                  <a:close/>
                  <a:moveTo>
                    <a:pt x="13241" y="6248"/>
                  </a:moveTo>
                  <a:cubicBezTo>
                    <a:pt x="13239" y="6248"/>
                    <a:pt x="13237" y="6248"/>
                    <a:pt x="13235" y="6248"/>
                  </a:cubicBezTo>
                  <a:cubicBezTo>
                    <a:pt x="13190" y="6248"/>
                    <a:pt x="13149" y="6259"/>
                    <a:pt x="13110" y="6282"/>
                  </a:cubicBezTo>
                  <a:cubicBezTo>
                    <a:pt x="13093" y="6294"/>
                    <a:pt x="13077" y="6308"/>
                    <a:pt x="13060" y="6320"/>
                  </a:cubicBezTo>
                  <a:cubicBezTo>
                    <a:pt x="13029" y="6351"/>
                    <a:pt x="13007" y="6388"/>
                    <a:pt x="12996" y="6430"/>
                  </a:cubicBezTo>
                  <a:cubicBezTo>
                    <a:pt x="12993" y="6451"/>
                    <a:pt x="12991" y="6474"/>
                    <a:pt x="12988" y="6496"/>
                  </a:cubicBezTo>
                  <a:cubicBezTo>
                    <a:pt x="12986" y="6530"/>
                    <a:pt x="12993" y="6562"/>
                    <a:pt x="13009" y="6591"/>
                  </a:cubicBezTo>
                  <a:cubicBezTo>
                    <a:pt x="13019" y="6622"/>
                    <a:pt x="13036" y="6649"/>
                    <a:pt x="13060" y="6670"/>
                  </a:cubicBezTo>
                  <a:cubicBezTo>
                    <a:pt x="13083" y="6695"/>
                    <a:pt x="13109" y="6712"/>
                    <a:pt x="13140" y="6722"/>
                  </a:cubicBezTo>
                  <a:cubicBezTo>
                    <a:pt x="13165" y="6736"/>
                    <a:pt x="13194" y="6743"/>
                    <a:pt x="13223" y="6743"/>
                  </a:cubicBezTo>
                  <a:cubicBezTo>
                    <a:pt x="13227" y="6743"/>
                    <a:pt x="13231" y="6743"/>
                    <a:pt x="13235" y="6743"/>
                  </a:cubicBezTo>
                  <a:cubicBezTo>
                    <a:pt x="13279" y="6743"/>
                    <a:pt x="13322" y="6731"/>
                    <a:pt x="13360" y="6710"/>
                  </a:cubicBezTo>
                  <a:cubicBezTo>
                    <a:pt x="13376" y="6696"/>
                    <a:pt x="13393" y="6684"/>
                    <a:pt x="13410" y="6670"/>
                  </a:cubicBezTo>
                  <a:cubicBezTo>
                    <a:pt x="13440" y="6639"/>
                    <a:pt x="13462" y="6603"/>
                    <a:pt x="13473" y="6561"/>
                  </a:cubicBezTo>
                  <a:cubicBezTo>
                    <a:pt x="13476" y="6539"/>
                    <a:pt x="13480" y="6517"/>
                    <a:pt x="13483" y="6496"/>
                  </a:cubicBezTo>
                  <a:cubicBezTo>
                    <a:pt x="13484" y="6462"/>
                    <a:pt x="13476" y="6430"/>
                    <a:pt x="13461" y="6400"/>
                  </a:cubicBezTo>
                  <a:cubicBezTo>
                    <a:pt x="13451" y="6370"/>
                    <a:pt x="13434" y="6343"/>
                    <a:pt x="13410" y="6320"/>
                  </a:cubicBezTo>
                  <a:cubicBezTo>
                    <a:pt x="13388" y="6296"/>
                    <a:pt x="13361" y="6279"/>
                    <a:pt x="13330" y="6270"/>
                  </a:cubicBezTo>
                  <a:cubicBezTo>
                    <a:pt x="13303" y="6255"/>
                    <a:pt x="13273" y="6248"/>
                    <a:pt x="13241" y="6248"/>
                  </a:cubicBezTo>
                  <a:close/>
                  <a:moveTo>
                    <a:pt x="26600" y="5505"/>
                  </a:moveTo>
                  <a:cubicBezTo>
                    <a:pt x="26335" y="5505"/>
                    <a:pt x="26059" y="5749"/>
                    <a:pt x="25904" y="5983"/>
                  </a:cubicBezTo>
                  <a:cubicBezTo>
                    <a:pt x="25832" y="6092"/>
                    <a:pt x="25780" y="6215"/>
                    <a:pt x="25749" y="6342"/>
                  </a:cubicBezTo>
                  <a:cubicBezTo>
                    <a:pt x="25719" y="6464"/>
                    <a:pt x="25712" y="6603"/>
                    <a:pt x="25783" y="6706"/>
                  </a:cubicBezTo>
                  <a:cubicBezTo>
                    <a:pt x="25819" y="6757"/>
                    <a:pt x="25870" y="6793"/>
                    <a:pt x="25920" y="6829"/>
                  </a:cubicBezTo>
                  <a:cubicBezTo>
                    <a:pt x="26013" y="6896"/>
                    <a:pt x="26106" y="6962"/>
                    <a:pt x="26198" y="7029"/>
                  </a:cubicBezTo>
                  <a:cubicBezTo>
                    <a:pt x="26284" y="7090"/>
                    <a:pt x="26380" y="7153"/>
                    <a:pt x="26483" y="7153"/>
                  </a:cubicBezTo>
                  <a:cubicBezTo>
                    <a:pt x="26494" y="7153"/>
                    <a:pt x="26506" y="7152"/>
                    <a:pt x="26519" y="7151"/>
                  </a:cubicBezTo>
                  <a:cubicBezTo>
                    <a:pt x="26641" y="7132"/>
                    <a:pt x="26725" y="7019"/>
                    <a:pt x="26795" y="6916"/>
                  </a:cubicBezTo>
                  <a:cubicBezTo>
                    <a:pt x="26943" y="6700"/>
                    <a:pt x="27096" y="6470"/>
                    <a:pt x="27115" y="6209"/>
                  </a:cubicBezTo>
                  <a:cubicBezTo>
                    <a:pt x="27127" y="6034"/>
                    <a:pt x="27075" y="5856"/>
                    <a:pt x="26971" y="5716"/>
                  </a:cubicBezTo>
                  <a:cubicBezTo>
                    <a:pt x="26860" y="5565"/>
                    <a:pt x="26732" y="5505"/>
                    <a:pt x="26600" y="5505"/>
                  </a:cubicBezTo>
                  <a:close/>
                  <a:moveTo>
                    <a:pt x="30413" y="6047"/>
                  </a:moveTo>
                  <a:cubicBezTo>
                    <a:pt x="30356" y="6047"/>
                    <a:pt x="30299" y="6061"/>
                    <a:pt x="30246" y="6090"/>
                  </a:cubicBezTo>
                  <a:cubicBezTo>
                    <a:pt x="30040" y="6203"/>
                    <a:pt x="29951" y="6385"/>
                    <a:pt x="29874" y="6599"/>
                  </a:cubicBezTo>
                  <a:cubicBezTo>
                    <a:pt x="29800" y="6802"/>
                    <a:pt x="29775" y="6982"/>
                    <a:pt x="29873" y="7181"/>
                  </a:cubicBezTo>
                  <a:cubicBezTo>
                    <a:pt x="29918" y="7274"/>
                    <a:pt x="30006" y="7315"/>
                    <a:pt x="30096" y="7315"/>
                  </a:cubicBezTo>
                  <a:cubicBezTo>
                    <a:pt x="30173" y="7315"/>
                    <a:pt x="30252" y="7286"/>
                    <a:pt x="30309" y="7236"/>
                  </a:cubicBezTo>
                  <a:cubicBezTo>
                    <a:pt x="30427" y="7137"/>
                    <a:pt x="30465" y="7009"/>
                    <a:pt x="30543" y="6881"/>
                  </a:cubicBezTo>
                  <a:cubicBezTo>
                    <a:pt x="30626" y="6746"/>
                    <a:pt x="30709" y="6654"/>
                    <a:pt x="30762" y="6486"/>
                  </a:cubicBezTo>
                  <a:cubicBezTo>
                    <a:pt x="30838" y="6247"/>
                    <a:pt x="30631" y="6047"/>
                    <a:pt x="30413" y="6047"/>
                  </a:cubicBezTo>
                  <a:close/>
                  <a:moveTo>
                    <a:pt x="1985" y="5084"/>
                  </a:moveTo>
                  <a:cubicBezTo>
                    <a:pt x="1737" y="5084"/>
                    <a:pt x="1481" y="5193"/>
                    <a:pt x="1278" y="5339"/>
                  </a:cubicBezTo>
                  <a:cubicBezTo>
                    <a:pt x="880" y="5626"/>
                    <a:pt x="396" y="5902"/>
                    <a:pt x="142" y="6335"/>
                  </a:cubicBezTo>
                  <a:cubicBezTo>
                    <a:pt x="1" y="6577"/>
                    <a:pt x="154" y="6938"/>
                    <a:pt x="437" y="6974"/>
                  </a:cubicBezTo>
                  <a:cubicBezTo>
                    <a:pt x="564" y="7202"/>
                    <a:pt x="805" y="7320"/>
                    <a:pt x="1064" y="7320"/>
                  </a:cubicBezTo>
                  <a:cubicBezTo>
                    <a:pt x="1117" y="7320"/>
                    <a:pt x="1171" y="7315"/>
                    <a:pt x="1225" y="7305"/>
                  </a:cubicBezTo>
                  <a:cubicBezTo>
                    <a:pt x="1992" y="7161"/>
                    <a:pt x="3347" y="6137"/>
                    <a:pt x="2501" y="5294"/>
                  </a:cubicBezTo>
                  <a:cubicBezTo>
                    <a:pt x="2350" y="5144"/>
                    <a:pt x="2170" y="5084"/>
                    <a:pt x="1985" y="5084"/>
                  </a:cubicBezTo>
                  <a:close/>
                  <a:moveTo>
                    <a:pt x="36918" y="7584"/>
                  </a:moveTo>
                  <a:cubicBezTo>
                    <a:pt x="36886" y="7584"/>
                    <a:pt x="36857" y="7592"/>
                    <a:pt x="36829" y="7606"/>
                  </a:cubicBezTo>
                  <a:cubicBezTo>
                    <a:pt x="36799" y="7615"/>
                    <a:pt x="36772" y="7633"/>
                    <a:pt x="36749" y="7657"/>
                  </a:cubicBezTo>
                  <a:cubicBezTo>
                    <a:pt x="36725" y="7680"/>
                    <a:pt x="36709" y="7705"/>
                    <a:pt x="36698" y="7736"/>
                  </a:cubicBezTo>
                  <a:cubicBezTo>
                    <a:pt x="36683" y="7766"/>
                    <a:pt x="36676" y="7797"/>
                    <a:pt x="36677" y="7831"/>
                  </a:cubicBezTo>
                  <a:cubicBezTo>
                    <a:pt x="36680" y="7854"/>
                    <a:pt x="36683" y="7876"/>
                    <a:pt x="36686" y="7897"/>
                  </a:cubicBezTo>
                  <a:cubicBezTo>
                    <a:pt x="36697" y="7940"/>
                    <a:pt x="36719" y="7976"/>
                    <a:pt x="36750" y="8007"/>
                  </a:cubicBezTo>
                  <a:cubicBezTo>
                    <a:pt x="36766" y="8019"/>
                    <a:pt x="36783" y="8033"/>
                    <a:pt x="36800" y="8045"/>
                  </a:cubicBezTo>
                  <a:cubicBezTo>
                    <a:pt x="36838" y="8068"/>
                    <a:pt x="36880" y="8079"/>
                    <a:pt x="36925" y="8079"/>
                  </a:cubicBezTo>
                  <a:cubicBezTo>
                    <a:pt x="36927" y="8079"/>
                    <a:pt x="36929" y="8079"/>
                    <a:pt x="36931" y="8079"/>
                  </a:cubicBezTo>
                  <a:cubicBezTo>
                    <a:pt x="36963" y="8079"/>
                    <a:pt x="36992" y="8072"/>
                    <a:pt x="37020" y="8058"/>
                  </a:cubicBezTo>
                  <a:cubicBezTo>
                    <a:pt x="37051" y="8048"/>
                    <a:pt x="37077" y="8031"/>
                    <a:pt x="37099" y="8007"/>
                  </a:cubicBezTo>
                  <a:cubicBezTo>
                    <a:pt x="37124" y="7984"/>
                    <a:pt x="37140" y="7958"/>
                    <a:pt x="37151" y="7927"/>
                  </a:cubicBezTo>
                  <a:cubicBezTo>
                    <a:pt x="37166" y="7897"/>
                    <a:pt x="37173" y="7865"/>
                    <a:pt x="37171" y="7832"/>
                  </a:cubicBezTo>
                  <a:cubicBezTo>
                    <a:pt x="37169" y="7810"/>
                    <a:pt x="37166" y="7788"/>
                    <a:pt x="37163" y="7766"/>
                  </a:cubicBezTo>
                  <a:cubicBezTo>
                    <a:pt x="37152" y="7724"/>
                    <a:pt x="37130" y="7688"/>
                    <a:pt x="37099" y="7657"/>
                  </a:cubicBezTo>
                  <a:cubicBezTo>
                    <a:pt x="37083" y="7644"/>
                    <a:pt x="37066" y="7631"/>
                    <a:pt x="37050" y="7619"/>
                  </a:cubicBezTo>
                  <a:cubicBezTo>
                    <a:pt x="37010" y="7596"/>
                    <a:pt x="36969" y="7584"/>
                    <a:pt x="36925" y="7584"/>
                  </a:cubicBezTo>
                  <a:cubicBezTo>
                    <a:pt x="36922" y="7584"/>
                    <a:pt x="36920" y="7584"/>
                    <a:pt x="36918" y="7584"/>
                  </a:cubicBezTo>
                  <a:close/>
                  <a:moveTo>
                    <a:pt x="15054" y="7624"/>
                  </a:moveTo>
                  <a:cubicBezTo>
                    <a:pt x="15018" y="7624"/>
                    <a:pt x="14983" y="7626"/>
                    <a:pt x="14945" y="7632"/>
                  </a:cubicBezTo>
                  <a:cubicBezTo>
                    <a:pt x="14830" y="7651"/>
                    <a:pt x="14757" y="7780"/>
                    <a:pt x="14752" y="7886"/>
                  </a:cubicBezTo>
                  <a:cubicBezTo>
                    <a:pt x="14747" y="7991"/>
                    <a:pt x="14837" y="8123"/>
                    <a:pt x="14945" y="8140"/>
                  </a:cubicBezTo>
                  <a:cubicBezTo>
                    <a:pt x="14983" y="8146"/>
                    <a:pt x="15017" y="8149"/>
                    <a:pt x="15050" y="8149"/>
                  </a:cubicBezTo>
                  <a:cubicBezTo>
                    <a:pt x="15074" y="8149"/>
                    <a:pt x="15098" y="8148"/>
                    <a:pt x="15124" y="8145"/>
                  </a:cubicBezTo>
                  <a:cubicBezTo>
                    <a:pt x="15168" y="8141"/>
                    <a:pt x="15212" y="8137"/>
                    <a:pt x="15255" y="8134"/>
                  </a:cubicBezTo>
                  <a:cubicBezTo>
                    <a:pt x="15394" y="8122"/>
                    <a:pt x="15496" y="8030"/>
                    <a:pt x="15503" y="7886"/>
                  </a:cubicBezTo>
                  <a:cubicBezTo>
                    <a:pt x="15509" y="7745"/>
                    <a:pt x="15384" y="7650"/>
                    <a:pt x="15255" y="7638"/>
                  </a:cubicBezTo>
                  <a:cubicBezTo>
                    <a:pt x="15212" y="7635"/>
                    <a:pt x="15167" y="7631"/>
                    <a:pt x="15124" y="7627"/>
                  </a:cubicBezTo>
                  <a:cubicBezTo>
                    <a:pt x="15100" y="7625"/>
                    <a:pt x="15077" y="7624"/>
                    <a:pt x="15054" y="7624"/>
                  </a:cubicBezTo>
                  <a:close/>
                  <a:moveTo>
                    <a:pt x="25234" y="8659"/>
                  </a:moveTo>
                  <a:cubicBezTo>
                    <a:pt x="25204" y="8659"/>
                    <a:pt x="25175" y="8667"/>
                    <a:pt x="25149" y="8680"/>
                  </a:cubicBezTo>
                  <a:cubicBezTo>
                    <a:pt x="25119" y="8691"/>
                    <a:pt x="25092" y="8707"/>
                    <a:pt x="25069" y="8732"/>
                  </a:cubicBezTo>
                  <a:cubicBezTo>
                    <a:pt x="25046" y="8754"/>
                    <a:pt x="25028" y="8781"/>
                    <a:pt x="25019" y="8812"/>
                  </a:cubicBezTo>
                  <a:cubicBezTo>
                    <a:pt x="25003" y="8842"/>
                    <a:pt x="24996" y="8873"/>
                    <a:pt x="24997" y="8907"/>
                  </a:cubicBezTo>
                  <a:cubicBezTo>
                    <a:pt x="25000" y="8928"/>
                    <a:pt x="25003" y="8951"/>
                    <a:pt x="25006" y="8973"/>
                  </a:cubicBezTo>
                  <a:cubicBezTo>
                    <a:pt x="25018" y="9014"/>
                    <a:pt x="25039" y="9051"/>
                    <a:pt x="25069" y="9082"/>
                  </a:cubicBezTo>
                  <a:cubicBezTo>
                    <a:pt x="25086" y="9095"/>
                    <a:pt x="25103" y="9108"/>
                    <a:pt x="25120" y="9121"/>
                  </a:cubicBezTo>
                  <a:cubicBezTo>
                    <a:pt x="25158" y="9143"/>
                    <a:pt x="25199" y="9155"/>
                    <a:pt x="25245" y="9155"/>
                  </a:cubicBezTo>
                  <a:cubicBezTo>
                    <a:pt x="25247" y="9155"/>
                    <a:pt x="25249" y="9155"/>
                    <a:pt x="25251" y="9155"/>
                  </a:cubicBezTo>
                  <a:cubicBezTo>
                    <a:pt x="25283" y="9155"/>
                    <a:pt x="25312" y="9147"/>
                    <a:pt x="25340" y="9133"/>
                  </a:cubicBezTo>
                  <a:cubicBezTo>
                    <a:pt x="25371" y="9124"/>
                    <a:pt x="25397" y="9106"/>
                    <a:pt x="25419" y="9082"/>
                  </a:cubicBezTo>
                  <a:cubicBezTo>
                    <a:pt x="25443" y="9060"/>
                    <a:pt x="25461" y="9033"/>
                    <a:pt x="25471" y="9003"/>
                  </a:cubicBezTo>
                  <a:cubicBezTo>
                    <a:pt x="25487" y="8973"/>
                    <a:pt x="25493" y="8941"/>
                    <a:pt x="25492" y="8907"/>
                  </a:cubicBezTo>
                  <a:cubicBezTo>
                    <a:pt x="25489" y="8885"/>
                    <a:pt x="25487" y="8863"/>
                    <a:pt x="25484" y="8842"/>
                  </a:cubicBezTo>
                  <a:cubicBezTo>
                    <a:pt x="25471" y="8799"/>
                    <a:pt x="25450" y="8763"/>
                    <a:pt x="25419" y="8732"/>
                  </a:cubicBezTo>
                  <a:cubicBezTo>
                    <a:pt x="25403" y="8719"/>
                    <a:pt x="25386" y="8706"/>
                    <a:pt x="25369" y="8693"/>
                  </a:cubicBezTo>
                  <a:cubicBezTo>
                    <a:pt x="25331" y="8671"/>
                    <a:pt x="25289" y="8660"/>
                    <a:pt x="25245" y="8660"/>
                  </a:cubicBezTo>
                  <a:cubicBezTo>
                    <a:pt x="25241" y="8660"/>
                    <a:pt x="25237" y="8659"/>
                    <a:pt x="25234" y="8659"/>
                  </a:cubicBezTo>
                  <a:close/>
                  <a:moveTo>
                    <a:pt x="11569" y="7715"/>
                  </a:moveTo>
                  <a:cubicBezTo>
                    <a:pt x="11517" y="7715"/>
                    <a:pt x="11466" y="7719"/>
                    <a:pt x="11415" y="7726"/>
                  </a:cubicBezTo>
                  <a:cubicBezTo>
                    <a:pt x="11173" y="7761"/>
                    <a:pt x="10986" y="7939"/>
                    <a:pt x="10948" y="8265"/>
                  </a:cubicBezTo>
                  <a:cubicBezTo>
                    <a:pt x="10916" y="8549"/>
                    <a:pt x="11059" y="8887"/>
                    <a:pt x="11288" y="8947"/>
                  </a:cubicBezTo>
                  <a:cubicBezTo>
                    <a:pt x="11721" y="9061"/>
                    <a:pt x="12080" y="9379"/>
                    <a:pt x="12487" y="9570"/>
                  </a:cubicBezTo>
                  <a:cubicBezTo>
                    <a:pt x="12546" y="9615"/>
                    <a:pt x="12605" y="9638"/>
                    <a:pt x="12661" y="9640"/>
                  </a:cubicBezTo>
                  <a:cubicBezTo>
                    <a:pt x="12686" y="9653"/>
                    <a:pt x="12712" y="9659"/>
                    <a:pt x="12738" y="9659"/>
                  </a:cubicBezTo>
                  <a:cubicBezTo>
                    <a:pt x="12798" y="9659"/>
                    <a:pt x="12857" y="9623"/>
                    <a:pt x="12891" y="9548"/>
                  </a:cubicBezTo>
                  <a:cubicBezTo>
                    <a:pt x="12895" y="9537"/>
                    <a:pt x="12899" y="9524"/>
                    <a:pt x="12903" y="9514"/>
                  </a:cubicBezTo>
                  <a:cubicBezTo>
                    <a:pt x="13044" y="9350"/>
                    <a:pt x="13113" y="9055"/>
                    <a:pt x="13019" y="8815"/>
                  </a:cubicBezTo>
                  <a:cubicBezTo>
                    <a:pt x="12892" y="8488"/>
                    <a:pt x="12686" y="8253"/>
                    <a:pt x="12447" y="8085"/>
                  </a:cubicBezTo>
                  <a:cubicBezTo>
                    <a:pt x="12197" y="7845"/>
                    <a:pt x="11879" y="7715"/>
                    <a:pt x="11569" y="7715"/>
                  </a:cubicBezTo>
                  <a:close/>
                  <a:moveTo>
                    <a:pt x="20106" y="9205"/>
                  </a:moveTo>
                  <a:cubicBezTo>
                    <a:pt x="20104" y="9205"/>
                    <a:pt x="20102" y="9205"/>
                    <a:pt x="20100" y="9205"/>
                  </a:cubicBezTo>
                  <a:cubicBezTo>
                    <a:pt x="20054" y="9205"/>
                    <a:pt x="20013" y="9217"/>
                    <a:pt x="19975" y="9239"/>
                  </a:cubicBezTo>
                  <a:cubicBezTo>
                    <a:pt x="19957" y="9252"/>
                    <a:pt x="19941" y="9265"/>
                    <a:pt x="19924" y="9278"/>
                  </a:cubicBezTo>
                  <a:cubicBezTo>
                    <a:pt x="19894" y="9309"/>
                    <a:pt x="19873" y="9345"/>
                    <a:pt x="19861" y="9387"/>
                  </a:cubicBezTo>
                  <a:cubicBezTo>
                    <a:pt x="19858" y="9409"/>
                    <a:pt x="19855" y="9431"/>
                    <a:pt x="19852" y="9453"/>
                  </a:cubicBezTo>
                  <a:cubicBezTo>
                    <a:pt x="19851" y="9487"/>
                    <a:pt x="19858" y="9519"/>
                    <a:pt x="19874" y="9548"/>
                  </a:cubicBezTo>
                  <a:cubicBezTo>
                    <a:pt x="19883" y="9579"/>
                    <a:pt x="19900" y="9605"/>
                    <a:pt x="19924" y="9628"/>
                  </a:cubicBezTo>
                  <a:cubicBezTo>
                    <a:pt x="19947" y="9652"/>
                    <a:pt x="19974" y="9669"/>
                    <a:pt x="20004" y="9679"/>
                  </a:cubicBezTo>
                  <a:cubicBezTo>
                    <a:pt x="20030" y="9693"/>
                    <a:pt x="20059" y="9700"/>
                    <a:pt x="20088" y="9700"/>
                  </a:cubicBezTo>
                  <a:cubicBezTo>
                    <a:pt x="20092" y="9700"/>
                    <a:pt x="20096" y="9700"/>
                    <a:pt x="20100" y="9700"/>
                  </a:cubicBezTo>
                  <a:cubicBezTo>
                    <a:pt x="20144" y="9700"/>
                    <a:pt x="20185" y="9689"/>
                    <a:pt x="20224" y="9667"/>
                  </a:cubicBezTo>
                  <a:cubicBezTo>
                    <a:pt x="20241" y="9654"/>
                    <a:pt x="20258" y="9641"/>
                    <a:pt x="20274" y="9628"/>
                  </a:cubicBezTo>
                  <a:cubicBezTo>
                    <a:pt x="20305" y="9597"/>
                    <a:pt x="20326" y="9561"/>
                    <a:pt x="20338" y="9518"/>
                  </a:cubicBezTo>
                  <a:cubicBezTo>
                    <a:pt x="20340" y="9497"/>
                    <a:pt x="20344" y="9475"/>
                    <a:pt x="20347" y="9453"/>
                  </a:cubicBezTo>
                  <a:cubicBezTo>
                    <a:pt x="20348" y="9419"/>
                    <a:pt x="20340" y="9387"/>
                    <a:pt x="20325" y="9357"/>
                  </a:cubicBezTo>
                  <a:cubicBezTo>
                    <a:pt x="20316" y="9327"/>
                    <a:pt x="20298" y="9300"/>
                    <a:pt x="20274" y="9278"/>
                  </a:cubicBezTo>
                  <a:cubicBezTo>
                    <a:pt x="20252" y="9254"/>
                    <a:pt x="20226" y="9236"/>
                    <a:pt x="20195" y="9227"/>
                  </a:cubicBezTo>
                  <a:cubicBezTo>
                    <a:pt x="20167" y="9212"/>
                    <a:pt x="20137" y="9205"/>
                    <a:pt x="20106" y="9205"/>
                  </a:cubicBezTo>
                  <a:close/>
                  <a:moveTo>
                    <a:pt x="45308" y="9453"/>
                  </a:moveTo>
                  <a:cubicBezTo>
                    <a:pt x="45304" y="9453"/>
                    <a:pt x="45300" y="9453"/>
                    <a:pt x="45297" y="9453"/>
                  </a:cubicBezTo>
                  <a:cubicBezTo>
                    <a:pt x="45251" y="9453"/>
                    <a:pt x="45210" y="9464"/>
                    <a:pt x="45172" y="9487"/>
                  </a:cubicBezTo>
                  <a:cubicBezTo>
                    <a:pt x="45154" y="9500"/>
                    <a:pt x="45138" y="9513"/>
                    <a:pt x="45121" y="9525"/>
                  </a:cubicBezTo>
                  <a:cubicBezTo>
                    <a:pt x="45091" y="9556"/>
                    <a:pt x="45069" y="9593"/>
                    <a:pt x="45058" y="9635"/>
                  </a:cubicBezTo>
                  <a:cubicBezTo>
                    <a:pt x="45055" y="9657"/>
                    <a:pt x="45052" y="9678"/>
                    <a:pt x="45049" y="9700"/>
                  </a:cubicBezTo>
                  <a:cubicBezTo>
                    <a:pt x="45048" y="9734"/>
                    <a:pt x="45055" y="9766"/>
                    <a:pt x="45070" y="9796"/>
                  </a:cubicBezTo>
                  <a:cubicBezTo>
                    <a:pt x="45080" y="9826"/>
                    <a:pt x="45097" y="9853"/>
                    <a:pt x="45121" y="9876"/>
                  </a:cubicBezTo>
                  <a:cubicBezTo>
                    <a:pt x="45144" y="9899"/>
                    <a:pt x="45171" y="9917"/>
                    <a:pt x="45201" y="9926"/>
                  </a:cubicBezTo>
                  <a:cubicBezTo>
                    <a:pt x="45229" y="9941"/>
                    <a:pt x="45259" y="9948"/>
                    <a:pt x="45290" y="9948"/>
                  </a:cubicBezTo>
                  <a:cubicBezTo>
                    <a:pt x="45292" y="9948"/>
                    <a:pt x="45294" y="9948"/>
                    <a:pt x="45297" y="9948"/>
                  </a:cubicBezTo>
                  <a:cubicBezTo>
                    <a:pt x="45341" y="9948"/>
                    <a:pt x="45382" y="9937"/>
                    <a:pt x="45421" y="9914"/>
                  </a:cubicBezTo>
                  <a:cubicBezTo>
                    <a:pt x="45438" y="9901"/>
                    <a:pt x="45455" y="9888"/>
                    <a:pt x="45471" y="9876"/>
                  </a:cubicBezTo>
                  <a:cubicBezTo>
                    <a:pt x="45502" y="9845"/>
                    <a:pt x="45523" y="9808"/>
                    <a:pt x="45535" y="9766"/>
                  </a:cubicBezTo>
                  <a:cubicBezTo>
                    <a:pt x="45537" y="9744"/>
                    <a:pt x="45540" y="9722"/>
                    <a:pt x="45543" y="9700"/>
                  </a:cubicBezTo>
                  <a:cubicBezTo>
                    <a:pt x="45545" y="9666"/>
                    <a:pt x="45537" y="9634"/>
                    <a:pt x="45522" y="9605"/>
                  </a:cubicBezTo>
                  <a:cubicBezTo>
                    <a:pt x="45513" y="9574"/>
                    <a:pt x="45495" y="9548"/>
                    <a:pt x="45471" y="9525"/>
                  </a:cubicBezTo>
                  <a:cubicBezTo>
                    <a:pt x="45448" y="9501"/>
                    <a:pt x="45423" y="9484"/>
                    <a:pt x="45392" y="9474"/>
                  </a:cubicBezTo>
                  <a:cubicBezTo>
                    <a:pt x="45365" y="9460"/>
                    <a:pt x="45337" y="9453"/>
                    <a:pt x="45308" y="9453"/>
                  </a:cubicBezTo>
                  <a:close/>
                  <a:moveTo>
                    <a:pt x="40184" y="7088"/>
                  </a:moveTo>
                  <a:cubicBezTo>
                    <a:pt x="40130" y="7088"/>
                    <a:pt x="40076" y="7095"/>
                    <a:pt x="40022" y="7109"/>
                  </a:cubicBezTo>
                  <a:cubicBezTo>
                    <a:pt x="39255" y="7316"/>
                    <a:pt x="37900" y="8780"/>
                    <a:pt x="38746" y="9984"/>
                  </a:cubicBezTo>
                  <a:cubicBezTo>
                    <a:pt x="38897" y="10200"/>
                    <a:pt x="39078" y="10287"/>
                    <a:pt x="39263" y="10287"/>
                  </a:cubicBezTo>
                  <a:cubicBezTo>
                    <a:pt x="39510" y="10287"/>
                    <a:pt x="39766" y="10131"/>
                    <a:pt x="39969" y="9922"/>
                  </a:cubicBezTo>
                  <a:cubicBezTo>
                    <a:pt x="40367" y="9510"/>
                    <a:pt x="40851" y="9115"/>
                    <a:pt x="41104" y="8498"/>
                  </a:cubicBezTo>
                  <a:cubicBezTo>
                    <a:pt x="41246" y="8151"/>
                    <a:pt x="41092" y="7634"/>
                    <a:pt x="40808" y="7581"/>
                  </a:cubicBezTo>
                  <a:cubicBezTo>
                    <a:pt x="40683" y="7256"/>
                    <a:pt x="40442" y="7088"/>
                    <a:pt x="40184" y="7088"/>
                  </a:cubicBezTo>
                  <a:close/>
                  <a:moveTo>
                    <a:pt x="1981" y="10268"/>
                  </a:moveTo>
                  <a:cubicBezTo>
                    <a:pt x="1979" y="10268"/>
                    <a:pt x="1977" y="10268"/>
                    <a:pt x="1975" y="10268"/>
                  </a:cubicBezTo>
                  <a:cubicBezTo>
                    <a:pt x="1930" y="10268"/>
                    <a:pt x="1889" y="10279"/>
                    <a:pt x="1851" y="10302"/>
                  </a:cubicBezTo>
                  <a:cubicBezTo>
                    <a:pt x="1833" y="10316"/>
                    <a:pt x="1816" y="10328"/>
                    <a:pt x="1800" y="10341"/>
                  </a:cubicBezTo>
                  <a:cubicBezTo>
                    <a:pt x="1769" y="10371"/>
                    <a:pt x="1748" y="10409"/>
                    <a:pt x="1736" y="10450"/>
                  </a:cubicBezTo>
                  <a:cubicBezTo>
                    <a:pt x="1734" y="10473"/>
                    <a:pt x="1731" y="10494"/>
                    <a:pt x="1728" y="10516"/>
                  </a:cubicBezTo>
                  <a:cubicBezTo>
                    <a:pt x="1727" y="10550"/>
                    <a:pt x="1734" y="10582"/>
                    <a:pt x="1749" y="10611"/>
                  </a:cubicBezTo>
                  <a:cubicBezTo>
                    <a:pt x="1759" y="10642"/>
                    <a:pt x="1776" y="10669"/>
                    <a:pt x="1800" y="10691"/>
                  </a:cubicBezTo>
                  <a:cubicBezTo>
                    <a:pt x="1823" y="10715"/>
                    <a:pt x="1848" y="10732"/>
                    <a:pt x="1879" y="10742"/>
                  </a:cubicBezTo>
                  <a:cubicBezTo>
                    <a:pt x="1908" y="10757"/>
                    <a:pt x="1937" y="10764"/>
                    <a:pt x="1968" y="10764"/>
                  </a:cubicBezTo>
                  <a:cubicBezTo>
                    <a:pt x="1970" y="10764"/>
                    <a:pt x="1972" y="10764"/>
                    <a:pt x="1975" y="10764"/>
                  </a:cubicBezTo>
                  <a:cubicBezTo>
                    <a:pt x="2020" y="10763"/>
                    <a:pt x="2061" y="10753"/>
                    <a:pt x="2099" y="10730"/>
                  </a:cubicBezTo>
                  <a:cubicBezTo>
                    <a:pt x="2116" y="10716"/>
                    <a:pt x="2134" y="10704"/>
                    <a:pt x="2150" y="10691"/>
                  </a:cubicBezTo>
                  <a:cubicBezTo>
                    <a:pt x="2181" y="10660"/>
                    <a:pt x="2202" y="10623"/>
                    <a:pt x="2213" y="10582"/>
                  </a:cubicBezTo>
                  <a:cubicBezTo>
                    <a:pt x="2216" y="10559"/>
                    <a:pt x="2219" y="10538"/>
                    <a:pt x="2222" y="10516"/>
                  </a:cubicBezTo>
                  <a:cubicBezTo>
                    <a:pt x="2223" y="10482"/>
                    <a:pt x="2216" y="10450"/>
                    <a:pt x="2201" y="10421"/>
                  </a:cubicBezTo>
                  <a:cubicBezTo>
                    <a:pt x="2191" y="10390"/>
                    <a:pt x="2174" y="10363"/>
                    <a:pt x="2150" y="10340"/>
                  </a:cubicBezTo>
                  <a:cubicBezTo>
                    <a:pt x="2127" y="10317"/>
                    <a:pt x="2101" y="10300"/>
                    <a:pt x="2071" y="10290"/>
                  </a:cubicBezTo>
                  <a:cubicBezTo>
                    <a:pt x="2042" y="10275"/>
                    <a:pt x="2013" y="10268"/>
                    <a:pt x="1981" y="10268"/>
                  </a:cubicBezTo>
                  <a:close/>
                  <a:moveTo>
                    <a:pt x="25942" y="10268"/>
                  </a:moveTo>
                  <a:cubicBezTo>
                    <a:pt x="25940" y="10268"/>
                    <a:pt x="25938" y="10268"/>
                    <a:pt x="25936" y="10268"/>
                  </a:cubicBezTo>
                  <a:cubicBezTo>
                    <a:pt x="25891" y="10268"/>
                    <a:pt x="25849" y="10279"/>
                    <a:pt x="25811" y="10302"/>
                  </a:cubicBezTo>
                  <a:cubicBezTo>
                    <a:pt x="25793" y="10316"/>
                    <a:pt x="25777" y="10328"/>
                    <a:pt x="25760" y="10341"/>
                  </a:cubicBezTo>
                  <a:cubicBezTo>
                    <a:pt x="25730" y="10371"/>
                    <a:pt x="25709" y="10409"/>
                    <a:pt x="25697" y="10450"/>
                  </a:cubicBezTo>
                  <a:cubicBezTo>
                    <a:pt x="25694" y="10473"/>
                    <a:pt x="25691" y="10494"/>
                    <a:pt x="25688" y="10516"/>
                  </a:cubicBezTo>
                  <a:cubicBezTo>
                    <a:pt x="25687" y="10550"/>
                    <a:pt x="25694" y="10582"/>
                    <a:pt x="25710" y="10611"/>
                  </a:cubicBezTo>
                  <a:cubicBezTo>
                    <a:pt x="25719" y="10642"/>
                    <a:pt x="25737" y="10669"/>
                    <a:pt x="25760" y="10691"/>
                  </a:cubicBezTo>
                  <a:cubicBezTo>
                    <a:pt x="25783" y="10715"/>
                    <a:pt x="25809" y="10732"/>
                    <a:pt x="25840" y="10742"/>
                  </a:cubicBezTo>
                  <a:cubicBezTo>
                    <a:pt x="25868" y="10757"/>
                    <a:pt x="25898" y="10764"/>
                    <a:pt x="25929" y="10764"/>
                  </a:cubicBezTo>
                  <a:cubicBezTo>
                    <a:pt x="25931" y="10764"/>
                    <a:pt x="25933" y="10764"/>
                    <a:pt x="25935" y="10764"/>
                  </a:cubicBezTo>
                  <a:cubicBezTo>
                    <a:pt x="25980" y="10763"/>
                    <a:pt x="26022" y="10753"/>
                    <a:pt x="26060" y="10730"/>
                  </a:cubicBezTo>
                  <a:cubicBezTo>
                    <a:pt x="26076" y="10716"/>
                    <a:pt x="26094" y="10704"/>
                    <a:pt x="26111" y="10691"/>
                  </a:cubicBezTo>
                  <a:cubicBezTo>
                    <a:pt x="26142" y="10660"/>
                    <a:pt x="26162" y="10623"/>
                    <a:pt x="26175" y="10582"/>
                  </a:cubicBezTo>
                  <a:cubicBezTo>
                    <a:pt x="26177" y="10559"/>
                    <a:pt x="26180" y="10538"/>
                    <a:pt x="26183" y="10516"/>
                  </a:cubicBezTo>
                  <a:cubicBezTo>
                    <a:pt x="26184" y="10482"/>
                    <a:pt x="26177" y="10450"/>
                    <a:pt x="26161" y="10421"/>
                  </a:cubicBezTo>
                  <a:cubicBezTo>
                    <a:pt x="26152" y="10390"/>
                    <a:pt x="26134" y="10363"/>
                    <a:pt x="26111" y="10340"/>
                  </a:cubicBezTo>
                  <a:cubicBezTo>
                    <a:pt x="26088" y="10317"/>
                    <a:pt x="26062" y="10300"/>
                    <a:pt x="26031" y="10290"/>
                  </a:cubicBezTo>
                  <a:cubicBezTo>
                    <a:pt x="26003" y="10275"/>
                    <a:pt x="25973" y="10268"/>
                    <a:pt x="25942" y="10268"/>
                  </a:cubicBezTo>
                  <a:close/>
                  <a:moveTo>
                    <a:pt x="18604" y="8094"/>
                  </a:moveTo>
                  <a:cubicBezTo>
                    <a:pt x="18338" y="8094"/>
                    <a:pt x="18067" y="8171"/>
                    <a:pt x="17806" y="8249"/>
                  </a:cubicBezTo>
                  <a:cubicBezTo>
                    <a:pt x="17611" y="8307"/>
                    <a:pt x="17394" y="8384"/>
                    <a:pt x="17293" y="8616"/>
                  </a:cubicBezTo>
                  <a:cubicBezTo>
                    <a:pt x="17198" y="8834"/>
                    <a:pt x="17240" y="9109"/>
                    <a:pt x="17283" y="9354"/>
                  </a:cubicBezTo>
                  <a:cubicBezTo>
                    <a:pt x="17326" y="9595"/>
                    <a:pt x="17370" y="9834"/>
                    <a:pt x="17412" y="10074"/>
                  </a:cubicBezTo>
                  <a:cubicBezTo>
                    <a:pt x="17436" y="10203"/>
                    <a:pt x="17460" y="10335"/>
                    <a:pt x="17513" y="10447"/>
                  </a:cubicBezTo>
                  <a:cubicBezTo>
                    <a:pt x="17623" y="10674"/>
                    <a:pt x="17833" y="10770"/>
                    <a:pt x="18033" y="10809"/>
                  </a:cubicBezTo>
                  <a:cubicBezTo>
                    <a:pt x="18122" y="10827"/>
                    <a:pt x="18213" y="10837"/>
                    <a:pt x="18304" y="10837"/>
                  </a:cubicBezTo>
                  <a:cubicBezTo>
                    <a:pt x="18423" y="10837"/>
                    <a:pt x="18541" y="10821"/>
                    <a:pt x="18658" y="10789"/>
                  </a:cubicBezTo>
                  <a:cubicBezTo>
                    <a:pt x="19001" y="10693"/>
                    <a:pt x="19398" y="10455"/>
                    <a:pt x="19630" y="10101"/>
                  </a:cubicBezTo>
                  <a:lnTo>
                    <a:pt x="19630" y="10101"/>
                  </a:lnTo>
                  <a:cubicBezTo>
                    <a:pt x="19657" y="10098"/>
                    <a:pt x="19683" y="10089"/>
                    <a:pt x="19708" y="10073"/>
                  </a:cubicBezTo>
                  <a:cubicBezTo>
                    <a:pt x="19743" y="10058"/>
                    <a:pt x="19773" y="10035"/>
                    <a:pt x="19799" y="10002"/>
                  </a:cubicBezTo>
                  <a:cubicBezTo>
                    <a:pt x="19827" y="9971"/>
                    <a:pt x="19846" y="9933"/>
                    <a:pt x="19857" y="9891"/>
                  </a:cubicBezTo>
                  <a:cubicBezTo>
                    <a:pt x="19876" y="9850"/>
                    <a:pt x="19883" y="9805"/>
                    <a:pt x="19882" y="9758"/>
                  </a:cubicBezTo>
                  <a:cubicBezTo>
                    <a:pt x="19879" y="9728"/>
                    <a:pt x="19875" y="9697"/>
                    <a:pt x="19871" y="9667"/>
                  </a:cubicBezTo>
                  <a:cubicBezTo>
                    <a:pt x="19862" y="9624"/>
                    <a:pt x="19846" y="9585"/>
                    <a:pt x="19825" y="9551"/>
                  </a:cubicBezTo>
                  <a:lnTo>
                    <a:pt x="19825" y="9551"/>
                  </a:lnTo>
                  <a:cubicBezTo>
                    <a:pt x="19843" y="9343"/>
                    <a:pt x="19805" y="9114"/>
                    <a:pt x="19692" y="8865"/>
                  </a:cubicBezTo>
                  <a:cubicBezTo>
                    <a:pt x="19545" y="8544"/>
                    <a:pt x="19312" y="8297"/>
                    <a:pt x="19045" y="8182"/>
                  </a:cubicBezTo>
                  <a:cubicBezTo>
                    <a:pt x="18901" y="8119"/>
                    <a:pt x="18753" y="8094"/>
                    <a:pt x="18604" y="8094"/>
                  </a:cubicBezTo>
                  <a:close/>
                  <a:moveTo>
                    <a:pt x="33832" y="10516"/>
                  </a:moveTo>
                  <a:cubicBezTo>
                    <a:pt x="33830" y="10516"/>
                    <a:pt x="33828" y="10516"/>
                    <a:pt x="33826" y="10516"/>
                  </a:cubicBezTo>
                  <a:cubicBezTo>
                    <a:pt x="33780" y="10516"/>
                    <a:pt x="33739" y="10527"/>
                    <a:pt x="33701" y="10550"/>
                  </a:cubicBezTo>
                  <a:cubicBezTo>
                    <a:pt x="33684" y="10563"/>
                    <a:pt x="33667" y="10576"/>
                    <a:pt x="33650" y="10588"/>
                  </a:cubicBezTo>
                  <a:cubicBezTo>
                    <a:pt x="33620" y="10619"/>
                    <a:pt x="33598" y="10655"/>
                    <a:pt x="33587" y="10698"/>
                  </a:cubicBezTo>
                  <a:cubicBezTo>
                    <a:pt x="33584" y="10720"/>
                    <a:pt x="33581" y="10742"/>
                    <a:pt x="33578" y="10764"/>
                  </a:cubicBezTo>
                  <a:cubicBezTo>
                    <a:pt x="33577" y="10798"/>
                    <a:pt x="33584" y="10830"/>
                    <a:pt x="33599" y="10859"/>
                  </a:cubicBezTo>
                  <a:cubicBezTo>
                    <a:pt x="33609" y="10890"/>
                    <a:pt x="33626" y="10916"/>
                    <a:pt x="33650" y="10939"/>
                  </a:cubicBezTo>
                  <a:cubicBezTo>
                    <a:pt x="33673" y="10963"/>
                    <a:pt x="33700" y="10980"/>
                    <a:pt x="33730" y="10990"/>
                  </a:cubicBezTo>
                  <a:cubicBezTo>
                    <a:pt x="33757" y="11005"/>
                    <a:pt x="33787" y="11011"/>
                    <a:pt x="33818" y="11011"/>
                  </a:cubicBezTo>
                  <a:cubicBezTo>
                    <a:pt x="33821" y="11011"/>
                    <a:pt x="33823" y="11011"/>
                    <a:pt x="33826" y="11011"/>
                  </a:cubicBezTo>
                  <a:cubicBezTo>
                    <a:pt x="33870" y="11011"/>
                    <a:pt x="33911" y="10999"/>
                    <a:pt x="33951" y="10977"/>
                  </a:cubicBezTo>
                  <a:cubicBezTo>
                    <a:pt x="33967" y="10964"/>
                    <a:pt x="33984" y="10951"/>
                    <a:pt x="34000" y="10939"/>
                  </a:cubicBezTo>
                  <a:cubicBezTo>
                    <a:pt x="34031" y="10908"/>
                    <a:pt x="34052" y="10871"/>
                    <a:pt x="34064" y="10829"/>
                  </a:cubicBezTo>
                  <a:cubicBezTo>
                    <a:pt x="34067" y="10807"/>
                    <a:pt x="34069" y="10786"/>
                    <a:pt x="34073" y="10763"/>
                  </a:cubicBezTo>
                  <a:cubicBezTo>
                    <a:pt x="34074" y="10729"/>
                    <a:pt x="34067" y="10698"/>
                    <a:pt x="34052" y="10668"/>
                  </a:cubicBezTo>
                  <a:cubicBezTo>
                    <a:pt x="34042" y="10637"/>
                    <a:pt x="34024" y="10611"/>
                    <a:pt x="34000" y="10588"/>
                  </a:cubicBezTo>
                  <a:cubicBezTo>
                    <a:pt x="33978" y="10565"/>
                    <a:pt x="33952" y="10547"/>
                    <a:pt x="33921" y="10538"/>
                  </a:cubicBezTo>
                  <a:cubicBezTo>
                    <a:pt x="33893" y="10523"/>
                    <a:pt x="33864" y="10516"/>
                    <a:pt x="33832" y="10516"/>
                  </a:cubicBezTo>
                  <a:close/>
                  <a:moveTo>
                    <a:pt x="16648" y="10764"/>
                  </a:moveTo>
                  <a:cubicBezTo>
                    <a:pt x="16644" y="10764"/>
                    <a:pt x="16640" y="10764"/>
                    <a:pt x="16636" y="10764"/>
                  </a:cubicBezTo>
                  <a:cubicBezTo>
                    <a:pt x="16592" y="10764"/>
                    <a:pt x="16551" y="10775"/>
                    <a:pt x="16511" y="10798"/>
                  </a:cubicBezTo>
                  <a:cubicBezTo>
                    <a:pt x="16495" y="10810"/>
                    <a:pt x="16478" y="10824"/>
                    <a:pt x="16462" y="10836"/>
                  </a:cubicBezTo>
                  <a:cubicBezTo>
                    <a:pt x="16431" y="10867"/>
                    <a:pt x="16410" y="10903"/>
                    <a:pt x="16398" y="10946"/>
                  </a:cubicBezTo>
                  <a:cubicBezTo>
                    <a:pt x="16396" y="10967"/>
                    <a:pt x="16392" y="10989"/>
                    <a:pt x="16389" y="11012"/>
                  </a:cubicBezTo>
                  <a:cubicBezTo>
                    <a:pt x="16388" y="11045"/>
                    <a:pt x="16395" y="11077"/>
                    <a:pt x="16410" y="11107"/>
                  </a:cubicBezTo>
                  <a:cubicBezTo>
                    <a:pt x="16420" y="11137"/>
                    <a:pt x="16438" y="11164"/>
                    <a:pt x="16462" y="11186"/>
                  </a:cubicBezTo>
                  <a:cubicBezTo>
                    <a:pt x="16484" y="11210"/>
                    <a:pt x="16510" y="11228"/>
                    <a:pt x="16541" y="11237"/>
                  </a:cubicBezTo>
                  <a:cubicBezTo>
                    <a:pt x="16569" y="11252"/>
                    <a:pt x="16598" y="11259"/>
                    <a:pt x="16630" y="11259"/>
                  </a:cubicBezTo>
                  <a:cubicBezTo>
                    <a:pt x="16632" y="11259"/>
                    <a:pt x="16634" y="11259"/>
                    <a:pt x="16636" y="11259"/>
                  </a:cubicBezTo>
                  <a:cubicBezTo>
                    <a:pt x="16682" y="11259"/>
                    <a:pt x="16723" y="11247"/>
                    <a:pt x="16761" y="11225"/>
                  </a:cubicBezTo>
                  <a:cubicBezTo>
                    <a:pt x="16778" y="11212"/>
                    <a:pt x="16795" y="11199"/>
                    <a:pt x="16812" y="11186"/>
                  </a:cubicBezTo>
                  <a:cubicBezTo>
                    <a:pt x="16842" y="11155"/>
                    <a:pt x="16864" y="11119"/>
                    <a:pt x="16875" y="11077"/>
                  </a:cubicBezTo>
                  <a:cubicBezTo>
                    <a:pt x="16878" y="11055"/>
                    <a:pt x="16881" y="11033"/>
                    <a:pt x="16884" y="11011"/>
                  </a:cubicBezTo>
                  <a:cubicBezTo>
                    <a:pt x="16885" y="10977"/>
                    <a:pt x="16878" y="10945"/>
                    <a:pt x="16862" y="10916"/>
                  </a:cubicBezTo>
                  <a:cubicBezTo>
                    <a:pt x="16853" y="10885"/>
                    <a:pt x="16836" y="10859"/>
                    <a:pt x="16812" y="10836"/>
                  </a:cubicBezTo>
                  <a:cubicBezTo>
                    <a:pt x="16789" y="10811"/>
                    <a:pt x="16762" y="10795"/>
                    <a:pt x="16732" y="10785"/>
                  </a:cubicBezTo>
                  <a:cubicBezTo>
                    <a:pt x="16706" y="10771"/>
                    <a:pt x="16677" y="10764"/>
                    <a:pt x="16648" y="10764"/>
                  </a:cubicBezTo>
                  <a:close/>
                  <a:moveTo>
                    <a:pt x="28929" y="10811"/>
                  </a:moveTo>
                  <a:cubicBezTo>
                    <a:pt x="28898" y="10811"/>
                    <a:pt x="28868" y="10819"/>
                    <a:pt x="28841" y="10833"/>
                  </a:cubicBezTo>
                  <a:cubicBezTo>
                    <a:pt x="28810" y="10843"/>
                    <a:pt x="28784" y="10860"/>
                    <a:pt x="28761" y="10885"/>
                  </a:cubicBezTo>
                  <a:cubicBezTo>
                    <a:pt x="28736" y="10906"/>
                    <a:pt x="28720" y="10933"/>
                    <a:pt x="28709" y="10964"/>
                  </a:cubicBezTo>
                  <a:cubicBezTo>
                    <a:pt x="28694" y="10993"/>
                    <a:pt x="28687" y="11025"/>
                    <a:pt x="28689" y="11059"/>
                  </a:cubicBezTo>
                  <a:cubicBezTo>
                    <a:pt x="28692" y="11081"/>
                    <a:pt x="28695" y="11103"/>
                    <a:pt x="28697" y="11125"/>
                  </a:cubicBezTo>
                  <a:cubicBezTo>
                    <a:pt x="28709" y="11167"/>
                    <a:pt x="28730" y="11203"/>
                    <a:pt x="28761" y="11234"/>
                  </a:cubicBezTo>
                  <a:cubicBezTo>
                    <a:pt x="28778" y="11247"/>
                    <a:pt x="28794" y="11260"/>
                    <a:pt x="28811" y="11273"/>
                  </a:cubicBezTo>
                  <a:cubicBezTo>
                    <a:pt x="28850" y="11295"/>
                    <a:pt x="28891" y="11306"/>
                    <a:pt x="28936" y="11307"/>
                  </a:cubicBezTo>
                  <a:cubicBezTo>
                    <a:pt x="28938" y="11307"/>
                    <a:pt x="28940" y="11307"/>
                    <a:pt x="28942" y="11307"/>
                  </a:cubicBezTo>
                  <a:cubicBezTo>
                    <a:pt x="28974" y="11307"/>
                    <a:pt x="29004" y="11300"/>
                    <a:pt x="29032" y="11286"/>
                  </a:cubicBezTo>
                  <a:cubicBezTo>
                    <a:pt x="29062" y="11275"/>
                    <a:pt x="29089" y="11259"/>
                    <a:pt x="29111" y="11235"/>
                  </a:cubicBezTo>
                  <a:cubicBezTo>
                    <a:pt x="29135" y="11212"/>
                    <a:pt x="29153" y="11185"/>
                    <a:pt x="29162" y="11154"/>
                  </a:cubicBezTo>
                  <a:cubicBezTo>
                    <a:pt x="29177" y="11125"/>
                    <a:pt x="29185" y="11093"/>
                    <a:pt x="29184" y="11059"/>
                  </a:cubicBezTo>
                  <a:cubicBezTo>
                    <a:pt x="29180" y="11038"/>
                    <a:pt x="29177" y="11015"/>
                    <a:pt x="29174" y="10993"/>
                  </a:cubicBezTo>
                  <a:cubicBezTo>
                    <a:pt x="29163" y="10952"/>
                    <a:pt x="29141" y="10916"/>
                    <a:pt x="29111" y="10885"/>
                  </a:cubicBezTo>
                  <a:cubicBezTo>
                    <a:pt x="29094" y="10871"/>
                    <a:pt x="29077" y="10859"/>
                    <a:pt x="29061" y="10846"/>
                  </a:cubicBezTo>
                  <a:cubicBezTo>
                    <a:pt x="29022" y="10824"/>
                    <a:pt x="28980" y="10812"/>
                    <a:pt x="28936" y="10811"/>
                  </a:cubicBezTo>
                  <a:cubicBezTo>
                    <a:pt x="28934" y="10811"/>
                    <a:pt x="28931" y="10811"/>
                    <a:pt x="28929" y="10811"/>
                  </a:cubicBezTo>
                  <a:close/>
                  <a:moveTo>
                    <a:pt x="31209" y="9791"/>
                  </a:moveTo>
                  <a:cubicBezTo>
                    <a:pt x="30951" y="9791"/>
                    <a:pt x="30688" y="9846"/>
                    <a:pt x="30433" y="9902"/>
                  </a:cubicBezTo>
                  <a:cubicBezTo>
                    <a:pt x="30244" y="9944"/>
                    <a:pt x="30034" y="10000"/>
                    <a:pt x="29936" y="10167"/>
                  </a:cubicBezTo>
                  <a:cubicBezTo>
                    <a:pt x="29843" y="10324"/>
                    <a:pt x="29883" y="10521"/>
                    <a:pt x="29925" y="10698"/>
                  </a:cubicBezTo>
                  <a:cubicBezTo>
                    <a:pt x="29968" y="10870"/>
                    <a:pt x="30009" y="11043"/>
                    <a:pt x="30051" y="11215"/>
                  </a:cubicBezTo>
                  <a:cubicBezTo>
                    <a:pt x="30074" y="11308"/>
                    <a:pt x="30098" y="11403"/>
                    <a:pt x="30149" y="11484"/>
                  </a:cubicBezTo>
                  <a:cubicBezTo>
                    <a:pt x="30256" y="11647"/>
                    <a:pt x="30461" y="11717"/>
                    <a:pt x="30654" y="11745"/>
                  </a:cubicBezTo>
                  <a:cubicBezTo>
                    <a:pt x="30742" y="11758"/>
                    <a:pt x="30830" y="11764"/>
                    <a:pt x="30918" y="11764"/>
                  </a:cubicBezTo>
                  <a:cubicBezTo>
                    <a:pt x="31034" y="11764"/>
                    <a:pt x="31149" y="11753"/>
                    <a:pt x="31262" y="11730"/>
                  </a:cubicBezTo>
                  <a:cubicBezTo>
                    <a:pt x="31901" y="11599"/>
                    <a:pt x="32729" y="11091"/>
                    <a:pt x="32268" y="10346"/>
                  </a:cubicBezTo>
                  <a:cubicBezTo>
                    <a:pt x="32124" y="10115"/>
                    <a:pt x="31898" y="9937"/>
                    <a:pt x="31639" y="9854"/>
                  </a:cubicBezTo>
                  <a:cubicBezTo>
                    <a:pt x="31499" y="9809"/>
                    <a:pt x="31355" y="9791"/>
                    <a:pt x="31209" y="9791"/>
                  </a:cubicBezTo>
                  <a:close/>
                  <a:moveTo>
                    <a:pt x="21870" y="9539"/>
                  </a:moveTo>
                  <a:cubicBezTo>
                    <a:pt x="21575" y="9539"/>
                    <a:pt x="21273" y="9602"/>
                    <a:pt x="20981" y="9666"/>
                  </a:cubicBezTo>
                  <a:cubicBezTo>
                    <a:pt x="20765" y="9713"/>
                    <a:pt x="20523" y="9777"/>
                    <a:pt x="20411" y="9969"/>
                  </a:cubicBezTo>
                  <a:cubicBezTo>
                    <a:pt x="20305" y="10148"/>
                    <a:pt x="20352" y="10375"/>
                    <a:pt x="20400" y="10576"/>
                  </a:cubicBezTo>
                  <a:cubicBezTo>
                    <a:pt x="20448" y="10774"/>
                    <a:pt x="20496" y="10972"/>
                    <a:pt x="20544" y="11169"/>
                  </a:cubicBezTo>
                  <a:cubicBezTo>
                    <a:pt x="20570" y="11275"/>
                    <a:pt x="20597" y="11384"/>
                    <a:pt x="20655" y="11476"/>
                  </a:cubicBezTo>
                  <a:cubicBezTo>
                    <a:pt x="20778" y="11663"/>
                    <a:pt x="21012" y="11742"/>
                    <a:pt x="21233" y="11774"/>
                  </a:cubicBezTo>
                  <a:cubicBezTo>
                    <a:pt x="21333" y="11789"/>
                    <a:pt x="21434" y="11797"/>
                    <a:pt x="21535" y="11797"/>
                  </a:cubicBezTo>
                  <a:cubicBezTo>
                    <a:pt x="21668" y="11797"/>
                    <a:pt x="21800" y="11784"/>
                    <a:pt x="21929" y="11757"/>
                  </a:cubicBezTo>
                  <a:cubicBezTo>
                    <a:pt x="22660" y="11607"/>
                    <a:pt x="23606" y="11027"/>
                    <a:pt x="23079" y="10174"/>
                  </a:cubicBezTo>
                  <a:cubicBezTo>
                    <a:pt x="22916" y="9910"/>
                    <a:pt x="22655" y="9706"/>
                    <a:pt x="22360" y="9610"/>
                  </a:cubicBezTo>
                  <a:cubicBezTo>
                    <a:pt x="22201" y="9559"/>
                    <a:pt x="22036" y="9539"/>
                    <a:pt x="21870" y="9539"/>
                  </a:cubicBezTo>
                  <a:close/>
                  <a:moveTo>
                    <a:pt x="7530" y="11012"/>
                  </a:moveTo>
                  <a:cubicBezTo>
                    <a:pt x="7339" y="11012"/>
                    <a:pt x="7191" y="11058"/>
                    <a:pt x="7105" y="11180"/>
                  </a:cubicBezTo>
                  <a:cubicBezTo>
                    <a:pt x="7048" y="11262"/>
                    <a:pt x="7125" y="11351"/>
                    <a:pt x="7212" y="11413"/>
                  </a:cubicBezTo>
                  <a:cubicBezTo>
                    <a:pt x="7639" y="11715"/>
                    <a:pt x="8495" y="11781"/>
                    <a:pt x="9073" y="11963"/>
                  </a:cubicBezTo>
                  <a:cubicBezTo>
                    <a:pt x="9621" y="12136"/>
                    <a:pt x="9958" y="12445"/>
                    <a:pt x="10481" y="12623"/>
                  </a:cubicBezTo>
                  <a:cubicBezTo>
                    <a:pt x="10486" y="12625"/>
                    <a:pt x="10491" y="12626"/>
                    <a:pt x="10496" y="12626"/>
                  </a:cubicBezTo>
                  <a:cubicBezTo>
                    <a:pt x="10507" y="12626"/>
                    <a:pt x="10517" y="12623"/>
                    <a:pt x="10523" y="12617"/>
                  </a:cubicBezTo>
                  <a:cubicBezTo>
                    <a:pt x="11027" y="12153"/>
                    <a:pt x="9969" y="11634"/>
                    <a:pt x="9371" y="11426"/>
                  </a:cubicBezTo>
                  <a:cubicBezTo>
                    <a:pt x="8907" y="11265"/>
                    <a:pt x="8237" y="11083"/>
                    <a:pt x="7712" y="11023"/>
                  </a:cubicBezTo>
                  <a:cubicBezTo>
                    <a:pt x="7647" y="11016"/>
                    <a:pt x="7587" y="11012"/>
                    <a:pt x="7530" y="11012"/>
                  </a:cubicBezTo>
                  <a:close/>
                  <a:moveTo>
                    <a:pt x="24998" y="11753"/>
                  </a:moveTo>
                  <a:cubicBezTo>
                    <a:pt x="24866" y="11753"/>
                    <a:pt x="24737" y="11813"/>
                    <a:pt x="24626" y="11963"/>
                  </a:cubicBezTo>
                  <a:cubicBezTo>
                    <a:pt x="24523" y="12104"/>
                    <a:pt x="24471" y="12281"/>
                    <a:pt x="24484" y="12456"/>
                  </a:cubicBezTo>
                  <a:cubicBezTo>
                    <a:pt x="24502" y="12717"/>
                    <a:pt x="24654" y="12948"/>
                    <a:pt x="24802" y="13164"/>
                  </a:cubicBezTo>
                  <a:cubicBezTo>
                    <a:pt x="24872" y="13267"/>
                    <a:pt x="24957" y="13379"/>
                    <a:pt x="25080" y="13398"/>
                  </a:cubicBezTo>
                  <a:cubicBezTo>
                    <a:pt x="25092" y="13400"/>
                    <a:pt x="25103" y="13401"/>
                    <a:pt x="25115" y="13401"/>
                  </a:cubicBezTo>
                  <a:cubicBezTo>
                    <a:pt x="25218" y="13401"/>
                    <a:pt x="25314" y="13336"/>
                    <a:pt x="25399" y="13276"/>
                  </a:cubicBezTo>
                  <a:cubicBezTo>
                    <a:pt x="25492" y="13210"/>
                    <a:pt x="25585" y="13143"/>
                    <a:pt x="25678" y="13077"/>
                  </a:cubicBezTo>
                  <a:cubicBezTo>
                    <a:pt x="25728" y="13041"/>
                    <a:pt x="25779" y="13004"/>
                    <a:pt x="25814" y="12954"/>
                  </a:cubicBezTo>
                  <a:cubicBezTo>
                    <a:pt x="25886" y="12851"/>
                    <a:pt x="25878" y="12712"/>
                    <a:pt x="25849" y="12589"/>
                  </a:cubicBezTo>
                  <a:cubicBezTo>
                    <a:pt x="25818" y="12462"/>
                    <a:pt x="25767" y="12339"/>
                    <a:pt x="25694" y="12231"/>
                  </a:cubicBezTo>
                  <a:cubicBezTo>
                    <a:pt x="25539" y="11997"/>
                    <a:pt x="25263" y="11753"/>
                    <a:pt x="24998" y="11753"/>
                  </a:cubicBezTo>
                  <a:close/>
                  <a:moveTo>
                    <a:pt x="26759" y="8715"/>
                  </a:moveTo>
                  <a:cubicBezTo>
                    <a:pt x="26719" y="8715"/>
                    <a:pt x="26680" y="8718"/>
                    <a:pt x="26642" y="8724"/>
                  </a:cubicBezTo>
                  <a:cubicBezTo>
                    <a:pt x="26317" y="8775"/>
                    <a:pt x="26149" y="8970"/>
                    <a:pt x="26124" y="9212"/>
                  </a:cubicBezTo>
                  <a:cubicBezTo>
                    <a:pt x="26089" y="9570"/>
                    <a:pt x="26234" y="9950"/>
                    <a:pt x="26529" y="10228"/>
                  </a:cubicBezTo>
                  <a:cubicBezTo>
                    <a:pt x="26706" y="10460"/>
                    <a:pt x="26949" y="10655"/>
                    <a:pt x="27282" y="10768"/>
                  </a:cubicBezTo>
                  <a:cubicBezTo>
                    <a:pt x="27296" y="10773"/>
                    <a:pt x="27309" y="10777"/>
                    <a:pt x="27323" y="10780"/>
                  </a:cubicBezTo>
                  <a:lnTo>
                    <a:pt x="27323" y="10780"/>
                  </a:lnTo>
                  <a:cubicBezTo>
                    <a:pt x="27286" y="10778"/>
                    <a:pt x="27248" y="10777"/>
                    <a:pt x="27211" y="10777"/>
                  </a:cubicBezTo>
                  <a:cubicBezTo>
                    <a:pt x="27140" y="10777"/>
                    <a:pt x="27070" y="10781"/>
                    <a:pt x="27000" y="10789"/>
                  </a:cubicBezTo>
                  <a:cubicBezTo>
                    <a:pt x="26667" y="10826"/>
                    <a:pt x="26411" y="11012"/>
                    <a:pt x="26359" y="11354"/>
                  </a:cubicBezTo>
                  <a:cubicBezTo>
                    <a:pt x="26315" y="11652"/>
                    <a:pt x="26512" y="12007"/>
                    <a:pt x="26826" y="12070"/>
                  </a:cubicBezTo>
                  <a:cubicBezTo>
                    <a:pt x="27187" y="12142"/>
                    <a:pt x="27510" y="12292"/>
                    <a:pt x="27833" y="12445"/>
                  </a:cubicBezTo>
                  <a:lnTo>
                    <a:pt x="27833" y="12445"/>
                  </a:lnTo>
                  <a:cubicBezTo>
                    <a:pt x="27647" y="12703"/>
                    <a:pt x="27507" y="12961"/>
                    <a:pt x="27560" y="13290"/>
                  </a:cubicBezTo>
                  <a:cubicBezTo>
                    <a:pt x="27581" y="13426"/>
                    <a:pt x="27731" y="13516"/>
                    <a:pt x="27865" y="13516"/>
                  </a:cubicBezTo>
                  <a:cubicBezTo>
                    <a:pt x="27891" y="13516"/>
                    <a:pt x="27916" y="13512"/>
                    <a:pt x="27940" y="13505"/>
                  </a:cubicBezTo>
                  <a:cubicBezTo>
                    <a:pt x="28228" y="13421"/>
                    <a:pt x="28411" y="13182"/>
                    <a:pt x="28664" y="13030"/>
                  </a:cubicBezTo>
                  <a:cubicBezTo>
                    <a:pt x="28826" y="12933"/>
                    <a:pt x="29011" y="12813"/>
                    <a:pt x="29110" y="12645"/>
                  </a:cubicBezTo>
                  <a:cubicBezTo>
                    <a:pt x="29134" y="12605"/>
                    <a:pt x="29151" y="12563"/>
                    <a:pt x="29163" y="12519"/>
                  </a:cubicBezTo>
                  <a:lnTo>
                    <a:pt x="29163" y="12519"/>
                  </a:lnTo>
                  <a:cubicBezTo>
                    <a:pt x="29269" y="12347"/>
                    <a:pt x="29300" y="12123"/>
                    <a:pt x="29202" y="11930"/>
                  </a:cubicBezTo>
                  <a:cubicBezTo>
                    <a:pt x="29028" y="11588"/>
                    <a:pt x="28746" y="11341"/>
                    <a:pt x="28416" y="11166"/>
                  </a:cubicBezTo>
                  <a:cubicBezTo>
                    <a:pt x="28156" y="10974"/>
                    <a:pt x="27841" y="10849"/>
                    <a:pt x="27518" y="10801"/>
                  </a:cubicBezTo>
                  <a:lnTo>
                    <a:pt x="27518" y="10801"/>
                  </a:lnTo>
                  <a:cubicBezTo>
                    <a:pt x="27694" y="10794"/>
                    <a:pt x="27866" y="10724"/>
                    <a:pt x="27975" y="10622"/>
                  </a:cubicBezTo>
                  <a:cubicBezTo>
                    <a:pt x="27986" y="10617"/>
                    <a:pt x="27998" y="10613"/>
                    <a:pt x="28009" y="10608"/>
                  </a:cubicBezTo>
                  <a:cubicBezTo>
                    <a:pt x="28113" y="10555"/>
                    <a:pt x="28138" y="10457"/>
                    <a:pt x="28091" y="10376"/>
                  </a:cubicBezTo>
                  <a:cubicBezTo>
                    <a:pt x="28087" y="10319"/>
                    <a:pt x="28061" y="10261"/>
                    <a:pt x="28013" y="10204"/>
                  </a:cubicBezTo>
                  <a:cubicBezTo>
                    <a:pt x="27805" y="9806"/>
                    <a:pt x="27471" y="9461"/>
                    <a:pt x="27339" y="9034"/>
                  </a:cubicBezTo>
                  <a:cubicBezTo>
                    <a:pt x="27278" y="8838"/>
                    <a:pt x="27012" y="8715"/>
                    <a:pt x="26759" y="8715"/>
                  </a:cubicBezTo>
                  <a:close/>
                  <a:moveTo>
                    <a:pt x="21186" y="12295"/>
                  </a:moveTo>
                  <a:cubicBezTo>
                    <a:pt x="20967" y="12295"/>
                    <a:pt x="20760" y="12494"/>
                    <a:pt x="20835" y="12734"/>
                  </a:cubicBezTo>
                  <a:cubicBezTo>
                    <a:pt x="20889" y="12901"/>
                    <a:pt x="20973" y="12994"/>
                    <a:pt x="21054" y="13129"/>
                  </a:cubicBezTo>
                  <a:cubicBezTo>
                    <a:pt x="21133" y="13256"/>
                    <a:pt x="21170" y="13385"/>
                    <a:pt x="21289" y="13485"/>
                  </a:cubicBezTo>
                  <a:cubicBezTo>
                    <a:pt x="21346" y="13533"/>
                    <a:pt x="21425" y="13562"/>
                    <a:pt x="21502" y="13562"/>
                  </a:cubicBezTo>
                  <a:cubicBezTo>
                    <a:pt x="21592" y="13562"/>
                    <a:pt x="21680" y="13522"/>
                    <a:pt x="21726" y="13428"/>
                  </a:cubicBezTo>
                  <a:cubicBezTo>
                    <a:pt x="21823" y="13230"/>
                    <a:pt x="21798" y="13049"/>
                    <a:pt x="21725" y="12846"/>
                  </a:cubicBezTo>
                  <a:cubicBezTo>
                    <a:pt x="21646" y="12633"/>
                    <a:pt x="21558" y="12451"/>
                    <a:pt x="21352" y="12337"/>
                  </a:cubicBezTo>
                  <a:cubicBezTo>
                    <a:pt x="21299" y="12308"/>
                    <a:pt x="21242" y="12295"/>
                    <a:pt x="21186" y="12295"/>
                  </a:cubicBezTo>
                  <a:close/>
                  <a:moveTo>
                    <a:pt x="49613" y="11331"/>
                  </a:moveTo>
                  <a:cubicBezTo>
                    <a:pt x="49428" y="11331"/>
                    <a:pt x="49248" y="11391"/>
                    <a:pt x="49097" y="11542"/>
                  </a:cubicBezTo>
                  <a:cubicBezTo>
                    <a:pt x="48251" y="12385"/>
                    <a:pt x="49606" y="13408"/>
                    <a:pt x="50374" y="13552"/>
                  </a:cubicBezTo>
                  <a:cubicBezTo>
                    <a:pt x="50427" y="13562"/>
                    <a:pt x="50481" y="13567"/>
                    <a:pt x="50535" y="13567"/>
                  </a:cubicBezTo>
                  <a:cubicBezTo>
                    <a:pt x="50793" y="13567"/>
                    <a:pt x="51034" y="13449"/>
                    <a:pt x="51160" y="13222"/>
                  </a:cubicBezTo>
                  <a:cubicBezTo>
                    <a:pt x="51444" y="13185"/>
                    <a:pt x="51598" y="12825"/>
                    <a:pt x="51455" y="12582"/>
                  </a:cubicBezTo>
                  <a:cubicBezTo>
                    <a:pt x="51202" y="12149"/>
                    <a:pt x="50719" y="11873"/>
                    <a:pt x="50320" y="11586"/>
                  </a:cubicBezTo>
                  <a:cubicBezTo>
                    <a:pt x="50117" y="11440"/>
                    <a:pt x="49861" y="11331"/>
                    <a:pt x="49613" y="11331"/>
                  </a:cubicBezTo>
                  <a:close/>
                  <a:moveTo>
                    <a:pt x="19323" y="13584"/>
                  </a:moveTo>
                  <a:cubicBezTo>
                    <a:pt x="19321" y="13584"/>
                    <a:pt x="19319" y="13584"/>
                    <a:pt x="19317" y="13584"/>
                  </a:cubicBezTo>
                  <a:cubicBezTo>
                    <a:pt x="19272" y="13584"/>
                    <a:pt x="19230" y="13595"/>
                    <a:pt x="19192" y="13618"/>
                  </a:cubicBezTo>
                  <a:cubicBezTo>
                    <a:pt x="19175" y="13631"/>
                    <a:pt x="19159" y="13644"/>
                    <a:pt x="19142" y="13657"/>
                  </a:cubicBezTo>
                  <a:cubicBezTo>
                    <a:pt x="19111" y="13687"/>
                    <a:pt x="19090" y="13724"/>
                    <a:pt x="19078" y="13766"/>
                  </a:cubicBezTo>
                  <a:cubicBezTo>
                    <a:pt x="19075" y="13788"/>
                    <a:pt x="19072" y="13810"/>
                    <a:pt x="19070" y="13832"/>
                  </a:cubicBezTo>
                  <a:cubicBezTo>
                    <a:pt x="19068" y="13866"/>
                    <a:pt x="19075" y="13898"/>
                    <a:pt x="19091" y="13927"/>
                  </a:cubicBezTo>
                  <a:cubicBezTo>
                    <a:pt x="19101" y="13958"/>
                    <a:pt x="19117" y="13985"/>
                    <a:pt x="19142" y="14006"/>
                  </a:cubicBezTo>
                  <a:cubicBezTo>
                    <a:pt x="19164" y="14031"/>
                    <a:pt x="19191" y="14048"/>
                    <a:pt x="19222" y="14058"/>
                  </a:cubicBezTo>
                  <a:cubicBezTo>
                    <a:pt x="19247" y="14072"/>
                    <a:pt x="19276" y="14079"/>
                    <a:pt x="19305" y="14079"/>
                  </a:cubicBezTo>
                  <a:cubicBezTo>
                    <a:pt x="19309" y="14079"/>
                    <a:pt x="19313" y="14079"/>
                    <a:pt x="19317" y="14079"/>
                  </a:cubicBezTo>
                  <a:cubicBezTo>
                    <a:pt x="19361" y="14079"/>
                    <a:pt x="19404" y="14067"/>
                    <a:pt x="19442" y="14046"/>
                  </a:cubicBezTo>
                  <a:cubicBezTo>
                    <a:pt x="19458" y="14032"/>
                    <a:pt x="19475" y="14020"/>
                    <a:pt x="19491" y="14006"/>
                  </a:cubicBezTo>
                  <a:cubicBezTo>
                    <a:pt x="19522" y="13975"/>
                    <a:pt x="19544" y="13939"/>
                    <a:pt x="19555" y="13897"/>
                  </a:cubicBezTo>
                  <a:cubicBezTo>
                    <a:pt x="19558" y="13875"/>
                    <a:pt x="19562" y="13854"/>
                    <a:pt x="19565" y="13832"/>
                  </a:cubicBezTo>
                  <a:cubicBezTo>
                    <a:pt x="19566" y="13798"/>
                    <a:pt x="19558" y="13766"/>
                    <a:pt x="19543" y="13736"/>
                  </a:cubicBezTo>
                  <a:cubicBezTo>
                    <a:pt x="19533" y="13706"/>
                    <a:pt x="19516" y="13679"/>
                    <a:pt x="19491" y="13656"/>
                  </a:cubicBezTo>
                  <a:cubicBezTo>
                    <a:pt x="19470" y="13632"/>
                    <a:pt x="19443" y="13615"/>
                    <a:pt x="19412" y="13606"/>
                  </a:cubicBezTo>
                  <a:cubicBezTo>
                    <a:pt x="19385" y="13591"/>
                    <a:pt x="19355" y="13584"/>
                    <a:pt x="19323" y="13584"/>
                  </a:cubicBezTo>
                  <a:close/>
                  <a:moveTo>
                    <a:pt x="14680" y="13832"/>
                  </a:moveTo>
                  <a:cubicBezTo>
                    <a:pt x="14678" y="13832"/>
                    <a:pt x="14676" y="13832"/>
                    <a:pt x="14674" y="13832"/>
                  </a:cubicBezTo>
                  <a:cubicBezTo>
                    <a:pt x="14628" y="13832"/>
                    <a:pt x="14587" y="13843"/>
                    <a:pt x="14549" y="13866"/>
                  </a:cubicBezTo>
                  <a:cubicBezTo>
                    <a:pt x="14532" y="13878"/>
                    <a:pt x="14515" y="13892"/>
                    <a:pt x="14498" y="13904"/>
                  </a:cubicBezTo>
                  <a:cubicBezTo>
                    <a:pt x="14468" y="13935"/>
                    <a:pt x="14446" y="13971"/>
                    <a:pt x="14435" y="14014"/>
                  </a:cubicBezTo>
                  <a:cubicBezTo>
                    <a:pt x="14432" y="14035"/>
                    <a:pt x="14429" y="14058"/>
                    <a:pt x="14426" y="14080"/>
                  </a:cubicBezTo>
                  <a:cubicBezTo>
                    <a:pt x="14425" y="14114"/>
                    <a:pt x="14432" y="14146"/>
                    <a:pt x="14447" y="14175"/>
                  </a:cubicBezTo>
                  <a:cubicBezTo>
                    <a:pt x="14458" y="14206"/>
                    <a:pt x="14474" y="14232"/>
                    <a:pt x="14498" y="14254"/>
                  </a:cubicBezTo>
                  <a:cubicBezTo>
                    <a:pt x="14521" y="14279"/>
                    <a:pt x="14548" y="14296"/>
                    <a:pt x="14579" y="14306"/>
                  </a:cubicBezTo>
                  <a:cubicBezTo>
                    <a:pt x="14605" y="14320"/>
                    <a:pt x="14635" y="14327"/>
                    <a:pt x="14666" y="14327"/>
                  </a:cubicBezTo>
                  <a:cubicBezTo>
                    <a:pt x="14669" y="14327"/>
                    <a:pt x="14671" y="14327"/>
                    <a:pt x="14674" y="14327"/>
                  </a:cubicBezTo>
                  <a:cubicBezTo>
                    <a:pt x="14718" y="14327"/>
                    <a:pt x="14759" y="14315"/>
                    <a:pt x="14799" y="14293"/>
                  </a:cubicBezTo>
                  <a:cubicBezTo>
                    <a:pt x="14815" y="14280"/>
                    <a:pt x="14832" y="14267"/>
                    <a:pt x="14848" y="14254"/>
                  </a:cubicBezTo>
                  <a:cubicBezTo>
                    <a:pt x="14879" y="14223"/>
                    <a:pt x="14900" y="14187"/>
                    <a:pt x="14912" y="14145"/>
                  </a:cubicBezTo>
                  <a:cubicBezTo>
                    <a:pt x="14915" y="14123"/>
                    <a:pt x="14918" y="14101"/>
                    <a:pt x="14921" y="14079"/>
                  </a:cubicBezTo>
                  <a:cubicBezTo>
                    <a:pt x="14923" y="14045"/>
                    <a:pt x="14915" y="14014"/>
                    <a:pt x="14900" y="13984"/>
                  </a:cubicBezTo>
                  <a:cubicBezTo>
                    <a:pt x="14890" y="13954"/>
                    <a:pt x="14873" y="13927"/>
                    <a:pt x="14848" y="13904"/>
                  </a:cubicBezTo>
                  <a:cubicBezTo>
                    <a:pt x="14827" y="13880"/>
                    <a:pt x="14800" y="13863"/>
                    <a:pt x="14769" y="13854"/>
                  </a:cubicBezTo>
                  <a:cubicBezTo>
                    <a:pt x="14741" y="13839"/>
                    <a:pt x="14712" y="13832"/>
                    <a:pt x="14680" y="13832"/>
                  </a:cubicBezTo>
                  <a:close/>
                  <a:moveTo>
                    <a:pt x="26365" y="14907"/>
                  </a:moveTo>
                  <a:cubicBezTo>
                    <a:pt x="26361" y="14907"/>
                    <a:pt x="26357" y="14907"/>
                    <a:pt x="26353" y="14907"/>
                  </a:cubicBezTo>
                  <a:cubicBezTo>
                    <a:pt x="26309" y="14907"/>
                    <a:pt x="26266" y="14919"/>
                    <a:pt x="26228" y="14940"/>
                  </a:cubicBezTo>
                  <a:cubicBezTo>
                    <a:pt x="26212" y="14954"/>
                    <a:pt x="26195" y="14966"/>
                    <a:pt x="26179" y="14979"/>
                  </a:cubicBezTo>
                  <a:cubicBezTo>
                    <a:pt x="26148" y="15010"/>
                    <a:pt x="26126" y="15047"/>
                    <a:pt x="26115" y="15089"/>
                  </a:cubicBezTo>
                  <a:cubicBezTo>
                    <a:pt x="26112" y="15111"/>
                    <a:pt x="26108" y="15132"/>
                    <a:pt x="26106" y="15154"/>
                  </a:cubicBezTo>
                  <a:cubicBezTo>
                    <a:pt x="26104" y="15188"/>
                    <a:pt x="26112" y="15220"/>
                    <a:pt x="26127" y="15250"/>
                  </a:cubicBezTo>
                  <a:cubicBezTo>
                    <a:pt x="26137" y="15280"/>
                    <a:pt x="26154" y="15307"/>
                    <a:pt x="26179" y="15330"/>
                  </a:cubicBezTo>
                  <a:cubicBezTo>
                    <a:pt x="26200" y="15353"/>
                    <a:pt x="26227" y="15371"/>
                    <a:pt x="26258" y="15380"/>
                  </a:cubicBezTo>
                  <a:cubicBezTo>
                    <a:pt x="26285" y="15395"/>
                    <a:pt x="26315" y="15402"/>
                    <a:pt x="26347" y="15402"/>
                  </a:cubicBezTo>
                  <a:cubicBezTo>
                    <a:pt x="26349" y="15402"/>
                    <a:pt x="26351" y="15402"/>
                    <a:pt x="26353" y="15402"/>
                  </a:cubicBezTo>
                  <a:cubicBezTo>
                    <a:pt x="26398" y="15402"/>
                    <a:pt x="26440" y="15391"/>
                    <a:pt x="26478" y="15368"/>
                  </a:cubicBezTo>
                  <a:cubicBezTo>
                    <a:pt x="26495" y="15355"/>
                    <a:pt x="26511" y="15342"/>
                    <a:pt x="26528" y="15330"/>
                  </a:cubicBezTo>
                  <a:cubicBezTo>
                    <a:pt x="26559" y="15299"/>
                    <a:pt x="26581" y="15261"/>
                    <a:pt x="26592" y="15220"/>
                  </a:cubicBezTo>
                  <a:cubicBezTo>
                    <a:pt x="26595" y="15198"/>
                    <a:pt x="26598" y="15176"/>
                    <a:pt x="26601" y="15154"/>
                  </a:cubicBezTo>
                  <a:cubicBezTo>
                    <a:pt x="26602" y="15120"/>
                    <a:pt x="26595" y="15088"/>
                    <a:pt x="26579" y="15059"/>
                  </a:cubicBezTo>
                  <a:cubicBezTo>
                    <a:pt x="26569" y="15028"/>
                    <a:pt x="26553" y="15001"/>
                    <a:pt x="26528" y="14979"/>
                  </a:cubicBezTo>
                  <a:cubicBezTo>
                    <a:pt x="26506" y="14955"/>
                    <a:pt x="26479" y="14938"/>
                    <a:pt x="26448" y="14928"/>
                  </a:cubicBezTo>
                  <a:cubicBezTo>
                    <a:pt x="26423" y="14914"/>
                    <a:pt x="26394" y="14907"/>
                    <a:pt x="26365" y="14907"/>
                  </a:cubicBezTo>
                  <a:close/>
                  <a:moveTo>
                    <a:pt x="32008" y="15661"/>
                  </a:moveTo>
                  <a:cubicBezTo>
                    <a:pt x="32005" y="15661"/>
                    <a:pt x="32002" y="15661"/>
                    <a:pt x="31998" y="15661"/>
                  </a:cubicBezTo>
                  <a:cubicBezTo>
                    <a:pt x="31948" y="15661"/>
                    <a:pt x="31900" y="15677"/>
                    <a:pt x="31856" y="15708"/>
                  </a:cubicBezTo>
                  <a:cubicBezTo>
                    <a:pt x="31837" y="15726"/>
                    <a:pt x="31818" y="15744"/>
                    <a:pt x="31799" y="15761"/>
                  </a:cubicBezTo>
                  <a:cubicBezTo>
                    <a:pt x="31764" y="15805"/>
                    <a:pt x="31740" y="15855"/>
                    <a:pt x="31727" y="15914"/>
                  </a:cubicBezTo>
                  <a:cubicBezTo>
                    <a:pt x="31723" y="15944"/>
                    <a:pt x="31719" y="15975"/>
                    <a:pt x="31716" y="16005"/>
                  </a:cubicBezTo>
                  <a:cubicBezTo>
                    <a:pt x="31714" y="16053"/>
                    <a:pt x="31723" y="16097"/>
                    <a:pt x="31740" y="16138"/>
                  </a:cubicBezTo>
                  <a:cubicBezTo>
                    <a:pt x="31751" y="16181"/>
                    <a:pt x="31771" y="16218"/>
                    <a:pt x="31799" y="16249"/>
                  </a:cubicBezTo>
                  <a:cubicBezTo>
                    <a:pt x="31825" y="16283"/>
                    <a:pt x="31855" y="16307"/>
                    <a:pt x="31890" y="16320"/>
                  </a:cubicBezTo>
                  <a:cubicBezTo>
                    <a:pt x="31922" y="16341"/>
                    <a:pt x="31957" y="16350"/>
                    <a:pt x="31993" y="16350"/>
                  </a:cubicBezTo>
                  <a:cubicBezTo>
                    <a:pt x="31995" y="16350"/>
                    <a:pt x="31996" y="16350"/>
                    <a:pt x="31998" y="16350"/>
                  </a:cubicBezTo>
                  <a:cubicBezTo>
                    <a:pt x="32050" y="16349"/>
                    <a:pt x="32096" y="16334"/>
                    <a:pt x="32141" y="16303"/>
                  </a:cubicBezTo>
                  <a:cubicBezTo>
                    <a:pt x="32160" y="16285"/>
                    <a:pt x="32179" y="16267"/>
                    <a:pt x="32198" y="16249"/>
                  </a:cubicBezTo>
                  <a:cubicBezTo>
                    <a:pt x="32233" y="16206"/>
                    <a:pt x="32258" y="16155"/>
                    <a:pt x="32271" y="16097"/>
                  </a:cubicBezTo>
                  <a:cubicBezTo>
                    <a:pt x="32274" y="16066"/>
                    <a:pt x="32277" y="16036"/>
                    <a:pt x="32280" y="16005"/>
                  </a:cubicBezTo>
                  <a:cubicBezTo>
                    <a:pt x="32282" y="15958"/>
                    <a:pt x="32274" y="15914"/>
                    <a:pt x="32257" y="15873"/>
                  </a:cubicBezTo>
                  <a:cubicBezTo>
                    <a:pt x="32245" y="15830"/>
                    <a:pt x="32226" y="15793"/>
                    <a:pt x="32198" y="15762"/>
                  </a:cubicBezTo>
                  <a:cubicBezTo>
                    <a:pt x="32173" y="15728"/>
                    <a:pt x="32142" y="15705"/>
                    <a:pt x="32107" y="15690"/>
                  </a:cubicBezTo>
                  <a:cubicBezTo>
                    <a:pt x="32077" y="15671"/>
                    <a:pt x="32044" y="15661"/>
                    <a:pt x="32008" y="15661"/>
                  </a:cubicBezTo>
                  <a:close/>
                  <a:moveTo>
                    <a:pt x="47551" y="17131"/>
                  </a:moveTo>
                  <a:cubicBezTo>
                    <a:pt x="47543" y="17131"/>
                    <a:pt x="47536" y="17132"/>
                    <a:pt x="47528" y="17133"/>
                  </a:cubicBezTo>
                  <a:cubicBezTo>
                    <a:pt x="47088" y="17220"/>
                    <a:pt x="46692" y="17310"/>
                    <a:pt x="46252" y="17310"/>
                  </a:cubicBezTo>
                  <a:cubicBezTo>
                    <a:pt x="46185" y="17310"/>
                    <a:pt x="46117" y="17308"/>
                    <a:pt x="46048" y="17304"/>
                  </a:cubicBezTo>
                  <a:cubicBezTo>
                    <a:pt x="45752" y="17284"/>
                    <a:pt x="45404" y="17184"/>
                    <a:pt x="45085" y="17184"/>
                  </a:cubicBezTo>
                  <a:cubicBezTo>
                    <a:pt x="44963" y="17184"/>
                    <a:pt x="44846" y="17198"/>
                    <a:pt x="44737" y="17237"/>
                  </a:cubicBezTo>
                  <a:cubicBezTo>
                    <a:pt x="44678" y="17259"/>
                    <a:pt x="44644" y="17313"/>
                    <a:pt x="44658" y="17377"/>
                  </a:cubicBezTo>
                  <a:cubicBezTo>
                    <a:pt x="44774" y="17898"/>
                    <a:pt x="45722" y="17881"/>
                    <a:pt x="46135" y="17897"/>
                  </a:cubicBezTo>
                  <a:cubicBezTo>
                    <a:pt x="46170" y="17898"/>
                    <a:pt x="46206" y="17898"/>
                    <a:pt x="46242" y="17898"/>
                  </a:cubicBezTo>
                  <a:cubicBezTo>
                    <a:pt x="46763" y="17898"/>
                    <a:pt x="47354" y="17759"/>
                    <a:pt x="47677" y="17327"/>
                  </a:cubicBezTo>
                  <a:cubicBezTo>
                    <a:pt x="47746" y="17234"/>
                    <a:pt x="47646" y="17131"/>
                    <a:pt x="47551" y="17131"/>
                  </a:cubicBezTo>
                  <a:close/>
                  <a:moveTo>
                    <a:pt x="26724" y="16511"/>
                  </a:moveTo>
                  <a:cubicBezTo>
                    <a:pt x="26470" y="16511"/>
                    <a:pt x="26203" y="16634"/>
                    <a:pt x="26143" y="16829"/>
                  </a:cubicBezTo>
                  <a:cubicBezTo>
                    <a:pt x="26010" y="17258"/>
                    <a:pt x="25676" y="17602"/>
                    <a:pt x="25468" y="18000"/>
                  </a:cubicBezTo>
                  <a:cubicBezTo>
                    <a:pt x="25419" y="18058"/>
                    <a:pt x="25394" y="18116"/>
                    <a:pt x="25390" y="18171"/>
                  </a:cubicBezTo>
                  <a:cubicBezTo>
                    <a:pt x="25343" y="18254"/>
                    <a:pt x="25367" y="18352"/>
                    <a:pt x="25471" y="18405"/>
                  </a:cubicBezTo>
                  <a:cubicBezTo>
                    <a:pt x="25482" y="18410"/>
                    <a:pt x="25494" y="18414"/>
                    <a:pt x="25505" y="18419"/>
                  </a:cubicBezTo>
                  <a:cubicBezTo>
                    <a:pt x="25620" y="18526"/>
                    <a:pt x="25804" y="18598"/>
                    <a:pt x="25990" y="18598"/>
                  </a:cubicBezTo>
                  <a:cubicBezTo>
                    <a:pt x="26061" y="18598"/>
                    <a:pt x="26131" y="18588"/>
                    <a:pt x="26198" y="18565"/>
                  </a:cubicBezTo>
                  <a:cubicBezTo>
                    <a:pt x="26531" y="18452"/>
                    <a:pt x="26775" y="18257"/>
                    <a:pt x="26952" y="18025"/>
                  </a:cubicBezTo>
                  <a:cubicBezTo>
                    <a:pt x="27246" y="17746"/>
                    <a:pt x="27392" y="17367"/>
                    <a:pt x="27356" y="17009"/>
                  </a:cubicBezTo>
                  <a:cubicBezTo>
                    <a:pt x="27333" y="16766"/>
                    <a:pt x="27163" y="16571"/>
                    <a:pt x="26839" y="16520"/>
                  </a:cubicBezTo>
                  <a:cubicBezTo>
                    <a:pt x="26801" y="16514"/>
                    <a:pt x="26763" y="16511"/>
                    <a:pt x="26724" y="16511"/>
                  </a:cubicBezTo>
                  <a:close/>
                  <a:moveTo>
                    <a:pt x="40015" y="19254"/>
                  </a:moveTo>
                  <a:cubicBezTo>
                    <a:pt x="39983" y="19254"/>
                    <a:pt x="39953" y="19261"/>
                    <a:pt x="39925" y="19276"/>
                  </a:cubicBezTo>
                  <a:cubicBezTo>
                    <a:pt x="39895" y="19285"/>
                    <a:pt x="39868" y="19302"/>
                    <a:pt x="39846" y="19326"/>
                  </a:cubicBezTo>
                  <a:cubicBezTo>
                    <a:pt x="39822" y="19349"/>
                    <a:pt x="39804" y="19376"/>
                    <a:pt x="39795" y="19406"/>
                  </a:cubicBezTo>
                  <a:cubicBezTo>
                    <a:pt x="39780" y="19436"/>
                    <a:pt x="39772" y="19468"/>
                    <a:pt x="39773" y="19501"/>
                  </a:cubicBezTo>
                  <a:cubicBezTo>
                    <a:pt x="39777" y="19523"/>
                    <a:pt x="39780" y="19545"/>
                    <a:pt x="39783" y="19567"/>
                  </a:cubicBezTo>
                  <a:cubicBezTo>
                    <a:pt x="39794" y="19609"/>
                    <a:pt x="39816" y="19645"/>
                    <a:pt x="39846" y="19676"/>
                  </a:cubicBezTo>
                  <a:cubicBezTo>
                    <a:pt x="39863" y="19689"/>
                    <a:pt x="39880" y="19702"/>
                    <a:pt x="39896" y="19715"/>
                  </a:cubicBezTo>
                  <a:cubicBezTo>
                    <a:pt x="39935" y="19737"/>
                    <a:pt x="39977" y="19749"/>
                    <a:pt x="40021" y="19749"/>
                  </a:cubicBezTo>
                  <a:cubicBezTo>
                    <a:pt x="40024" y="19749"/>
                    <a:pt x="40026" y="19749"/>
                    <a:pt x="40029" y="19749"/>
                  </a:cubicBezTo>
                  <a:cubicBezTo>
                    <a:pt x="40060" y="19749"/>
                    <a:pt x="40089" y="19742"/>
                    <a:pt x="40116" y="19728"/>
                  </a:cubicBezTo>
                  <a:cubicBezTo>
                    <a:pt x="40147" y="19718"/>
                    <a:pt x="40173" y="19700"/>
                    <a:pt x="40196" y="19676"/>
                  </a:cubicBezTo>
                  <a:cubicBezTo>
                    <a:pt x="40221" y="19654"/>
                    <a:pt x="40237" y="19628"/>
                    <a:pt x="40248" y="19597"/>
                  </a:cubicBezTo>
                  <a:cubicBezTo>
                    <a:pt x="40263" y="19567"/>
                    <a:pt x="40270" y="19536"/>
                    <a:pt x="40268" y="19502"/>
                  </a:cubicBezTo>
                  <a:cubicBezTo>
                    <a:pt x="40265" y="19479"/>
                    <a:pt x="40263" y="19457"/>
                    <a:pt x="40260" y="19436"/>
                  </a:cubicBezTo>
                  <a:cubicBezTo>
                    <a:pt x="40248" y="19394"/>
                    <a:pt x="40227" y="19357"/>
                    <a:pt x="40196" y="19326"/>
                  </a:cubicBezTo>
                  <a:cubicBezTo>
                    <a:pt x="40179" y="19314"/>
                    <a:pt x="40163" y="19300"/>
                    <a:pt x="40146" y="19288"/>
                  </a:cubicBezTo>
                  <a:cubicBezTo>
                    <a:pt x="40107" y="19265"/>
                    <a:pt x="40066" y="19254"/>
                    <a:pt x="40021" y="19254"/>
                  </a:cubicBezTo>
                  <a:cubicBezTo>
                    <a:pt x="40019" y="19254"/>
                    <a:pt x="40017" y="19254"/>
                    <a:pt x="40015" y="19254"/>
                  </a:cubicBezTo>
                  <a:close/>
                  <a:moveTo>
                    <a:pt x="28401" y="18971"/>
                  </a:moveTo>
                  <a:cubicBezTo>
                    <a:pt x="28299" y="18971"/>
                    <a:pt x="28193" y="19002"/>
                    <a:pt x="28086" y="19074"/>
                  </a:cubicBezTo>
                  <a:cubicBezTo>
                    <a:pt x="27863" y="19224"/>
                    <a:pt x="27809" y="19536"/>
                    <a:pt x="27944" y="19768"/>
                  </a:cubicBezTo>
                  <a:cubicBezTo>
                    <a:pt x="28043" y="19937"/>
                    <a:pt x="28228" y="20056"/>
                    <a:pt x="28390" y="20152"/>
                  </a:cubicBezTo>
                  <a:cubicBezTo>
                    <a:pt x="28643" y="20304"/>
                    <a:pt x="28826" y="20544"/>
                    <a:pt x="29114" y="20628"/>
                  </a:cubicBezTo>
                  <a:cubicBezTo>
                    <a:pt x="29138" y="20635"/>
                    <a:pt x="29164" y="20638"/>
                    <a:pt x="29190" y="20638"/>
                  </a:cubicBezTo>
                  <a:cubicBezTo>
                    <a:pt x="29324" y="20638"/>
                    <a:pt x="29473" y="20548"/>
                    <a:pt x="29494" y="20412"/>
                  </a:cubicBezTo>
                  <a:cubicBezTo>
                    <a:pt x="29550" y="20066"/>
                    <a:pt x="29391" y="19798"/>
                    <a:pt x="29191" y="19525"/>
                  </a:cubicBezTo>
                  <a:cubicBezTo>
                    <a:pt x="29004" y="19269"/>
                    <a:pt x="28720" y="18971"/>
                    <a:pt x="28401" y="18971"/>
                  </a:cubicBezTo>
                  <a:close/>
                  <a:moveTo>
                    <a:pt x="4046" y="23379"/>
                  </a:moveTo>
                  <a:cubicBezTo>
                    <a:pt x="3951" y="23379"/>
                    <a:pt x="3851" y="23482"/>
                    <a:pt x="3922" y="23575"/>
                  </a:cubicBezTo>
                  <a:cubicBezTo>
                    <a:pt x="4244" y="24007"/>
                    <a:pt x="4834" y="24146"/>
                    <a:pt x="5356" y="24146"/>
                  </a:cubicBezTo>
                  <a:cubicBezTo>
                    <a:pt x="5392" y="24146"/>
                    <a:pt x="5428" y="24145"/>
                    <a:pt x="5463" y="24144"/>
                  </a:cubicBezTo>
                  <a:cubicBezTo>
                    <a:pt x="5876" y="24128"/>
                    <a:pt x="6824" y="24145"/>
                    <a:pt x="6940" y="23624"/>
                  </a:cubicBezTo>
                  <a:cubicBezTo>
                    <a:pt x="6954" y="23560"/>
                    <a:pt x="6920" y="23507"/>
                    <a:pt x="6860" y="23485"/>
                  </a:cubicBezTo>
                  <a:cubicBezTo>
                    <a:pt x="6752" y="23445"/>
                    <a:pt x="6634" y="23431"/>
                    <a:pt x="6513" y="23431"/>
                  </a:cubicBezTo>
                  <a:cubicBezTo>
                    <a:pt x="6194" y="23431"/>
                    <a:pt x="5846" y="23531"/>
                    <a:pt x="5551" y="23551"/>
                  </a:cubicBezTo>
                  <a:cubicBezTo>
                    <a:pt x="5480" y="23556"/>
                    <a:pt x="5411" y="23558"/>
                    <a:pt x="5343" y="23558"/>
                  </a:cubicBezTo>
                  <a:cubicBezTo>
                    <a:pt x="4904" y="23558"/>
                    <a:pt x="4509" y="23467"/>
                    <a:pt x="4070" y="23382"/>
                  </a:cubicBezTo>
                  <a:cubicBezTo>
                    <a:pt x="4062" y="23380"/>
                    <a:pt x="4054" y="23379"/>
                    <a:pt x="4046" y="23379"/>
                  </a:cubicBezTo>
                  <a:close/>
                  <a:moveTo>
                    <a:pt x="26194" y="24489"/>
                  </a:moveTo>
                  <a:cubicBezTo>
                    <a:pt x="26190" y="24489"/>
                    <a:pt x="26187" y="24489"/>
                    <a:pt x="26183" y="24489"/>
                  </a:cubicBezTo>
                  <a:cubicBezTo>
                    <a:pt x="26138" y="24489"/>
                    <a:pt x="26097" y="24500"/>
                    <a:pt x="26058" y="24522"/>
                  </a:cubicBezTo>
                  <a:cubicBezTo>
                    <a:pt x="26041" y="24535"/>
                    <a:pt x="26025" y="24548"/>
                    <a:pt x="26008" y="24561"/>
                  </a:cubicBezTo>
                  <a:cubicBezTo>
                    <a:pt x="25977" y="24592"/>
                    <a:pt x="25957" y="24628"/>
                    <a:pt x="25944" y="24671"/>
                  </a:cubicBezTo>
                  <a:cubicBezTo>
                    <a:pt x="25941" y="24692"/>
                    <a:pt x="25939" y="24714"/>
                    <a:pt x="25936" y="24736"/>
                  </a:cubicBezTo>
                  <a:cubicBezTo>
                    <a:pt x="25934" y="24770"/>
                    <a:pt x="25941" y="24802"/>
                    <a:pt x="25957" y="24832"/>
                  </a:cubicBezTo>
                  <a:cubicBezTo>
                    <a:pt x="25967" y="24862"/>
                    <a:pt x="25985" y="24889"/>
                    <a:pt x="26008" y="24911"/>
                  </a:cubicBezTo>
                  <a:cubicBezTo>
                    <a:pt x="26031" y="24935"/>
                    <a:pt x="26057" y="24953"/>
                    <a:pt x="26088" y="24962"/>
                  </a:cubicBezTo>
                  <a:cubicBezTo>
                    <a:pt x="26115" y="24976"/>
                    <a:pt x="26145" y="24984"/>
                    <a:pt x="26176" y="24984"/>
                  </a:cubicBezTo>
                  <a:cubicBezTo>
                    <a:pt x="26179" y="24984"/>
                    <a:pt x="26181" y="24984"/>
                    <a:pt x="26183" y="24984"/>
                  </a:cubicBezTo>
                  <a:cubicBezTo>
                    <a:pt x="26228" y="24984"/>
                    <a:pt x="26270" y="24972"/>
                    <a:pt x="26308" y="24950"/>
                  </a:cubicBezTo>
                  <a:cubicBezTo>
                    <a:pt x="26324" y="24937"/>
                    <a:pt x="26342" y="24924"/>
                    <a:pt x="26358" y="24911"/>
                  </a:cubicBezTo>
                  <a:cubicBezTo>
                    <a:pt x="26388" y="24880"/>
                    <a:pt x="26410" y="24843"/>
                    <a:pt x="26421" y="24802"/>
                  </a:cubicBezTo>
                  <a:cubicBezTo>
                    <a:pt x="26425" y="24780"/>
                    <a:pt x="26428" y="24757"/>
                    <a:pt x="26431" y="24736"/>
                  </a:cubicBezTo>
                  <a:cubicBezTo>
                    <a:pt x="26432" y="24702"/>
                    <a:pt x="26425" y="24670"/>
                    <a:pt x="26409" y="24641"/>
                  </a:cubicBezTo>
                  <a:cubicBezTo>
                    <a:pt x="26400" y="24610"/>
                    <a:pt x="26382" y="24583"/>
                    <a:pt x="26358" y="24561"/>
                  </a:cubicBezTo>
                  <a:cubicBezTo>
                    <a:pt x="26336" y="24536"/>
                    <a:pt x="26309" y="24520"/>
                    <a:pt x="26279" y="24510"/>
                  </a:cubicBezTo>
                  <a:cubicBezTo>
                    <a:pt x="26252" y="24496"/>
                    <a:pt x="26224" y="24489"/>
                    <a:pt x="26194" y="24489"/>
                  </a:cubicBezTo>
                  <a:close/>
                  <a:moveTo>
                    <a:pt x="11583" y="25501"/>
                  </a:moveTo>
                  <a:cubicBezTo>
                    <a:pt x="11581" y="25501"/>
                    <a:pt x="11579" y="25501"/>
                    <a:pt x="11577" y="25501"/>
                  </a:cubicBezTo>
                  <a:cubicBezTo>
                    <a:pt x="11532" y="25501"/>
                    <a:pt x="11490" y="25513"/>
                    <a:pt x="11452" y="25535"/>
                  </a:cubicBezTo>
                  <a:cubicBezTo>
                    <a:pt x="11435" y="25548"/>
                    <a:pt x="11419" y="25561"/>
                    <a:pt x="11401" y="25573"/>
                  </a:cubicBezTo>
                  <a:cubicBezTo>
                    <a:pt x="11371" y="25604"/>
                    <a:pt x="11350" y="25641"/>
                    <a:pt x="11338" y="25683"/>
                  </a:cubicBezTo>
                  <a:cubicBezTo>
                    <a:pt x="11335" y="25705"/>
                    <a:pt x="11332" y="25727"/>
                    <a:pt x="11329" y="25749"/>
                  </a:cubicBezTo>
                  <a:cubicBezTo>
                    <a:pt x="11328" y="25783"/>
                    <a:pt x="11335" y="25815"/>
                    <a:pt x="11351" y="25844"/>
                  </a:cubicBezTo>
                  <a:cubicBezTo>
                    <a:pt x="11361" y="25875"/>
                    <a:pt x="11377" y="25901"/>
                    <a:pt x="11402" y="25924"/>
                  </a:cubicBezTo>
                  <a:cubicBezTo>
                    <a:pt x="11424" y="25948"/>
                    <a:pt x="11451" y="25965"/>
                    <a:pt x="11482" y="25975"/>
                  </a:cubicBezTo>
                  <a:cubicBezTo>
                    <a:pt x="11509" y="25990"/>
                    <a:pt x="11538" y="25996"/>
                    <a:pt x="11570" y="25996"/>
                  </a:cubicBezTo>
                  <a:cubicBezTo>
                    <a:pt x="11572" y="25996"/>
                    <a:pt x="11574" y="25996"/>
                    <a:pt x="11577" y="25996"/>
                  </a:cubicBezTo>
                  <a:cubicBezTo>
                    <a:pt x="11621" y="25996"/>
                    <a:pt x="11663" y="25985"/>
                    <a:pt x="11702" y="25962"/>
                  </a:cubicBezTo>
                  <a:cubicBezTo>
                    <a:pt x="11718" y="25949"/>
                    <a:pt x="11735" y="25936"/>
                    <a:pt x="11751" y="25924"/>
                  </a:cubicBezTo>
                  <a:cubicBezTo>
                    <a:pt x="11782" y="25893"/>
                    <a:pt x="11804" y="25856"/>
                    <a:pt x="11815" y="25814"/>
                  </a:cubicBezTo>
                  <a:cubicBezTo>
                    <a:pt x="11819" y="25792"/>
                    <a:pt x="11822" y="25771"/>
                    <a:pt x="11824" y="25748"/>
                  </a:cubicBezTo>
                  <a:cubicBezTo>
                    <a:pt x="11826" y="25714"/>
                    <a:pt x="11819" y="25683"/>
                    <a:pt x="11803" y="25653"/>
                  </a:cubicBezTo>
                  <a:cubicBezTo>
                    <a:pt x="11793" y="25623"/>
                    <a:pt x="11776" y="25596"/>
                    <a:pt x="11751" y="25573"/>
                  </a:cubicBezTo>
                  <a:cubicBezTo>
                    <a:pt x="11730" y="25550"/>
                    <a:pt x="11703" y="25532"/>
                    <a:pt x="11672" y="25523"/>
                  </a:cubicBezTo>
                  <a:cubicBezTo>
                    <a:pt x="11645" y="25508"/>
                    <a:pt x="11615" y="25501"/>
                    <a:pt x="11583" y="25501"/>
                  </a:cubicBezTo>
                  <a:close/>
                  <a:moveTo>
                    <a:pt x="29172" y="28303"/>
                  </a:moveTo>
                  <a:cubicBezTo>
                    <a:pt x="29142" y="28303"/>
                    <a:pt x="29114" y="28310"/>
                    <a:pt x="29089" y="28324"/>
                  </a:cubicBezTo>
                  <a:cubicBezTo>
                    <a:pt x="29058" y="28335"/>
                    <a:pt x="29031" y="28351"/>
                    <a:pt x="29009" y="28376"/>
                  </a:cubicBezTo>
                  <a:cubicBezTo>
                    <a:pt x="28984" y="28398"/>
                    <a:pt x="28968" y="28424"/>
                    <a:pt x="28957" y="28455"/>
                  </a:cubicBezTo>
                  <a:cubicBezTo>
                    <a:pt x="28942" y="28484"/>
                    <a:pt x="28935" y="28516"/>
                    <a:pt x="28937" y="28550"/>
                  </a:cubicBezTo>
                  <a:cubicBezTo>
                    <a:pt x="28939" y="28572"/>
                    <a:pt x="28942" y="28594"/>
                    <a:pt x="28945" y="28617"/>
                  </a:cubicBezTo>
                  <a:cubicBezTo>
                    <a:pt x="28956" y="28658"/>
                    <a:pt x="28978" y="28694"/>
                    <a:pt x="29009" y="28725"/>
                  </a:cubicBezTo>
                  <a:cubicBezTo>
                    <a:pt x="29026" y="28738"/>
                    <a:pt x="29042" y="28751"/>
                    <a:pt x="29059" y="28764"/>
                  </a:cubicBezTo>
                  <a:cubicBezTo>
                    <a:pt x="29098" y="28787"/>
                    <a:pt x="29139" y="28798"/>
                    <a:pt x="29184" y="28798"/>
                  </a:cubicBezTo>
                  <a:cubicBezTo>
                    <a:pt x="29186" y="28798"/>
                    <a:pt x="29188" y="28798"/>
                    <a:pt x="29190" y="28798"/>
                  </a:cubicBezTo>
                  <a:cubicBezTo>
                    <a:pt x="29222" y="28798"/>
                    <a:pt x="29251" y="28791"/>
                    <a:pt x="29279" y="28777"/>
                  </a:cubicBezTo>
                  <a:cubicBezTo>
                    <a:pt x="29310" y="28766"/>
                    <a:pt x="29336" y="28750"/>
                    <a:pt x="29358" y="28726"/>
                  </a:cubicBezTo>
                  <a:cubicBezTo>
                    <a:pt x="29383" y="28703"/>
                    <a:pt x="29399" y="28676"/>
                    <a:pt x="29410" y="28647"/>
                  </a:cubicBezTo>
                  <a:cubicBezTo>
                    <a:pt x="29425" y="28617"/>
                    <a:pt x="29433" y="28585"/>
                    <a:pt x="29431" y="28550"/>
                  </a:cubicBezTo>
                  <a:cubicBezTo>
                    <a:pt x="29428" y="28529"/>
                    <a:pt x="29425" y="28507"/>
                    <a:pt x="29422" y="28485"/>
                  </a:cubicBezTo>
                  <a:cubicBezTo>
                    <a:pt x="29411" y="28443"/>
                    <a:pt x="29389" y="28407"/>
                    <a:pt x="29358" y="28376"/>
                  </a:cubicBezTo>
                  <a:cubicBezTo>
                    <a:pt x="29342" y="28362"/>
                    <a:pt x="29325" y="28350"/>
                    <a:pt x="29309" y="28337"/>
                  </a:cubicBezTo>
                  <a:cubicBezTo>
                    <a:pt x="29270" y="28315"/>
                    <a:pt x="29228" y="28304"/>
                    <a:pt x="29184" y="28304"/>
                  </a:cubicBezTo>
                  <a:cubicBezTo>
                    <a:pt x="29180" y="28303"/>
                    <a:pt x="29176" y="28303"/>
                    <a:pt x="29172" y="28303"/>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1280900" y="3324588"/>
              <a:ext cx="384050" cy="1262975"/>
            </a:xfrm>
            <a:custGeom>
              <a:avLst/>
              <a:gdLst/>
              <a:ahLst/>
              <a:cxnLst/>
              <a:rect l="l" t="t" r="r" b="b"/>
              <a:pathLst>
                <a:path w="15362" h="50519" extrusionOk="0">
                  <a:moveTo>
                    <a:pt x="1" y="1"/>
                  </a:moveTo>
                  <a:lnTo>
                    <a:pt x="1" y="1"/>
                  </a:lnTo>
                  <a:cubicBezTo>
                    <a:pt x="5114" y="16056"/>
                    <a:pt x="6384" y="33665"/>
                    <a:pt x="4364" y="50510"/>
                  </a:cubicBezTo>
                  <a:cubicBezTo>
                    <a:pt x="5024" y="50515"/>
                    <a:pt x="5476" y="50518"/>
                    <a:pt x="5619" y="50518"/>
                  </a:cubicBezTo>
                  <a:cubicBezTo>
                    <a:pt x="8866" y="50496"/>
                    <a:pt x="12114" y="50474"/>
                    <a:pt x="15362" y="50452"/>
                  </a:cubicBezTo>
                  <a:cubicBezTo>
                    <a:pt x="12681" y="33018"/>
                    <a:pt x="7497" y="15968"/>
                    <a:pt x="1" y="1"/>
                  </a:cubicBezTo>
                  <a:close/>
                </a:path>
              </a:pathLst>
            </a:custGeom>
            <a:solidFill>
              <a:srgbClr val="F0B339">
                <a:alpha val="4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a:off x="2211850" y="3442938"/>
              <a:ext cx="525600" cy="1138450"/>
            </a:xfrm>
            <a:custGeom>
              <a:avLst/>
              <a:gdLst/>
              <a:ahLst/>
              <a:cxnLst/>
              <a:rect l="l" t="t" r="r" b="b"/>
              <a:pathLst>
                <a:path w="21024" h="45538" extrusionOk="0">
                  <a:moveTo>
                    <a:pt x="303" y="1"/>
                  </a:moveTo>
                  <a:cubicBezTo>
                    <a:pt x="1" y="9342"/>
                    <a:pt x="818" y="30400"/>
                    <a:pt x="4690" y="45538"/>
                  </a:cubicBezTo>
                  <a:cubicBezTo>
                    <a:pt x="9538" y="45504"/>
                    <a:pt x="14385" y="45471"/>
                    <a:pt x="19232" y="45438"/>
                  </a:cubicBezTo>
                  <a:lnTo>
                    <a:pt x="19232" y="45438"/>
                  </a:lnTo>
                  <a:cubicBezTo>
                    <a:pt x="19232" y="45438"/>
                    <a:pt x="19232" y="45438"/>
                    <a:pt x="19231" y="45438"/>
                  </a:cubicBezTo>
                  <a:cubicBezTo>
                    <a:pt x="18575" y="45438"/>
                    <a:pt x="19459" y="39536"/>
                    <a:pt x="20564" y="33503"/>
                  </a:cubicBezTo>
                  <a:cubicBezTo>
                    <a:pt x="20713" y="32681"/>
                    <a:pt x="20868" y="31859"/>
                    <a:pt x="21023" y="31048"/>
                  </a:cubicBezTo>
                  <a:cubicBezTo>
                    <a:pt x="9858" y="24518"/>
                    <a:pt x="2180" y="12896"/>
                    <a:pt x="303" y="1"/>
                  </a:cubicBezTo>
                  <a:close/>
                </a:path>
              </a:pathLst>
            </a:custGeom>
            <a:solidFill>
              <a:srgbClr val="F0B339">
                <a:alpha val="4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7" name="Google Shape;1577;p48"/>
          <p:cNvSpPr/>
          <p:nvPr/>
        </p:nvSpPr>
        <p:spPr>
          <a:xfrm rot="8100000">
            <a:off x="7847392" y="683349"/>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rot="5400000">
            <a:off x="8052624" y="1846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a:off x="6584998" y="4795549"/>
            <a:ext cx="667864" cy="667844"/>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0" name="Google Shape;1580;p48"/>
          <p:cNvGrpSpPr/>
          <p:nvPr/>
        </p:nvGrpSpPr>
        <p:grpSpPr>
          <a:xfrm>
            <a:off x="8084080" y="3636139"/>
            <a:ext cx="822107" cy="798079"/>
            <a:chOff x="4497775" y="375075"/>
            <a:chExt cx="1161825" cy="1120425"/>
          </a:xfrm>
        </p:grpSpPr>
        <p:sp>
          <p:nvSpPr>
            <p:cNvPr id="1581" name="Google Shape;1581;p48"/>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8"/>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8"/>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8"/>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8"/>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8"/>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8"/>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8"/>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8"/>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8"/>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8"/>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0A6EF237-8312-45DF-BC17-E1156AD471C7}"/>
              </a:ext>
            </a:extLst>
          </p:cNvPr>
          <p:cNvPicPr>
            <a:picLocks noChangeAspect="1"/>
          </p:cNvPicPr>
          <p:nvPr/>
        </p:nvPicPr>
        <p:blipFill>
          <a:blip r:embed="rId3"/>
          <a:stretch>
            <a:fillRect/>
          </a:stretch>
        </p:blipFill>
        <p:spPr>
          <a:xfrm>
            <a:off x="2448961" y="1271981"/>
            <a:ext cx="5926948" cy="2870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6" name="Google Shape;1826;p52"/>
          <p:cNvSpPr/>
          <p:nvPr/>
        </p:nvSpPr>
        <p:spPr>
          <a:xfrm>
            <a:off x="6737398" y="3934874"/>
            <a:ext cx="667864" cy="667844"/>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52"/>
          <p:cNvGrpSpPr/>
          <p:nvPr/>
        </p:nvGrpSpPr>
        <p:grpSpPr>
          <a:xfrm>
            <a:off x="7526780" y="4071352"/>
            <a:ext cx="822107" cy="798079"/>
            <a:chOff x="4497775" y="375075"/>
            <a:chExt cx="1161825" cy="1120425"/>
          </a:xfrm>
        </p:grpSpPr>
        <p:sp>
          <p:nvSpPr>
            <p:cNvPr id="1828" name="Google Shape;1828;p52"/>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2"/>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2"/>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2"/>
          <p:cNvGrpSpPr/>
          <p:nvPr/>
        </p:nvGrpSpPr>
        <p:grpSpPr>
          <a:xfrm flipH="1">
            <a:off x="-1661365" y="916008"/>
            <a:ext cx="4018326" cy="5045681"/>
            <a:chOff x="48735" y="1069258"/>
            <a:chExt cx="4959314" cy="5045681"/>
          </a:xfrm>
        </p:grpSpPr>
        <p:sp>
          <p:nvSpPr>
            <p:cNvPr id="1865" name="Google Shape;1865;p52"/>
            <p:cNvSpPr/>
            <p:nvPr/>
          </p:nvSpPr>
          <p:spPr>
            <a:xfrm>
              <a:off x="2519804" y="3978330"/>
              <a:ext cx="957859" cy="1394520"/>
            </a:xfrm>
            <a:custGeom>
              <a:avLst/>
              <a:gdLst/>
              <a:ahLst/>
              <a:cxnLst/>
              <a:rect l="l" t="t" r="r" b="b"/>
              <a:pathLst>
                <a:path w="22752" h="33124" extrusionOk="0">
                  <a:moveTo>
                    <a:pt x="16860" y="0"/>
                  </a:moveTo>
                  <a:cubicBezTo>
                    <a:pt x="16071" y="0"/>
                    <a:pt x="15277" y="86"/>
                    <a:pt x="14490" y="171"/>
                  </a:cubicBezTo>
                  <a:cubicBezTo>
                    <a:pt x="12346" y="404"/>
                    <a:pt x="10204" y="639"/>
                    <a:pt x="8060" y="875"/>
                  </a:cubicBezTo>
                  <a:cubicBezTo>
                    <a:pt x="6492" y="1049"/>
                    <a:pt x="4576" y="846"/>
                    <a:pt x="3140" y="1564"/>
                  </a:cubicBezTo>
                  <a:cubicBezTo>
                    <a:pt x="2540" y="1863"/>
                    <a:pt x="2367" y="2508"/>
                    <a:pt x="2260" y="3118"/>
                  </a:cubicBezTo>
                  <a:cubicBezTo>
                    <a:pt x="1638" y="6696"/>
                    <a:pt x="1" y="11140"/>
                    <a:pt x="906" y="14754"/>
                  </a:cubicBezTo>
                  <a:cubicBezTo>
                    <a:pt x="1416" y="16795"/>
                    <a:pt x="3526" y="18419"/>
                    <a:pt x="5154" y="19549"/>
                  </a:cubicBezTo>
                  <a:cubicBezTo>
                    <a:pt x="5841" y="21265"/>
                    <a:pt x="5769" y="23280"/>
                    <a:pt x="6887" y="24753"/>
                  </a:cubicBezTo>
                  <a:cubicBezTo>
                    <a:pt x="7236" y="25214"/>
                    <a:pt x="7704" y="25711"/>
                    <a:pt x="8241" y="25927"/>
                  </a:cubicBezTo>
                  <a:cubicBezTo>
                    <a:pt x="8552" y="27184"/>
                    <a:pt x="9201" y="28328"/>
                    <a:pt x="9864" y="29441"/>
                  </a:cubicBezTo>
                  <a:cubicBezTo>
                    <a:pt x="10352" y="30261"/>
                    <a:pt x="10849" y="31317"/>
                    <a:pt x="11731" y="31677"/>
                  </a:cubicBezTo>
                  <a:cubicBezTo>
                    <a:pt x="13679" y="32475"/>
                    <a:pt x="15752" y="32965"/>
                    <a:pt x="17851" y="33123"/>
                  </a:cubicBezTo>
                  <a:cubicBezTo>
                    <a:pt x="19229" y="31329"/>
                    <a:pt x="20265" y="28964"/>
                    <a:pt x="20795" y="26764"/>
                  </a:cubicBezTo>
                  <a:cubicBezTo>
                    <a:pt x="22206" y="20913"/>
                    <a:pt x="22573" y="14880"/>
                    <a:pt x="22545" y="8878"/>
                  </a:cubicBezTo>
                  <a:cubicBezTo>
                    <a:pt x="22534" y="6583"/>
                    <a:pt x="22751" y="3842"/>
                    <a:pt x="21349" y="1866"/>
                  </a:cubicBezTo>
                  <a:cubicBezTo>
                    <a:pt x="20632" y="855"/>
                    <a:pt x="19416" y="292"/>
                    <a:pt x="18193" y="97"/>
                  </a:cubicBezTo>
                  <a:cubicBezTo>
                    <a:pt x="17752" y="27"/>
                    <a:pt x="17307" y="0"/>
                    <a:pt x="16860" y="0"/>
                  </a:cubicBezTo>
                  <a:close/>
                </a:path>
              </a:pathLst>
            </a:custGeom>
            <a:solidFill>
              <a:srgbClr val="F8B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2578659" y="3979509"/>
              <a:ext cx="767609" cy="909318"/>
            </a:xfrm>
            <a:custGeom>
              <a:avLst/>
              <a:gdLst/>
              <a:ahLst/>
              <a:cxnLst/>
              <a:rect l="l" t="t" r="r" b="b"/>
              <a:pathLst>
                <a:path w="18233" h="21599" extrusionOk="0">
                  <a:moveTo>
                    <a:pt x="14657" y="0"/>
                  </a:moveTo>
                  <a:cubicBezTo>
                    <a:pt x="14134" y="32"/>
                    <a:pt x="13612" y="87"/>
                    <a:pt x="13092" y="143"/>
                  </a:cubicBezTo>
                  <a:cubicBezTo>
                    <a:pt x="10907" y="381"/>
                    <a:pt x="8723" y="618"/>
                    <a:pt x="6538" y="855"/>
                  </a:cubicBezTo>
                  <a:cubicBezTo>
                    <a:pt x="6143" y="1261"/>
                    <a:pt x="5876" y="1803"/>
                    <a:pt x="5890" y="2366"/>
                  </a:cubicBezTo>
                  <a:cubicBezTo>
                    <a:pt x="5915" y="3361"/>
                    <a:pt x="6720" y="4057"/>
                    <a:pt x="7314" y="4760"/>
                  </a:cubicBezTo>
                  <a:cubicBezTo>
                    <a:pt x="7832" y="5373"/>
                    <a:pt x="8072" y="6142"/>
                    <a:pt x="8519" y="6797"/>
                  </a:cubicBezTo>
                  <a:cubicBezTo>
                    <a:pt x="8981" y="7475"/>
                    <a:pt x="9707" y="7927"/>
                    <a:pt x="10142" y="8628"/>
                  </a:cubicBezTo>
                  <a:cubicBezTo>
                    <a:pt x="10481" y="9173"/>
                    <a:pt x="10611" y="9828"/>
                    <a:pt x="10617" y="10470"/>
                  </a:cubicBezTo>
                  <a:cubicBezTo>
                    <a:pt x="10627" y="11735"/>
                    <a:pt x="10352" y="12995"/>
                    <a:pt x="9885" y="14166"/>
                  </a:cubicBezTo>
                  <a:cubicBezTo>
                    <a:pt x="9714" y="14597"/>
                    <a:pt x="9262" y="15931"/>
                    <a:pt x="8720" y="15931"/>
                  </a:cubicBezTo>
                  <a:cubicBezTo>
                    <a:pt x="8572" y="15931"/>
                    <a:pt x="8418" y="15832"/>
                    <a:pt x="8261" y="15588"/>
                  </a:cubicBezTo>
                  <a:cubicBezTo>
                    <a:pt x="6983" y="13601"/>
                    <a:pt x="5427" y="10184"/>
                    <a:pt x="3063" y="9245"/>
                  </a:cubicBezTo>
                  <a:cubicBezTo>
                    <a:pt x="2758" y="9124"/>
                    <a:pt x="2422" y="9059"/>
                    <a:pt x="2090" y="9059"/>
                  </a:cubicBezTo>
                  <a:cubicBezTo>
                    <a:pt x="1527" y="9059"/>
                    <a:pt x="974" y="9245"/>
                    <a:pt x="598" y="9657"/>
                  </a:cubicBezTo>
                  <a:cubicBezTo>
                    <a:pt x="30" y="10280"/>
                    <a:pt x="1" y="11233"/>
                    <a:pt x="203" y="12051"/>
                  </a:cubicBezTo>
                  <a:cubicBezTo>
                    <a:pt x="660" y="13894"/>
                    <a:pt x="2067" y="15344"/>
                    <a:pt x="3540" y="16543"/>
                  </a:cubicBezTo>
                  <a:cubicBezTo>
                    <a:pt x="4651" y="17448"/>
                    <a:pt x="5840" y="18269"/>
                    <a:pt x="6861" y="19281"/>
                  </a:cubicBezTo>
                  <a:cubicBezTo>
                    <a:pt x="7576" y="19990"/>
                    <a:pt x="8258" y="21460"/>
                    <a:pt x="9331" y="21586"/>
                  </a:cubicBezTo>
                  <a:cubicBezTo>
                    <a:pt x="9401" y="21595"/>
                    <a:pt x="9472" y="21599"/>
                    <a:pt x="9543" y="21599"/>
                  </a:cubicBezTo>
                  <a:cubicBezTo>
                    <a:pt x="10160" y="21599"/>
                    <a:pt x="10760" y="21293"/>
                    <a:pt x="11219" y="20871"/>
                  </a:cubicBezTo>
                  <a:cubicBezTo>
                    <a:pt x="11729" y="20401"/>
                    <a:pt x="12093" y="19796"/>
                    <a:pt x="12449" y="19200"/>
                  </a:cubicBezTo>
                  <a:cubicBezTo>
                    <a:pt x="14107" y="16429"/>
                    <a:pt x="15773" y="13643"/>
                    <a:pt x="17024" y="10659"/>
                  </a:cubicBezTo>
                  <a:cubicBezTo>
                    <a:pt x="17588" y="9312"/>
                    <a:pt x="18027" y="8067"/>
                    <a:pt x="18125" y="6623"/>
                  </a:cubicBezTo>
                  <a:cubicBezTo>
                    <a:pt x="18233" y="5059"/>
                    <a:pt x="18147" y="1677"/>
                    <a:pt x="16746" y="582"/>
                  </a:cubicBezTo>
                  <a:cubicBezTo>
                    <a:pt x="16452" y="352"/>
                    <a:pt x="16070" y="273"/>
                    <a:pt x="15704" y="202"/>
                  </a:cubicBezTo>
                  <a:cubicBezTo>
                    <a:pt x="15357" y="134"/>
                    <a:pt x="15008" y="65"/>
                    <a:pt x="14657"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2754971" y="4817415"/>
              <a:ext cx="352882" cy="236813"/>
            </a:xfrm>
            <a:custGeom>
              <a:avLst/>
              <a:gdLst/>
              <a:ahLst/>
              <a:cxnLst/>
              <a:rect l="l" t="t" r="r" b="b"/>
              <a:pathLst>
                <a:path w="8382" h="5625" extrusionOk="0">
                  <a:moveTo>
                    <a:pt x="1" y="0"/>
                  </a:moveTo>
                  <a:lnTo>
                    <a:pt x="1" y="0"/>
                  </a:lnTo>
                  <a:cubicBezTo>
                    <a:pt x="747" y="2082"/>
                    <a:pt x="2745" y="3419"/>
                    <a:pt x="4674" y="4502"/>
                  </a:cubicBezTo>
                  <a:cubicBezTo>
                    <a:pt x="5304" y="4857"/>
                    <a:pt x="6526" y="5624"/>
                    <a:pt x="7416" y="5624"/>
                  </a:cubicBezTo>
                  <a:cubicBezTo>
                    <a:pt x="7550" y="5624"/>
                    <a:pt x="7675" y="5607"/>
                    <a:pt x="7791" y="5569"/>
                  </a:cubicBezTo>
                  <a:cubicBezTo>
                    <a:pt x="8381" y="5373"/>
                    <a:pt x="7880" y="5164"/>
                    <a:pt x="7574" y="4805"/>
                  </a:cubicBezTo>
                  <a:cubicBezTo>
                    <a:pt x="7289" y="4469"/>
                    <a:pt x="7066" y="4083"/>
                    <a:pt x="6926" y="3664"/>
                  </a:cubicBezTo>
                  <a:cubicBezTo>
                    <a:pt x="6731" y="3079"/>
                    <a:pt x="6686" y="2423"/>
                    <a:pt x="6311" y="1933"/>
                  </a:cubicBezTo>
                  <a:cubicBezTo>
                    <a:pt x="6252" y="1856"/>
                    <a:pt x="6172" y="1777"/>
                    <a:pt x="6076" y="1777"/>
                  </a:cubicBezTo>
                  <a:cubicBezTo>
                    <a:pt x="6073" y="1777"/>
                    <a:pt x="6070" y="1777"/>
                    <a:pt x="6066" y="1778"/>
                  </a:cubicBezTo>
                  <a:cubicBezTo>
                    <a:pt x="5960" y="1784"/>
                    <a:pt x="5884" y="1880"/>
                    <a:pt x="5824" y="1968"/>
                  </a:cubicBezTo>
                  <a:cubicBezTo>
                    <a:pt x="5565" y="2346"/>
                    <a:pt x="5306" y="2723"/>
                    <a:pt x="5047" y="3101"/>
                  </a:cubicBezTo>
                  <a:cubicBezTo>
                    <a:pt x="3487" y="1875"/>
                    <a:pt x="1885" y="625"/>
                    <a:pt x="1"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2635956" y="4723785"/>
              <a:ext cx="413380" cy="246748"/>
            </a:xfrm>
            <a:custGeom>
              <a:avLst/>
              <a:gdLst/>
              <a:ahLst/>
              <a:cxnLst/>
              <a:rect l="l" t="t" r="r" b="b"/>
              <a:pathLst>
                <a:path w="9819" h="5861" extrusionOk="0">
                  <a:moveTo>
                    <a:pt x="915" y="0"/>
                  </a:moveTo>
                  <a:cubicBezTo>
                    <a:pt x="427" y="0"/>
                    <a:pt x="1" y="591"/>
                    <a:pt x="470" y="956"/>
                  </a:cubicBezTo>
                  <a:cubicBezTo>
                    <a:pt x="2844" y="2805"/>
                    <a:pt x="5363" y="4423"/>
                    <a:pt x="8046" y="5790"/>
                  </a:cubicBezTo>
                  <a:cubicBezTo>
                    <a:pt x="8139" y="5837"/>
                    <a:pt x="8240" y="5861"/>
                    <a:pt x="8341" y="5861"/>
                  </a:cubicBezTo>
                  <a:cubicBezTo>
                    <a:pt x="8591" y="5861"/>
                    <a:pt x="8833" y="5716"/>
                    <a:pt x="8901" y="5443"/>
                  </a:cubicBezTo>
                  <a:cubicBezTo>
                    <a:pt x="8956" y="5048"/>
                    <a:pt x="9132" y="4716"/>
                    <a:pt x="9428" y="4449"/>
                  </a:cubicBezTo>
                  <a:cubicBezTo>
                    <a:pt x="9819" y="4028"/>
                    <a:pt x="9426" y="3445"/>
                    <a:pt x="8991" y="3445"/>
                  </a:cubicBezTo>
                  <a:cubicBezTo>
                    <a:pt x="8859" y="3445"/>
                    <a:pt x="8723" y="3498"/>
                    <a:pt x="8605" y="3626"/>
                  </a:cubicBezTo>
                  <a:cubicBezTo>
                    <a:pt x="8356" y="3894"/>
                    <a:pt x="8164" y="4163"/>
                    <a:pt x="8018" y="4463"/>
                  </a:cubicBezTo>
                  <a:cubicBezTo>
                    <a:pt x="5655" y="3216"/>
                    <a:pt x="3404" y="1777"/>
                    <a:pt x="1292" y="134"/>
                  </a:cubicBezTo>
                  <a:cubicBezTo>
                    <a:pt x="1172" y="40"/>
                    <a:pt x="1041" y="0"/>
                    <a:pt x="915"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2"/>
            <p:cNvSpPr/>
            <p:nvPr/>
          </p:nvSpPr>
          <p:spPr>
            <a:xfrm>
              <a:off x="2823173" y="5038479"/>
              <a:ext cx="277692" cy="159938"/>
            </a:xfrm>
            <a:custGeom>
              <a:avLst/>
              <a:gdLst/>
              <a:ahLst/>
              <a:cxnLst/>
              <a:rect l="l" t="t" r="r" b="b"/>
              <a:pathLst>
                <a:path w="6596" h="3799" extrusionOk="0">
                  <a:moveTo>
                    <a:pt x="852" y="1"/>
                  </a:moveTo>
                  <a:cubicBezTo>
                    <a:pt x="401" y="1"/>
                    <a:pt x="0" y="585"/>
                    <a:pt x="417" y="991"/>
                  </a:cubicBezTo>
                  <a:cubicBezTo>
                    <a:pt x="1864" y="2400"/>
                    <a:pt x="3626" y="3357"/>
                    <a:pt x="5602" y="3783"/>
                  </a:cubicBezTo>
                  <a:cubicBezTo>
                    <a:pt x="5650" y="3794"/>
                    <a:pt x="5696" y="3798"/>
                    <a:pt x="5740" y="3798"/>
                  </a:cubicBezTo>
                  <a:cubicBezTo>
                    <a:pt x="6368" y="3798"/>
                    <a:pt x="6596" y="2810"/>
                    <a:pt x="5911" y="2662"/>
                  </a:cubicBezTo>
                  <a:cubicBezTo>
                    <a:pt x="4122" y="2275"/>
                    <a:pt x="2552" y="1446"/>
                    <a:pt x="1239" y="168"/>
                  </a:cubicBezTo>
                  <a:cubicBezTo>
                    <a:pt x="1118" y="50"/>
                    <a:pt x="983" y="1"/>
                    <a:pt x="852" y="1"/>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2"/>
            <p:cNvSpPr/>
            <p:nvPr/>
          </p:nvSpPr>
          <p:spPr>
            <a:xfrm>
              <a:off x="2051745" y="3539724"/>
              <a:ext cx="2956304" cy="2575215"/>
            </a:xfrm>
            <a:custGeom>
              <a:avLst/>
              <a:gdLst/>
              <a:ahLst/>
              <a:cxnLst/>
              <a:rect l="l" t="t" r="r" b="b"/>
              <a:pathLst>
                <a:path w="70221" h="61169" extrusionOk="0">
                  <a:moveTo>
                    <a:pt x="18654" y="1"/>
                  </a:moveTo>
                  <a:cubicBezTo>
                    <a:pt x="17267" y="1"/>
                    <a:pt x="15895" y="41"/>
                    <a:pt x="15022" y="147"/>
                  </a:cubicBezTo>
                  <a:cubicBezTo>
                    <a:pt x="13908" y="281"/>
                    <a:pt x="12869" y="784"/>
                    <a:pt x="11809" y="1154"/>
                  </a:cubicBezTo>
                  <a:cubicBezTo>
                    <a:pt x="11013" y="1432"/>
                    <a:pt x="10334" y="1758"/>
                    <a:pt x="9757" y="2370"/>
                  </a:cubicBezTo>
                  <a:cubicBezTo>
                    <a:pt x="8337" y="2745"/>
                    <a:pt x="6896" y="3033"/>
                    <a:pt x="5442" y="3233"/>
                  </a:cubicBezTo>
                  <a:cubicBezTo>
                    <a:pt x="4253" y="3396"/>
                    <a:pt x="3025" y="3510"/>
                    <a:pt x="1956" y="4056"/>
                  </a:cubicBezTo>
                  <a:cubicBezTo>
                    <a:pt x="887" y="4601"/>
                    <a:pt x="1" y="5709"/>
                    <a:pt x="125" y="6903"/>
                  </a:cubicBezTo>
                  <a:cubicBezTo>
                    <a:pt x="269" y="8290"/>
                    <a:pt x="1636" y="9191"/>
                    <a:pt x="2913" y="9750"/>
                  </a:cubicBezTo>
                  <a:cubicBezTo>
                    <a:pt x="3334" y="9935"/>
                    <a:pt x="3763" y="10105"/>
                    <a:pt x="4206" y="10232"/>
                  </a:cubicBezTo>
                  <a:cubicBezTo>
                    <a:pt x="4902" y="10431"/>
                    <a:pt x="5623" y="10518"/>
                    <a:pt x="6347" y="10518"/>
                  </a:cubicBezTo>
                  <a:cubicBezTo>
                    <a:pt x="7144" y="10518"/>
                    <a:pt x="7946" y="10413"/>
                    <a:pt x="8725" y="10239"/>
                  </a:cubicBezTo>
                  <a:cubicBezTo>
                    <a:pt x="10210" y="9907"/>
                    <a:pt x="11696" y="9450"/>
                    <a:pt x="13106" y="8878"/>
                  </a:cubicBezTo>
                  <a:cubicBezTo>
                    <a:pt x="13669" y="9107"/>
                    <a:pt x="14285" y="9142"/>
                    <a:pt x="14895" y="9142"/>
                  </a:cubicBezTo>
                  <a:cubicBezTo>
                    <a:pt x="14974" y="9142"/>
                    <a:pt x="15053" y="9142"/>
                    <a:pt x="15131" y="9141"/>
                  </a:cubicBezTo>
                  <a:cubicBezTo>
                    <a:pt x="17225" y="9118"/>
                    <a:pt x="19285" y="9000"/>
                    <a:pt x="21355" y="8682"/>
                  </a:cubicBezTo>
                  <a:cubicBezTo>
                    <a:pt x="22871" y="10569"/>
                    <a:pt x="25062" y="11766"/>
                    <a:pt x="27192" y="12916"/>
                  </a:cubicBezTo>
                  <a:cubicBezTo>
                    <a:pt x="27522" y="13094"/>
                    <a:pt x="27813" y="13452"/>
                    <a:pt x="28181" y="13526"/>
                  </a:cubicBezTo>
                  <a:cubicBezTo>
                    <a:pt x="27556" y="16333"/>
                    <a:pt x="27635" y="19294"/>
                    <a:pt x="28410" y="22064"/>
                  </a:cubicBezTo>
                  <a:cubicBezTo>
                    <a:pt x="29098" y="24531"/>
                    <a:pt x="30433" y="27043"/>
                    <a:pt x="31969" y="29094"/>
                  </a:cubicBezTo>
                  <a:cubicBezTo>
                    <a:pt x="32767" y="30159"/>
                    <a:pt x="33761" y="31060"/>
                    <a:pt x="34747" y="31953"/>
                  </a:cubicBezTo>
                  <a:cubicBezTo>
                    <a:pt x="35378" y="32525"/>
                    <a:pt x="36115" y="33125"/>
                    <a:pt x="36709" y="33732"/>
                  </a:cubicBezTo>
                  <a:cubicBezTo>
                    <a:pt x="40136" y="37235"/>
                    <a:pt x="41784" y="42057"/>
                    <a:pt x="43330" y="46706"/>
                  </a:cubicBezTo>
                  <a:cubicBezTo>
                    <a:pt x="44112" y="49058"/>
                    <a:pt x="44893" y="51410"/>
                    <a:pt x="45675" y="53763"/>
                  </a:cubicBezTo>
                  <a:cubicBezTo>
                    <a:pt x="46403" y="55955"/>
                    <a:pt x="47226" y="58281"/>
                    <a:pt x="49065" y="59678"/>
                  </a:cubicBezTo>
                  <a:cubicBezTo>
                    <a:pt x="50646" y="60879"/>
                    <a:pt x="52688" y="61169"/>
                    <a:pt x="54706" y="61169"/>
                  </a:cubicBezTo>
                  <a:cubicBezTo>
                    <a:pt x="55155" y="61169"/>
                    <a:pt x="55603" y="61155"/>
                    <a:pt x="56044" y="61133"/>
                  </a:cubicBezTo>
                  <a:cubicBezTo>
                    <a:pt x="57993" y="61035"/>
                    <a:pt x="59958" y="60826"/>
                    <a:pt x="61800" y="60181"/>
                  </a:cubicBezTo>
                  <a:cubicBezTo>
                    <a:pt x="65101" y="59023"/>
                    <a:pt x="67868" y="56424"/>
                    <a:pt x="69231" y="53201"/>
                  </a:cubicBezTo>
                  <a:cubicBezTo>
                    <a:pt x="69885" y="51656"/>
                    <a:pt x="70220" y="49891"/>
                    <a:pt x="69689" y="48299"/>
                  </a:cubicBezTo>
                  <a:cubicBezTo>
                    <a:pt x="69342" y="47259"/>
                    <a:pt x="68653" y="46372"/>
                    <a:pt x="67977" y="45507"/>
                  </a:cubicBezTo>
                  <a:cubicBezTo>
                    <a:pt x="64782" y="41421"/>
                    <a:pt x="61494" y="37353"/>
                    <a:pt x="58376" y="33207"/>
                  </a:cubicBezTo>
                  <a:cubicBezTo>
                    <a:pt x="55841" y="29838"/>
                    <a:pt x="53832" y="26107"/>
                    <a:pt x="51833" y="22394"/>
                  </a:cubicBezTo>
                  <a:cubicBezTo>
                    <a:pt x="51088" y="21010"/>
                    <a:pt x="50344" y="19627"/>
                    <a:pt x="49599" y="18244"/>
                  </a:cubicBezTo>
                  <a:cubicBezTo>
                    <a:pt x="48955" y="17048"/>
                    <a:pt x="48311" y="15851"/>
                    <a:pt x="47714" y="14630"/>
                  </a:cubicBezTo>
                  <a:cubicBezTo>
                    <a:pt x="47074" y="13321"/>
                    <a:pt x="46487" y="11979"/>
                    <a:pt x="45684" y="10765"/>
                  </a:cubicBezTo>
                  <a:cubicBezTo>
                    <a:pt x="44568" y="9077"/>
                    <a:pt x="43108" y="7550"/>
                    <a:pt x="41257" y="6733"/>
                  </a:cubicBezTo>
                  <a:cubicBezTo>
                    <a:pt x="35432" y="4158"/>
                    <a:pt x="26443" y="624"/>
                    <a:pt x="23245" y="174"/>
                  </a:cubicBezTo>
                  <a:cubicBezTo>
                    <a:pt x="22578" y="81"/>
                    <a:pt x="20601" y="1"/>
                    <a:pt x="18654" y="1"/>
                  </a:cubicBezTo>
                  <a:close/>
                </a:path>
              </a:pathLst>
            </a:custGeom>
            <a:solidFill>
              <a:srgbClr val="F8B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2"/>
            <p:cNvSpPr/>
            <p:nvPr/>
          </p:nvSpPr>
          <p:spPr>
            <a:xfrm>
              <a:off x="2419060" y="3512584"/>
              <a:ext cx="334232" cy="127900"/>
            </a:xfrm>
            <a:custGeom>
              <a:avLst/>
              <a:gdLst/>
              <a:ahLst/>
              <a:cxnLst/>
              <a:rect l="l" t="t" r="r" b="b"/>
              <a:pathLst>
                <a:path w="7939" h="3038" extrusionOk="0">
                  <a:moveTo>
                    <a:pt x="5947" y="0"/>
                  </a:moveTo>
                  <a:cubicBezTo>
                    <a:pt x="3926" y="0"/>
                    <a:pt x="2027" y="701"/>
                    <a:pt x="446" y="2066"/>
                  </a:cubicBezTo>
                  <a:cubicBezTo>
                    <a:pt x="1" y="2450"/>
                    <a:pt x="413" y="3037"/>
                    <a:pt x="884" y="3037"/>
                  </a:cubicBezTo>
                  <a:cubicBezTo>
                    <a:pt x="1014" y="3037"/>
                    <a:pt x="1147" y="2993"/>
                    <a:pt x="1269" y="2888"/>
                  </a:cubicBezTo>
                  <a:cubicBezTo>
                    <a:pt x="2578" y="1758"/>
                    <a:pt x="4213" y="1143"/>
                    <a:pt x="5914" y="1143"/>
                  </a:cubicBezTo>
                  <a:cubicBezTo>
                    <a:pt x="6248" y="1143"/>
                    <a:pt x="6586" y="1167"/>
                    <a:pt x="6924" y="1215"/>
                  </a:cubicBezTo>
                  <a:cubicBezTo>
                    <a:pt x="6956" y="1220"/>
                    <a:pt x="6988" y="1222"/>
                    <a:pt x="7019" y="1222"/>
                  </a:cubicBezTo>
                  <a:cubicBezTo>
                    <a:pt x="7682" y="1222"/>
                    <a:pt x="7939" y="195"/>
                    <a:pt x="7232" y="93"/>
                  </a:cubicBezTo>
                  <a:cubicBezTo>
                    <a:pt x="6800" y="31"/>
                    <a:pt x="6371" y="0"/>
                    <a:pt x="5947"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2"/>
            <p:cNvSpPr/>
            <p:nvPr/>
          </p:nvSpPr>
          <p:spPr>
            <a:xfrm>
              <a:off x="2835971" y="3493429"/>
              <a:ext cx="1147941" cy="493622"/>
            </a:xfrm>
            <a:custGeom>
              <a:avLst/>
              <a:gdLst/>
              <a:ahLst/>
              <a:cxnLst/>
              <a:rect l="l" t="t" r="r" b="b"/>
              <a:pathLst>
                <a:path w="27267" h="11725" extrusionOk="0">
                  <a:moveTo>
                    <a:pt x="1571" y="0"/>
                  </a:moveTo>
                  <a:cubicBezTo>
                    <a:pt x="1299" y="0"/>
                    <a:pt x="1024" y="9"/>
                    <a:pt x="749" y="28"/>
                  </a:cubicBezTo>
                  <a:cubicBezTo>
                    <a:pt x="21" y="79"/>
                    <a:pt x="1" y="1194"/>
                    <a:pt x="702" y="1194"/>
                  </a:cubicBezTo>
                  <a:cubicBezTo>
                    <a:pt x="717" y="1194"/>
                    <a:pt x="733" y="1193"/>
                    <a:pt x="749" y="1192"/>
                  </a:cubicBezTo>
                  <a:cubicBezTo>
                    <a:pt x="1011" y="1174"/>
                    <a:pt x="1273" y="1165"/>
                    <a:pt x="1532" y="1165"/>
                  </a:cubicBezTo>
                  <a:cubicBezTo>
                    <a:pt x="3691" y="1165"/>
                    <a:pt x="5757" y="1757"/>
                    <a:pt x="7806" y="2446"/>
                  </a:cubicBezTo>
                  <a:cubicBezTo>
                    <a:pt x="10163" y="3239"/>
                    <a:pt x="12503" y="4089"/>
                    <a:pt x="14829" y="4972"/>
                  </a:cubicBezTo>
                  <a:cubicBezTo>
                    <a:pt x="17064" y="5821"/>
                    <a:pt x="19320" y="6664"/>
                    <a:pt x="21499" y="7651"/>
                  </a:cubicBezTo>
                  <a:cubicBezTo>
                    <a:pt x="23346" y="8488"/>
                    <a:pt x="25126" y="9539"/>
                    <a:pt x="26038" y="11427"/>
                  </a:cubicBezTo>
                  <a:cubicBezTo>
                    <a:pt x="26140" y="11637"/>
                    <a:pt x="26308" y="11724"/>
                    <a:pt x="26481" y="11724"/>
                  </a:cubicBezTo>
                  <a:cubicBezTo>
                    <a:pt x="26862" y="11724"/>
                    <a:pt x="27267" y="11301"/>
                    <a:pt x="27043" y="10840"/>
                  </a:cubicBezTo>
                  <a:cubicBezTo>
                    <a:pt x="26184" y="9062"/>
                    <a:pt x="24610" y="7892"/>
                    <a:pt x="22881" y="7023"/>
                  </a:cubicBezTo>
                  <a:cubicBezTo>
                    <a:pt x="20667" y="5909"/>
                    <a:pt x="18295" y="5063"/>
                    <a:pt x="15985" y="4173"/>
                  </a:cubicBezTo>
                  <a:cubicBezTo>
                    <a:pt x="13448" y="3198"/>
                    <a:pt x="10895" y="2268"/>
                    <a:pt x="8321" y="1395"/>
                  </a:cubicBezTo>
                  <a:cubicBezTo>
                    <a:pt x="6123" y="649"/>
                    <a:pt x="3892" y="0"/>
                    <a:pt x="1571"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2"/>
            <p:cNvSpPr/>
            <p:nvPr/>
          </p:nvSpPr>
          <p:spPr>
            <a:xfrm>
              <a:off x="2873523" y="3634883"/>
              <a:ext cx="66308" cy="239086"/>
            </a:xfrm>
            <a:custGeom>
              <a:avLst/>
              <a:gdLst/>
              <a:ahLst/>
              <a:cxnLst/>
              <a:rect l="l" t="t" r="r" b="b"/>
              <a:pathLst>
                <a:path w="1575" h="5679" extrusionOk="0">
                  <a:moveTo>
                    <a:pt x="859" y="0"/>
                  </a:moveTo>
                  <a:cubicBezTo>
                    <a:pt x="632" y="0"/>
                    <a:pt x="416" y="126"/>
                    <a:pt x="353" y="418"/>
                  </a:cubicBezTo>
                  <a:cubicBezTo>
                    <a:pt x="1" y="2036"/>
                    <a:pt x="2" y="3645"/>
                    <a:pt x="356" y="5261"/>
                  </a:cubicBezTo>
                  <a:cubicBezTo>
                    <a:pt x="420" y="5553"/>
                    <a:pt x="636" y="5679"/>
                    <a:pt x="864" y="5679"/>
                  </a:cubicBezTo>
                  <a:cubicBezTo>
                    <a:pt x="1207" y="5679"/>
                    <a:pt x="1574" y="5392"/>
                    <a:pt x="1477" y="4952"/>
                  </a:cubicBezTo>
                  <a:cubicBezTo>
                    <a:pt x="1169" y="3542"/>
                    <a:pt x="1168" y="2138"/>
                    <a:pt x="1474" y="726"/>
                  </a:cubicBezTo>
                  <a:cubicBezTo>
                    <a:pt x="1570" y="288"/>
                    <a:pt x="1202" y="0"/>
                    <a:pt x="859"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2"/>
            <p:cNvSpPr/>
            <p:nvPr/>
          </p:nvSpPr>
          <p:spPr>
            <a:xfrm>
              <a:off x="2888679" y="3700306"/>
              <a:ext cx="117754" cy="151771"/>
            </a:xfrm>
            <a:custGeom>
              <a:avLst/>
              <a:gdLst/>
              <a:ahLst/>
              <a:cxnLst/>
              <a:rect l="l" t="t" r="r" b="b"/>
              <a:pathLst>
                <a:path w="2797" h="3605" extrusionOk="0">
                  <a:moveTo>
                    <a:pt x="2097" y="0"/>
                  </a:moveTo>
                  <a:cubicBezTo>
                    <a:pt x="2002" y="0"/>
                    <a:pt x="1908" y="26"/>
                    <a:pt x="1831" y="86"/>
                  </a:cubicBezTo>
                  <a:cubicBezTo>
                    <a:pt x="922" y="788"/>
                    <a:pt x="286" y="1735"/>
                    <a:pt x="80" y="2876"/>
                  </a:cubicBezTo>
                  <a:cubicBezTo>
                    <a:pt x="1" y="3316"/>
                    <a:pt x="375" y="3605"/>
                    <a:pt x="714" y="3605"/>
                  </a:cubicBezTo>
                  <a:cubicBezTo>
                    <a:pt x="939" y="3605"/>
                    <a:pt x="1149" y="3478"/>
                    <a:pt x="1201" y="3184"/>
                  </a:cubicBezTo>
                  <a:cubicBezTo>
                    <a:pt x="1349" y="2363"/>
                    <a:pt x="1749" y="1607"/>
                    <a:pt x="2418" y="1090"/>
                  </a:cubicBezTo>
                  <a:cubicBezTo>
                    <a:pt x="2669" y="898"/>
                    <a:pt x="2796" y="593"/>
                    <a:pt x="2626" y="295"/>
                  </a:cubicBezTo>
                  <a:cubicBezTo>
                    <a:pt x="2530" y="126"/>
                    <a:pt x="2308" y="0"/>
                    <a:pt x="2097"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2"/>
            <p:cNvSpPr/>
            <p:nvPr/>
          </p:nvSpPr>
          <p:spPr>
            <a:xfrm>
              <a:off x="1972048" y="3714156"/>
              <a:ext cx="544732" cy="272387"/>
            </a:xfrm>
            <a:custGeom>
              <a:avLst/>
              <a:gdLst/>
              <a:ahLst/>
              <a:cxnLst/>
              <a:rect l="l" t="t" r="r" b="b"/>
              <a:pathLst>
                <a:path w="12939" h="6470" extrusionOk="0">
                  <a:moveTo>
                    <a:pt x="2288" y="0"/>
                  </a:moveTo>
                  <a:cubicBezTo>
                    <a:pt x="2157" y="0"/>
                    <a:pt x="2021" y="50"/>
                    <a:pt x="1901" y="169"/>
                  </a:cubicBezTo>
                  <a:cubicBezTo>
                    <a:pt x="0" y="2043"/>
                    <a:pt x="1881" y="4399"/>
                    <a:pt x="3724" y="5337"/>
                  </a:cubicBezTo>
                  <a:cubicBezTo>
                    <a:pt x="5216" y="6096"/>
                    <a:pt x="6855" y="6470"/>
                    <a:pt x="8498" y="6470"/>
                  </a:cubicBezTo>
                  <a:cubicBezTo>
                    <a:pt x="9790" y="6470"/>
                    <a:pt x="11086" y="6239"/>
                    <a:pt x="12315" y="5782"/>
                  </a:cubicBezTo>
                  <a:cubicBezTo>
                    <a:pt x="12938" y="5551"/>
                    <a:pt x="12761" y="4622"/>
                    <a:pt x="12209" y="4622"/>
                  </a:cubicBezTo>
                  <a:cubicBezTo>
                    <a:pt x="12146" y="4622"/>
                    <a:pt x="12078" y="4634"/>
                    <a:pt x="12005" y="4661"/>
                  </a:cubicBezTo>
                  <a:cubicBezTo>
                    <a:pt x="10859" y="5086"/>
                    <a:pt x="9672" y="5312"/>
                    <a:pt x="8478" y="5312"/>
                  </a:cubicBezTo>
                  <a:cubicBezTo>
                    <a:pt x="7647" y="5312"/>
                    <a:pt x="6814" y="5203"/>
                    <a:pt x="5989" y="4975"/>
                  </a:cubicBezTo>
                  <a:cubicBezTo>
                    <a:pt x="4694" y="4618"/>
                    <a:pt x="809" y="2879"/>
                    <a:pt x="2723" y="992"/>
                  </a:cubicBezTo>
                  <a:cubicBezTo>
                    <a:pt x="3136" y="585"/>
                    <a:pt x="2737" y="0"/>
                    <a:pt x="2288"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2"/>
            <p:cNvSpPr/>
            <p:nvPr/>
          </p:nvSpPr>
          <p:spPr>
            <a:xfrm>
              <a:off x="3172430" y="3998580"/>
              <a:ext cx="91104" cy="349346"/>
            </a:xfrm>
            <a:custGeom>
              <a:avLst/>
              <a:gdLst/>
              <a:ahLst/>
              <a:cxnLst/>
              <a:rect l="l" t="t" r="r" b="b"/>
              <a:pathLst>
                <a:path w="2164" h="8298" extrusionOk="0">
                  <a:moveTo>
                    <a:pt x="1457" y="0"/>
                  </a:moveTo>
                  <a:cubicBezTo>
                    <a:pt x="1226" y="0"/>
                    <a:pt x="996" y="123"/>
                    <a:pt x="909" y="407"/>
                  </a:cubicBezTo>
                  <a:cubicBezTo>
                    <a:pt x="158" y="2853"/>
                    <a:pt x="1" y="5350"/>
                    <a:pt x="390" y="7876"/>
                  </a:cubicBezTo>
                  <a:cubicBezTo>
                    <a:pt x="436" y="8170"/>
                    <a:pt x="641" y="8297"/>
                    <a:pt x="864" y="8297"/>
                  </a:cubicBezTo>
                  <a:cubicBezTo>
                    <a:pt x="1202" y="8297"/>
                    <a:pt x="1580" y="8008"/>
                    <a:pt x="1512" y="7567"/>
                  </a:cubicBezTo>
                  <a:cubicBezTo>
                    <a:pt x="1155" y="5249"/>
                    <a:pt x="1343" y="2956"/>
                    <a:pt x="2031" y="716"/>
                  </a:cubicBezTo>
                  <a:cubicBezTo>
                    <a:pt x="2164" y="283"/>
                    <a:pt x="1808" y="0"/>
                    <a:pt x="1457" y="0"/>
                  </a:cubicBezTo>
                  <a:close/>
                </a:path>
              </a:pathLst>
            </a:custGeom>
            <a:solidFill>
              <a:srgbClr val="B0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2"/>
            <p:cNvSpPr/>
            <p:nvPr/>
          </p:nvSpPr>
          <p:spPr>
            <a:xfrm>
              <a:off x="3058719" y="3978667"/>
              <a:ext cx="182756" cy="140530"/>
            </a:xfrm>
            <a:custGeom>
              <a:avLst/>
              <a:gdLst/>
              <a:ahLst/>
              <a:cxnLst/>
              <a:rect l="l" t="t" r="r" b="b"/>
              <a:pathLst>
                <a:path w="4341" h="3338" extrusionOk="0">
                  <a:moveTo>
                    <a:pt x="765" y="0"/>
                  </a:moveTo>
                  <a:cubicBezTo>
                    <a:pt x="308" y="0"/>
                    <a:pt x="0" y="750"/>
                    <a:pt x="487" y="1119"/>
                  </a:cubicBezTo>
                  <a:cubicBezTo>
                    <a:pt x="1414" y="1820"/>
                    <a:pt x="2340" y="2522"/>
                    <a:pt x="3267" y="3224"/>
                  </a:cubicBezTo>
                  <a:cubicBezTo>
                    <a:pt x="3372" y="3304"/>
                    <a:pt x="3477" y="3338"/>
                    <a:pt x="3575" y="3338"/>
                  </a:cubicBezTo>
                  <a:cubicBezTo>
                    <a:pt x="4032" y="3338"/>
                    <a:pt x="4341" y="2588"/>
                    <a:pt x="3854" y="2220"/>
                  </a:cubicBezTo>
                  <a:cubicBezTo>
                    <a:pt x="2928" y="1518"/>
                    <a:pt x="2001" y="815"/>
                    <a:pt x="1073" y="114"/>
                  </a:cubicBezTo>
                  <a:cubicBezTo>
                    <a:pt x="968" y="34"/>
                    <a:pt x="863" y="0"/>
                    <a:pt x="765"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2"/>
            <p:cNvSpPr/>
            <p:nvPr/>
          </p:nvSpPr>
          <p:spPr>
            <a:xfrm>
              <a:off x="3173272" y="4163400"/>
              <a:ext cx="189324" cy="194755"/>
            </a:xfrm>
            <a:custGeom>
              <a:avLst/>
              <a:gdLst/>
              <a:ahLst/>
              <a:cxnLst/>
              <a:rect l="l" t="t" r="r" b="b"/>
              <a:pathLst>
                <a:path w="4497" h="4626" extrusionOk="0">
                  <a:moveTo>
                    <a:pt x="3699" y="0"/>
                  </a:moveTo>
                  <a:cubicBezTo>
                    <a:pt x="3523" y="0"/>
                    <a:pt x="3349" y="83"/>
                    <a:pt x="3235" y="284"/>
                  </a:cubicBezTo>
                  <a:cubicBezTo>
                    <a:pt x="2499" y="1570"/>
                    <a:pt x="1571" y="2689"/>
                    <a:pt x="447" y="3655"/>
                  </a:cubicBezTo>
                  <a:cubicBezTo>
                    <a:pt x="1" y="4039"/>
                    <a:pt x="414" y="4626"/>
                    <a:pt x="886" y="4626"/>
                  </a:cubicBezTo>
                  <a:cubicBezTo>
                    <a:pt x="1015" y="4626"/>
                    <a:pt x="1149" y="4582"/>
                    <a:pt x="1270" y="4477"/>
                  </a:cubicBezTo>
                  <a:cubicBezTo>
                    <a:pt x="2462" y="3451"/>
                    <a:pt x="3458" y="2237"/>
                    <a:pt x="4238" y="871"/>
                  </a:cubicBezTo>
                  <a:cubicBezTo>
                    <a:pt x="4496" y="420"/>
                    <a:pt x="4094" y="0"/>
                    <a:pt x="3699"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2"/>
            <p:cNvSpPr/>
            <p:nvPr/>
          </p:nvSpPr>
          <p:spPr>
            <a:xfrm>
              <a:off x="2149918" y="3434700"/>
              <a:ext cx="701302" cy="687072"/>
            </a:xfrm>
            <a:custGeom>
              <a:avLst/>
              <a:gdLst/>
              <a:ahLst/>
              <a:cxnLst/>
              <a:rect l="l" t="t" r="r" b="b"/>
              <a:pathLst>
                <a:path w="16658" h="16320" extrusionOk="0">
                  <a:moveTo>
                    <a:pt x="4848" y="1"/>
                  </a:moveTo>
                  <a:cubicBezTo>
                    <a:pt x="4252" y="1"/>
                    <a:pt x="3658" y="254"/>
                    <a:pt x="3177" y="619"/>
                  </a:cubicBezTo>
                  <a:cubicBezTo>
                    <a:pt x="2593" y="1064"/>
                    <a:pt x="1889" y="1601"/>
                    <a:pt x="1543" y="2248"/>
                  </a:cubicBezTo>
                  <a:cubicBezTo>
                    <a:pt x="1360" y="2589"/>
                    <a:pt x="1065" y="2852"/>
                    <a:pt x="788" y="3120"/>
                  </a:cubicBezTo>
                  <a:cubicBezTo>
                    <a:pt x="510" y="3390"/>
                    <a:pt x="236" y="3684"/>
                    <a:pt x="119" y="4052"/>
                  </a:cubicBezTo>
                  <a:cubicBezTo>
                    <a:pt x="1" y="4420"/>
                    <a:pt x="131" y="4818"/>
                    <a:pt x="375" y="5119"/>
                  </a:cubicBezTo>
                  <a:cubicBezTo>
                    <a:pt x="3463" y="8937"/>
                    <a:pt x="6672" y="12658"/>
                    <a:pt x="9997" y="16273"/>
                  </a:cubicBezTo>
                  <a:cubicBezTo>
                    <a:pt x="10255" y="16304"/>
                    <a:pt x="10515" y="16320"/>
                    <a:pt x="10776" y="16320"/>
                  </a:cubicBezTo>
                  <a:cubicBezTo>
                    <a:pt x="13086" y="16320"/>
                    <a:pt x="15441" y="15107"/>
                    <a:pt x="16552" y="13092"/>
                  </a:cubicBezTo>
                  <a:cubicBezTo>
                    <a:pt x="16605" y="12996"/>
                    <a:pt x="16657" y="12891"/>
                    <a:pt x="16649" y="12780"/>
                  </a:cubicBezTo>
                  <a:cubicBezTo>
                    <a:pt x="16641" y="12657"/>
                    <a:pt x="16559" y="12554"/>
                    <a:pt x="16481" y="12457"/>
                  </a:cubicBezTo>
                  <a:cubicBezTo>
                    <a:pt x="16162" y="12068"/>
                    <a:pt x="15844" y="11678"/>
                    <a:pt x="15526" y="11288"/>
                  </a:cubicBezTo>
                  <a:cubicBezTo>
                    <a:pt x="15112" y="10781"/>
                    <a:pt x="14699" y="10274"/>
                    <a:pt x="14285" y="9768"/>
                  </a:cubicBezTo>
                  <a:cubicBezTo>
                    <a:pt x="13542" y="8858"/>
                    <a:pt x="12800" y="7947"/>
                    <a:pt x="12050" y="7043"/>
                  </a:cubicBezTo>
                  <a:cubicBezTo>
                    <a:pt x="10477" y="5143"/>
                    <a:pt x="8875" y="3265"/>
                    <a:pt x="7215" y="1441"/>
                  </a:cubicBezTo>
                  <a:cubicBezTo>
                    <a:pt x="6660" y="832"/>
                    <a:pt x="6042" y="195"/>
                    <a:pt x="5234" y="37"/>
                  </a:cubicBezTo>
                  <a:cubicBezTo>
                    <a:pt x="5106" y="12"/>
                    <a:pt x="4977" y="1"/>
                    <a:pt x="4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2"/>
            <p:cNvSpPr/>
            <p:nvPr/>
          </p:nvSpPr>
          <p:spPr>
            <a:xfrm>
              <a:off x="1994108" y="3228160"/>
              <a:ext cx="338947" cy="357597"/>
            </a:xfrm>
            <a:custGeom>
              <a:avLst/>
              <a:gdLst/>
              <a:ahLst/>
              <a:cxnLst/>
              <a:rect l="l" t="t" r="r" b="b"/>
              <a:pathLst>
                <a:path w="8051" h="8494" extrusionOk="0">
                  <a:moveTo>
                    <a:pt x="3492" y="0"/>
                  </a:moveTo>
                  <a:cubicBezTo>
                    <a:pt x="3118" y="470"/>
                    <a:pt x="2517" y="684"/>
                    <a:pt x="2018" y="1015"/>
                  </a:cubicBezTo>
                  <a:cubicBezTo>
                    <a:pt x="1276" y="1508"/>
                    <a:pt x="748" y="2361"/>
                    <a:pt x="0" y="2843"/>
                  </a:cubicBezTo>
                  <a:cubicBezTo>
                    <a:pt x="1447" y="4799"/>
                    <a:pt x="2989" y="6686"/>
                    <a:pt x="4618" y="8493"/>
                  </a:cubicBezTo>
                  <a:cubicBezTo>
                    <a:pt x="5339" y="8206"/>
                    <a:pt x="6226" y="7861"/>
                    <a:pt x="6842" y="7387"/>
                  </a:cubicBezTo>
                  <a:cubicBezTo>
                    <a:pt x="7456" y="6914"/>
                    <a:pt x="7842" y="6290"/>
                    <a:pt x="8050" y="5542"/>
                  </a:cubicBezTo>
                  <a:cubicBezTo>
                    <a:pt x="6519" y="3717"/>
                    <a:pt x="4932" y="1900"/>
                    <a:pt x="3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2"/>
            <p:cNvSpPr/>
            <p:nvPr/>
          </p:nvSpPr>
          <p:spPr>
            <a:xfrm>
              <a:off x="2069298" y="3350459"/>
              <a:ext cx="95862" cy="100914"/>
            </a:xfrm>
            <a:custGeom>
              <a:avLst/>
              <a:gdLst/>
              <a:ahLst/>
              <a:cxnLst/>
              <a:rect l="l" t="t" r="r" b="b"/>
              <a:pathLst>
                <a:path w="2277" h="2397" extrusionOk="0">
                  <a:moveTo>
                    <a:pt x="674" y="0"/>
                  </a:moveTo>
                  <a:cubicBezTo>
                    <a:pt x="582" y="0"/>
                    <a:pt x="487" y="24"/>
                    <a:pt x="395" y="78"/>
                  </a:cubicBezTo>
                  <a:cubicBezTo>
                    <a:pt x="145" y="225"/>
                    <a:pt x="1" y="618"/>
                    <a:pt x="187" y="874"/>
                  </a:cubicBezTo>
                  <a:cubicBezTo>
                    <a:pt x="487" y="1286"/>
                    <a:pt x="787" y="1699"/>
                    <a:pt x="1086" y="2110"/>
                  </a:cubicBezTo>
                  <a:cubicBezTo>
                    <a:pt x="1212" y="2283"/>
                    <a:pt x="1402" y="2397"/>
                    <a:pt x="1603" y="2397"/>
                  </a:cubicBezTo>
                  <a:cubicBezTo>
                    <a:pt x="1695" y="2397"/>
                    <a:pt x="1790" y="2373"/>
                    <a:pt x="1881" y="2319"/>
                  </a:cubicBezTo>
                  <a:cubicBezTo>
                    <a:pt x="2132" y="2173"/>
                    <a:pt x="2276" y="1778"/>
                    <a:pt x="2091" y="1524"/>
                  </a:cubicBezTo>
                  <a:cubicBezTo>
                    <a:pt x="1790" y="1111"/>
                    <a:pt x="1491" y="699"/>
                    <a:pt x="1192" y="287"/>
                  </a:cubicBezTo>
                  <a:cubicBezTo>
                    <a:pt x="1065" y="113"/>
                    <a:pt x="875" y="0"/>
                    <a:pt x="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2"/>
            <p:cNvSpPr/>
            <p:nvPr/>
          </p:nvSpPr>
          <p:spPr>
            <a:xfrm>
              <a:off x="2155223" y="3459202"/>
              <a:ext cx="70644" cy="72707"/>
            </a:xfrm>
            <a:custGeom>
              <a:avLst/>
              <a:gdLst/>
              <a:ahLst/>
              <a:cxnLst/>
              <a:rect l="l" t="t" r="r" b="b"/>
              <a:pathLst>
                <a:path w="1678" h="1727" extrusionOk="0">
                  <a:moveTo>
                    <a:pt x="657" y="0"/>
                  </a:moveTo>
                  <a:cubicBezTo>
                    <a:pt x="560" y="0"/>
                    <a:pt x="464" y="25"/>
                    <a:pt x="378" y="81"/>
                  </a:cubicBezTo>
                  <a:cubicBezTo>
                    <a:pt x="115" y="250"/>
                    <a:pt x="1" y="598"/>
                    <a:pt x="169" y="876"/>
                  </a:cubicBezTo>
                  <a:cubicBezTo>
                    <a:pt x="282" y="1064"/>
                    <a:pt x="393" y="1251"/>
                    <a:pt x="506" y="1438"/>
                  </a:cubicBezTo>
                  <a:cubicBezTo>
                    <a:pt x="613" y="1615"/>
                    <a:pt x="818" y="1727"/>
                    <a:pt x="1023" y="1727"/>
                  </a:cubicBezTo>
                  <a:cubicBezTo>
                    <a:pt x="1120" y="1727"/>
                    <a:pt x="1216" y="1702"/>
                    <a:pt x="1302" y="1647"/>
                  </a:cubicBezTo>
                  <a:cubicBezTo>
                    <a:pt x="1565" y="1478"/>
                    <a:pt x="1678" y="1130"/>
                    <a:pt x="1511" y="851"/>
                  </a:cubicBezTo>
                  <a:cubicBezTo>
                    <a:pt x="1398" y="664"/>
                    <a:pt x="1286" y="476"/>
                    <a:pt x="1173" y="289"/>
                  </a:cubicBezTo>
                  <a:cubicBezTo>
                    <a:pt x="1067" y="112"/>
                    <a:pt x="862" y="0"/>
                    <a:pt x="657" y="0"/>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2"/>
            <p:cNvSpPr/>
            <p:nvPr/>
          </p:nvSpPr>
          <p:spPr>
            <a:xfrm>
              <a:off x="2263208" y="3477347"/>
              <a:ext cx="127479" cy="140151"/>
            </a:xfrm>
            <a:custGeom>
              <a:avLst/>
              <a:gdLst/>
              <a:ahLst/>
              <a:cxnLst/>
              <a:rect l="l" t="t" r="r" b="b"/>
              <a:pathLst>
                <a:path w="3028" h="3329" extrusionOk="0">
                  <a:moveTo>
                    <a:pt x="2708" y="1"/>
                  </a:moveTo>
                  <a:cubicBezTo>
                    <a:pt x="2638" y="1"/>
                    <a:pt x="2569" y="34"/>
                    <a:pt x="2523" y="114"/>
                  </a:cubicBezTo>
                  <a:cubicBezTo>
                    <a:pt x="1902" y="1200"/>
                    <a:pt x="1078" y="2155"/>
                    <a:pt x="99" y="2934"/>
                  </a:cubicBezTo>
                  <a:cubicBezTo>
                    <a:pt x="0" y="3011"/>
                    <a:pt x="17" y="3181"/>
                    <a:pt x="99" y="3263"/>
                  </a:cubicBezTo>
                  <a:cubicBezTo>
                    <a:pt x="145" y="3309"/>
                    <a:pt x="198" y="3329"/>
                    <a:pt x="253" y="3329"/>
                  </a:cubicBezTo>
                  <a:cubicBezTo>
                    <a:pt x="314" y="3329"/>
                    <a:pt x="375" y="3304"/>
                    <a:pt x="428" y="3263"/>
                  </a:cubicBezTo>
                  <a:cubicBezTo>
                    <a:pt x="1437" y="2461"/>
                    <a:pt x="2286" y="1467"/>
                    <a:pt x="2925" y="349"/>
                  </a:cubicBezTo>
                  <a:cubicBezTo>
                    <a:pt x="3027" y="168"/>
                    <a:pt x="2866" y="1"/>
                    <a:pt x="2708" y="1"/>
                  </a:cubicBezTo>
                  <a:close/>
                </a:path>
              </a:pathLst>
            </a:custGeom>
            <a:solidFill>
              <a:srgbClr val="5F28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2"/>
            <p:cNvSpPr/>
            <p:nvPr/>
          </p:nvSpPr>
          <p:spPr>
            <a:xfrm>
              <a:off x="1710610" y="2952535"/>
              <a:ext cx="609819" cy="513241"/>
            </a:xfrm>
            <a:custGeom>
              <a:avLst/>
              <a:gdLst/>
              <a:ahLst/>
              <a:cxnLst/>
              <a:rect l="l" t="t" r="r" b="b"/>
              <a:pathLst>
                <a:path w="14485" h="12191" extrusionOk="0">
                  <a:moveTo>
                    <a:pt x="13189" y="0"/>
                  </a:moveTo>
                  <a:cubicBezTo>
                    <a:pt x="9727" y="3523"/>
                    <a:pt x="5993" y="6780"/>
                    <a:pt x="2031" y="9731"/>
                  </a:cubicBezTo>
                  <a:cubicBezTo>
                    <a:pt x="1510" y="10119"/>
                    <a:pt x="650" y="10751"/>
                    <a:pt x="1" y="10752"/>
                  </a:cubicBezTo>
                  <a:cubicBezTo>
                    <a:pt x="364" y="11218"/>
                    <a:pt x="710" y="11698"/>
                    <a:pt x="1037" y="12190"/>
                  </a:cubicBezTo>
                  <a:cubicBezTo>
                    <a:pt x="4817" y="11288"/>
                    <a:pt x="8187" y="8852"/>
                    <a:pt x="10958" y="6126"/>
                  </a:cubicBezTo>
                  <a:cubicBezTo>
                    <a:pt x="12450" y="4657"/>
                    <a:pt x="13869" y="3010"/>
                    <a:pt x="14485" y="1008"/>
                  </a:cubicBezTo>
                  <a:cubicBezTo>
                    <a:pt x="14113" y="585"/>
                    <a:pt x="13703" y="228"/>
                    <a:pt x="13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2"/>
            <p:cNvSpPr/>
            <p:nvPr/>
          </p:nvSpPr>
          <p:spPr>
            <a:xfrm>
              <a:off x="95507" y="1129503"/>
              <a:ext cx="2417887" cy="2344633"/>
            </a:xfrm>
            <a:custGeom>
              <a:avLst/>
              <a:gdLst/>
              <a:ahLst/>
              <a:cxnLst/>
              <a:rect l="l" t="t" r="r" b="b"/>
              <a:pathLst>
                <a:path w="57432" h="55692" extrusionOk="0">
                  <a:moveTo>
                    <a:pt x="28998" y="0"/>
                  </a:moveTo>
                  <a:cubicBezTo>
                    <a:pt x="24494" y="0"/>
                    <a:pt x="19953" y="1073"/>
                    <a:pt x="15845" y="2978"/>
                  </a:cubicBezTo>
                  <a:cubicBezTo>
                    <a:pt x="7012" y="7075"/>
                    <a:pt x="801" y="16315"/>
                    <a:pt x="342" y="26042"/>
                  </a:cubicBezTo>
                  <a:cubicBezTo>
                    <a:pt x="1" y="33288"/>
                    <a:pt x="2732" y="40597"/>
                    <a:pt x="7613" y="45963"/>
                  </a:cubicBezTo>
                  <a:cubicBezTo>
                    <a:pt x="10044" y="48634"/>
                    <a:pt x="12351" y="50971"/>
                    <a:pt x="15583" y="52576"/>
                  </a:cubicBezTo>
                  <a:cubicBezTo>
                    <a:pt x="19506" y="54524"/>
                    <a:pt x="24316" y="55692"/>
                    <a:pt x="28928" y="55692"/>
                  </a:cubicBezTo>
                  <a:cubicBezTo>
                    <a:pt x="30783" y="55692"/>
                    <a:pt x="32607" y="55503"/>
                    <a:pt x="34328" y="55100"/>
                  </a:cubicBezTo>
                  <a:cubicBezTo>
                    <a:pt x="40563" y="53639"/>
                    <a:pt x="46060" y="50171"/>
                    <a:pt x="50188" y="45247"/>
                  </a:cubicBezTo>
                  <a:cubicBezTo>
                    <a:pt x="55569" y="38827"/>
                    <a:pt x="57431" y="29759"/>
                    <a:pt x="55526" y="21602"/>
                  </a:cubicBezTo>
                  <a:cubicBezTo>
                    <a:pt x="53806" y="14242"/>
                    <a:pt x="48802" y="7850"/>
                    <a:pt x="42435" y="3778"/>
                  </a:cubicBezTo>
                  <a:cubicBezTo>
                    <a:pt x="38354" y="1168"/>
                    <a:pt x="33696" y="0"/>
                    <a:pt x="2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2"/>
            <p:cNvSpPr/>
            <p:nvPr/>
          </p:nvSpPr>
          <p:spPr>
            <a:xfrm>
              <a:off x="48735" y="1079278"/>
              <a:ext cx="2516191" cy="2442600"/>
            </a:xfrm>
            <a:custGeom>
              <a:avLst/>
              <a:gdLst/>
              <a:ahLst/>
              <a:cxnLst/>
              <a:rect l="l" t="t" r="r" b="b"/>
              <a:pathLst>
                <a:path w="59767" h="58019" extrusionOk="0">
                  <a:moveTo>
                    <a:pt x="30250" y="2827"/>
                  </a:moveTo>
                  <a:cubicBezTo>
                    <a:pt x="34517" y="2827"/>
                    <a:pt x="38786" y="4115"/>
                    <a:pt x="42594" y="6549"/>
                  </a:cubicBezTo>
                  <a:cubicBezTo>
                    <a:pt x="48833" y="10538"/>
                    <a:pt x="53294" y="16609"/>
                    <a:pt x="54835" y="23204"/>
                  </a:cubicBezTo>
                  <a:cubicBezTo>
                    <a:pt x="56652" y="30985"/>
                    <a:pt x="54746" y="39441"/>
                    <a:pt x="49858" y="45273"/>
                  </a:cubicBezTo>
                  <a:cubicBezTo>
                    <a:pt x="45943" y="49943"/>
                    <a:pt x="40817" y="53129"/>
                    <a:pt x="35033" y="54484"/>
                  </a:cubicBezTo>
                  <a:cubicBezTo>
                    <a:pt x="33473" y="54849"/>
                    <a:pt x="31782" y="55035"/>
                    <a:pt x="30006" y="55035"/>
                  </a:cubicBezTo>
                  <a:cubicBezTo>
                    <a:pt x="25805" y="55035"/>
                    <a:pt x="21258" y="53973"/>
                    <a:pt x="17531" y="52121"/>
                  </a:cubicBezTo>
                  <a:cubicBezTo>
                    <a:pt x="14475" y="50604"/>
                    <a:pt x="12269" y="48331"/>
                    <a:pt x="10092" y="45940"/>
                  </a:cubicBezTo>
                  <a:cubicBezTo>
                    <a:pt x="5460" y="40848"/>
                    <a:pt x="2985" y="34069"/>
                    <a:pt x="3302" y="27340"/>
                  </a:cubicBezTo>
                  <a:cubicBezTo>
                    <a:pt x="3590" y="21233"/>
                    <a:pt x="6411" y="15344"/>
                    <a:pt x="11245" y="10755"/>
                  </a:cubicBezTo>
                  <a:cubicBezTo>
                    <a:pt x="15855" y="6379"/>
                    <a:pt x="22018" y="3526"/>
                    <a:pt x="28153" y="2929"/>
                  </a:cubicBezTo>
                  <a:cubicBezTo>
                    <a:pt x="28848" y="2861"/>
                    <a:pt x="29554" y="2827"/>
                    <a:pt x="30250" y="2827"/>
                  </a:cubicBezTo>
                  <a:close/>
                  <a:moveTo>
                    <a:pt x="30135" y="0"/>
                  </a:moveTo>
                  <a:cubicBezTo>
                    <a:pt x="20640" y="0"/>
                    <a:pt x="11240" y="4769"/>
                    <a:pt x="5603" y="12444"/>
                  </a:cubicBezTo>
                  <a:cubicBezTo>
                    <a:pt x="1824" y="17589"/>
                    <a:pt x="0" y="24019"/>
                    <a:pt x="466" y="30553"/>
                  </a:cubicBezTo>
                  <a:cubicBezTo>
                    <a:pt x="925" y="36987"/>
                    <a:pt x="3560" y="43150"/>
                    <a:pt x="7887" y="47905"/>
                  </a:cubicBezTo>
                  <a:cubicBezTo>
                    <a:pt x="10295" y="50553"/>
                    <a:pt x="12744" y="53071"/>
                    <a:pt x="16185" y="54780"/>
                  </a:cubicBezTo>
                  <a:cubicBezTo>
                    <a:pt x="20329" y="56839"/>
                    <a:pt x="25384" y="58018"/>
                    <a:pt x="30054" y="58018"/>
                  </a:cubicBezTo>
                  <a:cubicBezTo>
                    <a:pt x="32041" y="58018"/>
                    <a:pt x="33937" y="57810"/>
                    <a:pt x="35690" y="57400"/>
                  </a:cubicBezTo>
                  <a:cubicBezTo>
                    <a:pt x="42125" y="55892"/>
                    <a:pt x="47827" y="52350"/>
                    <a:pt x="52179" y="47158"/>
                  </a:cubicBezTo>
                  <a:cubicBezTo>
                    <a:pt x="57636" y="40647"/>
                    <a:pt x="59767" y="31215"/>
                    <a:pt x="57741" y="22543"/>
                  </a:cubicBezTo>
                  <a:cubicBezTo>
                    <a:pt x="56024" y="15196"/>
                    <a:pt x="51064" y="8439"/>
                    <a:pt x="44134" y="4008"/>
                  </a:cubicBezTo>
                  <a:cubicBezTo>
                    <a:pt x="40035" y="1386"/>
                    <a:pt x="35194" y="0"/>
                    <a:pt x="30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2"/>
            <p:cNvSpPr/>
            <p:nvPr/>
          </p:nvSpPr>
          <p:spPr>
            <a:xfrm>
              <a:off x="560075" y="1069258"/>
              <a:ext cx="1082265" cy="268935"/>
            </a:xfrm>
            <a:custGeom>
              <a:avLst/>
              <a:gdLst/>
              <a:ahLst/>
              <a:cxnLst/>
              <a:rect l="l" t="t" r="r" b="b"/>
              <a:pathLst>
                <a:path w="25707" h="6388" extrusionOk="0">
                  <a:moveTo>
                    <a:pt x="18204" y="1"/>
                  </a:moveTo>
                  <a:cubicBezTo>
                    <a:pt x="11967" y="1"/>
                    <a:pt x="5775" y="1810"/>
                    <a:pt x="520" y="5285"/>
                  </a:cubicBezTo>
                  <a:cubicBezTo>
                    <a:pt x="0" y="5628"/>
                    <a:pt x="320" y="6387"/>
                    <a:pt x="805" y="6387"/>
                  </a:cubicBezTo>
                  <a:cubicBezTo>
                    <a:pt x="901" y="6387"/>
                    <a:pt x="1004" y="6357"/>
                    <a:pt x="1107" y="6289"/>
                  </a:cubicBezTo>
                  <a:cubicBezTo>
                    <a:pt x="6191" y="2928"/>
                    <a:pt x="12175" y="1156"/>
                    <a:pt x="18208" y="1156"/>
                  </a:cubicBezTo>
                  <a:cubicBezTo>
                    <a:pt x="20383" y="1156"/>
                    <a:pt x="22565" y="1387"/>
                    <a:pt x="24714" y="1856"/>
                  </a:cubicBezTo>
                  <a:cubicBezTo>
                    <a:pt x="24762" y="1866"/>
                    <a:pt x="24808" y="1871"/>
                    <a:pt x="24853" y="1871"/>
                  </a:cubicBezTo>
                  <a:cubicBezTo>
                    <a:pt x="25480" y="1871"/>
                    <a:pt x="25706" y="883"/>
                    <a:pt x="25022" y="734"/>
                  </a:cubicBezTo>
                  <a:cubicBezTo>
                    <a:pt x="22773" y="243"/>
                    <a:pt x="20485" y="1"/>
                    <a:pt x="18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2"/>
            <p:cNvSpPr/>
            <p:nvPr/>
          </p:nvSpPr>
          <p:spPr>
            <a:xfrm>
              <a:off x="1884692" y="1236435"/>
              <a:ext cx="604261" cy="719826"/>
            </a:xfrm>
            <a:custGeom>
              <a:avLst/>
              <a:gdLst/>
              <a:ahLst/>
              <a:cxnLst/>
              <a:rect l="l" t="t" r="r" b="b"/>
              <a:pathLst>
                <a:path w="14353" h="17098" extrusionOk="0">
                  <a:moveTo>
                    <a:pt x="860" y="0"/>
                  </a:moveTo>
                  <a:cubicBezTo>
                    <a:pt x="342" y="0"/>
                    <a:pt x="0" y="772"/>
                    <a:pt x="557" y="1082"/>
                  </a:cubicBezTo>
                  <a:cubicBezTo>
                    <a:pt x="6598" y="4434"/>
                    <a:pt x="11133" y="10064"/>
                    <a:pt x="13102" y="16689"/>
                  </a:cubicBezTo>
                  <a:cubicBezTo>
                    <a:pt x="13186" y="16974"/>
                    <a:pt x="13415" y="17097"/>
                    <a:pt x="13646" y="17097"/>
                  </a:cubicBezTo>
                  <a:cubicBezTo>
                    <a:pt x="13996" y="17097"/>
                    <a:pt x="14352" y="16814"/>
                    <a:pt x="14223" y="16380"/>
                  </a:cubicBezTo>
                  <a:cubicBezTo>
                    <a:pt x="12170" y="9474"/>
                    <a:pt x="7445" y="3574"/>
                    <a:pt x="1144" y="78"/>
                  </a:cubicBezTo>
                  <a:cubicBezTo>
                    <a:pt x="1047" y="24"/>
                    <a:pt x="950" y="0"/>
                    <a:pt x="8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2"/>
            <p:cNvSpPr/>
            <p:nvPr/>
          </p:nvSpPr>
          <p:spPr>
            <a:xfrm>
              <a:off x="2422007" y="2167886"/>
              <a:ext cx="121964" cy="510589"/>
            </a:xfrm>
            <a:custGeom>
              <a:avLst/>
              <a:gdLst/>
              <a:ahLst/>
              <a:cxnLst/>
              <a:rect l="l" t="t" r="r" b="b"/>
              <a:pathLst>
                <a:path w="2897" h="12128" extrusionOk="0">
                  <a:moveTo>
                    <a:pt x="1693" y="1"/>
                  </a:moveTo>
                  <a:cubicBezTo>
                    <a:pt x="1353" y="1"/>
                    <a:pt x="980" y="289"/>
                    <a:pt x="1062" y="729"/>
                  </a:cubicBezTo>
                  <a:cubicBezTo>
                    <a:pt x="1737" y="4332"/>
                    <a:pt x="1409" y="7983"/>
                    <a:pt x="155" y="11423"/>
                  </a:cubicBezTo>
                  <a:cubicBezTo>
                    <a:pt x="1" y="11849"/>
                    <a:pt x="350" y="12128"/>
                    <a:pt x="707" y="12128"/>
                  </a:cubicBezTo>
                  <a:cubicBezTo>
                    <a:pt x="940" y="12128"/>
                    <a:pt x="1177" y="12008"/>
                    <a:pt x="1278" y="11732"/>
                  </a:cubicBezTo>
                  <a:cubicBezTo>
                    <a:pt x="2604" y="8090"/>
                    <a:pt x="2896" y="4227"/>
                    <a:pt x="2185" y="421"/>
                  </a:cubicBezTo>
                  <a:cubicBezTo>
                    <a:pt x="2130" y="128"/>
                    <a:pt x="1919" y="1"/>
                    <a:pt x="1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2"/>
            <p:cNvSpPr/>
            <p:nvPr/>
          </p:nvSpPr>
          <p:spPr>
            <a:xfrm>
              <a:off x="2426554" y="3787451"/>
              <a:ext cx="1840486" cy="2251887"/>
            </a:xfrm>
            <a:custGeom>
              <a:avLst/>
              <a:gdLst/>
              <a:ahLst/>
              <a:cxnLst/>
              <a:rect l="l" t="t" r="r" b="b"/>
              <a:pathLst>
                <a:path w="43717" h="53489" extrusionOk="0">
                  <a:moveTo>
                    <a:pt x="3764" y="1"/>
                  </a:moveTo>
                  <a:cubicBezTo>
                    <a:pt x="3289" y="1"/>
                    <a:pt x="2820" y="87"/>
                    <a:pt x="2370" y="285"/>
                  </a:cubicBezTo>
                  <a:cubicBezTo>
                    <a:pt x="1042" y="870"/>
                    <a:pt x="262" y="2331"/>
                    <a:pt x="131" y="3776"/>
                  </a:cubicBezTo>
                  <a:cubicBezTo>
                    <a:pt x="1" y="5221"/>
                    <a:pt x="417" y="6658"/>
                    <a:pt x="920" y="8018"/>
                  </a:cubicBezTo>
                  <a:cubicBezTo>
                    <a:pt x="2222" y="11539"/>
                    <a:pt x="3709" y="15358"/>
                    <a:pt x="6616" y="17733"/>
                  </a:cubicBezTo>
                  <a:cubicBezTo>
                    <a:pt x="10219" y="20674"/>
                    <a:pt x="12563" y="23829"/>
                    <a:pt x="14662" y="27879"/>
                  </a:cubicBezTo>
                  <a:cubicBezTo>
                    <a:pt x="15072" y="28670"/>
                    <a:pt x="15807" y="29530"/>
                    <a:pt x="16082" y="30378"/>
                  </a:cubicBezTo>
                  <a:cubicBezTo>
                    <a:pt x="16379" y="31295"/>
                    <a:pt x="16530" y="32253"/>
                    <a:pt x="16747" y="33194"/>
                  </a:cubicBezTo>
                  <a:cubicBezTo>
                    <a:pt x="18130" y="39161"/>
                    <a:pt x="22383" y="44394"/>
                    <a:pt x="27942" y="46965"/>
                  </a:cubicBezTo>
                  <a:cubicBezTo>
                    <a:pt x="29762" y="47807"/>
                    <a:pt x="31699" y="48374"/>
                    <a:pt x="33526" y="49198"/>
                  </a:cubicBezTo>
                  <a:cubicBezTo>
                    <a:pt x="35355" y="50021"/>
                    <a:pt x="37120" y="51151"/>
                    <a:pt x="38222" y="52826"/>
                  </a:cubicBezTo>
                  <a:cubicBezTo>
                    <a:pt x="38531" y="53297"/>
                    <a:pt x="39109" y="53489"/>
                    <a:pt x="39753" y="53489"/>
                  </a:cubicBezTo>
                  <a:cubicBezTo>
                    <a:pt x="40675" y="53489"/>
                    <a:pt x="41734" y="53095"/>
                    <a:pt x="42341" y="52563"/>
                  </a:cubicBezTo>
                  <a:cubicBezTo>
                    <a:pt x="43589" y="51467"/>
                    <a:pt x="43717" y="49590"/>
                    <a:pt x="43651" y="47930"/>
                  </a:cubicBezTo>
                  <a:cubicBezTo>
                    <a:pt x="43457" y="43052"/>
                    <a:pt x="42393" y="38242"/>
                    <a:pt x="40985" y="33567"/>
                  </a:cubicBezTo>
                  <a:cubicBezTo>
                    <a:pt x="40301" y="31304"/>
                    <a:pt x="39525" y="29038"/>
                    <a:pt x="38245" y="27049"/>
                  </a:cubicBezTo>
                  <a:cubicBezTo>
                    <a:pt x="36493" y="24330"/>
                    <a:pt x="33886" y="22265"/>
                    <a:pt x="31124" y="20580"/>
                  </a:cubicBezTo>
                  <a:cubicBezTo>
                    <a:pt x="30266" y="20057"/>
                    <a:pt x="29332" y="19681"/>
                    <a:pt x="28370" y="19389"/>
                  </a:cubicBezTo>
                  <a:cubicBezTo>
                    <a:pt x="23569" y="17934"/>
                    <a:pt x="19550" y="14598"/>
                    <a:pt x="16185" y="10877"/>
                  </a:cubicBezTo>
                  <a:cubicBezTo>
                    <a:pt x="15374" y="9981"/>
                    <a:pt x="14593" y="9058"/>
                    <a:pt x="13886" y="8078"/>
                  </a:cubicBezTo>
                  <a:cubicBezTo>
                    <a:pt x="13435" y="7454"/>
                    <a:pt x="13014" y="6809"/>
                    <a:pt x="12557" y="6189"/>
                  </a:cubicBezTo>
                  <a:cubicBezTo>
                    <a:pt x="11169" y="4303"/>
                    <a:pt x="9446" y="2664"/>
                    <a:pt x="7494" y="1369"/>
                  </a:cubicBezTo>
                  <a:cubicBezTo>
                    <a:pt x="6384" y="632"/>
                    <a:pt x="5052" y="1"/>
                    <a:pt x="3764" y="1"/>
                  </a:cubicBezTo>
                  <a:close/>
                </a:path>
              </a:pathLst>
            </a:custGeom>
            <a:solidFill>
              <a:srgbClr val="F8B5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2"/>
            <p:cNvSpPr/>
            <p:nvPr/>
          </p:nvSpPr>
          <p:spPr>
            <a:xfrm>
              <a:off x="2440194" y="3796292"/>
              <a:ext cx="450765" cy="402897"/>
            </a:xfrm>
            <a:custGeom>
              <a:avLst/>
              <a:gdLst/>
              <a:ahLst/>
              <a:cxnLst/>
              <a:rect l="l" t="t" r="r" b="b"/>
              <a:pathLst>
                <a:path w="10707" h="9570" extrusionOk="0">
                  <a:moveTo>
                    <a:pt x="3886" y="0"/>
                  </a:moveTo>
                  <a:cubicBezTo>
                    <a:pt x="2759" y="1134"/>
                    <a:pt x="1439" y="2077"/>
                    <a:pt x="1" y="2775"/>
                  </a:cubicBezTo>
                  <a:cubicBezTo>
                    <a:pt x="100" y="3269"/>
                    <a:pt x="335" y="3965"/>
                    <a:pt x="596" y="4394"/>
                  </a:cubicBezTo>
                  <a:cubicBezTo>
                    <a:pt x="1467" y="5830"/>
                    <a:pt x="2366" y="7297"/>
                    <a:pt x="3684" y="8338"/>
                  </a:cubicBezTo>
                  <a:cubicBezTo>
                    <a:pt x="4391" y="8895"/>
                    <a:pt x="5205" y="9316"/>
                    <a:pt x="6068" y="9569"/>
                  </a:cubicBezTo>
                  <a:cubicBezTo>
                    <a:pt x="7431" y="8106"/>
                    <a:pt x="8813" y="6805"/>
                    <a:pt x="10707" y="6165"/>
                  </a:cubicBezTo>
                  <a:cubicBezTo>
                    <a:pt x="9780" y="4944"/>
                    <a:pt x="8799" y="3770"/>
                    <a:pt x="7708" y="2693"/>
                  </a:cubicBezTo>
                  <a:cubicBezTo>
                    <a:pt x="6615" y="1616"/>
                    <a:pt x="5326" y="527"/>
                    <a:pt x="3886"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2"/>
            <p:cNvSpPr/>
            <p:nvPr/>
          </p:nvSpPr>
          <p:spPr>
            <a:xfrm>
              <a:off x="2912339" y="4013399"/>
              <a:ext cx="305520" cy="368796"/>
            </a:xfrm>
            <a:custGeom>
              <a:avLst/>
              <a:gdLst/>
              <a:ahLst/>
              <a:cxnLst/>
              <a:rect l="l" t="t" r="r" b="b"/>
              <a:pathLst>
                <a:path w="7257" h="8760" extrusionOk="0">
                  <a:moveTo>
                    <a:pt x="829" y="0"/>
                  </a:moveTo>
                  <a:cubicBezTo>
                    <a:pt x="407" y="0"/>
                    <a:pt x="1" y="412"/>
                    <a:pt x="313" y="837"/>
                  </a:cubicBezTo>
                  <a:cubicBezTo>
                    <a:pt x="2189" y="3394"/>
                    <a:pt x="4064" y="5951"/>
                    <a:pt x="5941" y="8508"/>
                  </a:cubicBezTo>
                  <a:cubicBezTo>
                    <a:pt x="6071" y="8686"/>
                    <a:pt x="6251" y="8759"/>
                    <a:pt x="6429" y="8759"/>
                  </a:cubicBezTo>
                  <a:cubicBezTo>
                    <a:pt x="6850" y="8759"/>
                    <a:pt x="7257" y="8346"/>
                    <a:pt x="6945" y="7921"/>
                  </a:cubicBezTo>
                  <a:cubicBezTo>
                    <a:pt x="5069" y="5364"/>
                    <a:pt x="3193" y="2807"/>
                    <a:pt x="1318" y="251"/>
                  </a:cubicBezTo>
                  <a:cubicBezTo>
                    <a:pt x="1188" y="74"/>
                    <a:pt x="1007" y="0"/>
                    <a:pt x="829"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2"/>
            <p:cNvSpPr/>
            <p:nvPr/>
          </p:nvSpPr>
          <p:spPr>
            <a:xfrm>
              <a:off x="3260754" y="4401304"/>
              <a:ext cx="457922" cy="264262"/>
            </a:xfrm>
            <a:custGeom>
              <a:avLst/>
              <a:gdLst/>
              <a:ahLst/>
              <a:cxnLst/>
              <a:rect l="l" t="t" r="r" b="b"/>
              <a:pathLst>
                <a:path w="10877" h="6277" extrusionOk="0">
                  <a:moveTo>
                    <a:pt x="908" y="1"/>
                  </a:moveTo>
                  <a:cubicBezTo>
                    <a:pt x="424" y="1"/>
                    <a:pt x="1" y="590"/>
                    <a:pt x="465" y="960"/>
                  </a:cubicBezTo>
                  <a:cubicBezTo>
                    <a:pt x="3326" y="3238"/>
                    <a:pt x="6492" y="5007"/>
                    <a:pt x="9937" y="6240"/>
                  </a:cubicBezTo>
                  <a:cubicBezTo>
                    <a:pt x="10007" y="6265"/>
                    <a:pt x="10074" y="6277"/>
                    <a:pt x="10136" y="6277"/>
                  </a:cubicBezTo>
                  <a:cubicBezTo>
                    <a:pt x="10693" y="6277"/>
                    <a:pt x="10876" y="5345"/>
                    <a:pt x="10245" y="5119"/>
                  </a:cubicBezTo>
                  <a:cubicBezTo>
                    <a:pt x="7002" y="3958"/>
                    <a:pt x="3984" y="2283"/>
                    <a:pt x="1287" y="137"/>
                  </a:cubicBezTo>
                  <a:cubicBezTo>
                    <a:pt x="1167" y="41"/>
                    <a:pt x="1035" y="1"/>
                    <a:pt x="908" y="1"/>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2"/>
            <p:cNvSpPr/>
            <p:nvPr/>
          </p:nvSpPr>
          <p:spPr>
            <a:xfrm>
              <a:off x="3808763" y="4703914"/>
              <a:ext cx="184819" cy="143266"/>
            </a:xfrm>
            <a:custGeom>
              <a:avLst/>
              <a:gdLst/>
              <a:ahLst/>
              <a:cxnLst/>
              <a:rect l="l" t="t" r="r" b="b"/>
              <a:pathLst>
                <a:path w="4390" h="3403" extrusionOk="0">
                  <a:moveTo>
                    <a:pt x="887" y="0"/>
                  </a:moveTo>
                  <a:cubicBezTo>
                    <a:pt x="415" y="0"/>
                    <a:pt x="1" y="588"/>
                    <a:pt x="449" y="970"/>
                  </a:cubicBezTo>
                  <a:cubicBezTo>
                    <a:pt x="1339" y="1732"/>
                    <a:pt x="2229" y="2493"/>
                    <a:pt x="3119" y="3255"/>
                  </a:cubicBezTo>
                  <a:cubicBezTo>
                    <a:pt x="3240" y="3359"/>
                    <a:pt x="3374" y="3403"/>
                    <a:pt x="3503" y="3403"/>
                  </a:cubicBezTo>
                  <a:cubicBezTo>
                    <a:pt x="3976" y="3403"/>
                    <a:pt x="4389" y="2815"/>
                    <a:pt x="3942" y="2432"/>
                  </a:cubicBezTo>
                  <a:cubicBezTo>
                    <a:pt x="3051" y="1671"/>
                    <a:pt x="2161" y="909"/>
                    <a:pt x="1271" y="148"/>
                  </a:cubicBezTo>
                  <a:cubicBezTo>
                    <a:pt x="1150" y="44"/>
                    <a:pt x="1016" y="0"/>
                    <a:pt x="887"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2"/>
            <p:cNvSpPr/>
            <p:nvPr/>
          </p:nvSpPr>
          <p:spPr>
            <a:xfrm>
              <a:off x="3491628" y="4739067"/>
              <a:ext cx="394940" cy="270450"/>
            </a:xfrm>
            <a:custGeom>
              <a:avLst/>
              <a:gdLst/>
              <a:ahLst/>
              <a:cxnLst/>
              <a:rect l="l" t="t" r="r" b="b"/>
              <a:pathLst>
                <a:path w="9381" h="6424" extrusionOk="0">
                  <a:moveTo>
                    <a:pt x="882" y="0"/>
                  </a:moveTo>
                  <a:cubicBezTo>
                    <a:pt x="239" y="0"/>
                    <a:pt x="0" y="1005"/>
                    <a:pt x="694" y="1134"/>
                  </a:cubicBezTo>
                  <a:cubicBezTo>
                    <a:pt x="3776" y="1710"/>
                    <a:pt x="6433" y="3488"/>
                    <a:pt x="8099" y="6151"/>
                  </a:cubicBezTo>
                  <a:cubicBezTo>
                    <a:pt x="8220" y="6344"/>
                    <a:pt x="8397" y="6424"/>
                    <a:pt x="8574" y="6424"/>
                  </a:cubicBezTo>
                  <a:cubicBezTo>
                    <a:pt x="8978" y="6424"/>
                    <a:pt x="9381" y="6007"/>
                    <a:pt x="9104" y="5564"/>
                  </a:cubicBezTo>
                  <a:cubicBezTo>
                    <a:pt x="7285" y="2659"/>
                    <a:pt x="4377" y="644"/>
                    <a:pt x="1003" y="12"/>
                  </a:cubicBezTo>
                  <a:cubicBezTo>
                    <a:pt x="961" y="4"/>
                    <a:pt x="921" y="0"/>
                    <a:pt x="882" y="0"/>
                  </a:cubicBezTo>
                  <a:close/>
                </a:path>
              </a:pathLst>
            </a:custGeom>
            <a:solidFill>
              <a:srgbClr val="FD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2"/>
            <p:cNvSpPr/>
            <p:nvPr/>
          </p:nvSpPr>
          <p:spPr>
            <a:xfrm>
              <a:off x="2408788" y="3969868"/>
              <a:ext cx="608008" cy="869449"/>
            </a:xfrm>
            <a:custGeom>
              <a:avLst/>
              <a:gdLst/>
              <a:ahLst/>
              <a:cxnLst/>
              <a:rect l="l" t="t" r="r" b="b"/>
              <a:pathLst>
                <a:path w="14442" h="20652" extrusionOk="0">
                  <a:moveTo>
                    <a:pt x="561" y="0"/>
                  </a:moveTo>
                  <a:cubicBezTo>
                    <a:pt x="271" y="0"/>
                    <a:pt x="1" y="184"/>
                    <a:pt x="39" y="556"/>
                  </a:cubicBezTo>
                  <a:cubicBezTo>
                    <a:pt x="925" y="9022"/>
                    <a:pt x="7231" y="15067"/>
                    <a:pt x="13187" y="20494"/>
                  </a:cubicBezTo>
                  <a:cubicBezTo>
                    <a:pt x="13308" y="20605"/>
                    <a:pt x="13443" y="20651"/>
                    <a:pt x="13574" y="20651"/>
                  </a:cubicBezTo>
                  <a:cubicBezTo>
                    <a:pt x="14036" y="20651"/>
                    <a:pt x="14442" y="20066"/>
                    <a:pt x="14010" y="19672"/>
                  </a:cubicBezTo>
                  <a:cubicBezTo>
                    <a:pt x="8327" y="14495"/>
                    <a:pt x="2050" y="8659"/>
                    <a:pt x="1202" y="556"/>
                  </a:cubicBezTo>
                  <a:cubicBezTo>
                    <a:pt x="1164" y="187"/>
                    <a:pt x="852" y="0"/>
                    <a:pt x="561"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2"/>
            <p:cNvSpPr/>
            <p:nvPr/>
          </p:nvSpPr>
          <p:spPr>
            <a:xfrm>
              <a:off x="3016872" y="4894751"/>
              <a:ext cx="298278" cy="640088"/>
            </a:xfrm>
            <a:custGeom>
              <a:avLst/>
              <a:gdLst/>
              <a:ahLst/>
              <a:cxnLst/>
              <a:rect l="l" t="t" r="r" b="b"/>
              <a:pathLst>
                <a:path w="7085" h="15204" extrusionOk="0">
                  <a:moveTo>
                    <a:pt x="796" y="0"/>
                  </a:moveTo>
                  <a:cubicBezTo>
                    <a:pt x="403" y="0"/>
                    <a:pt x="0" y="420"/>
                    <a:pt x="255" y="873"/>
                  </a:cubicBezTo>
                  <a:cubicBezTo>
                    <a:pt x="2768" y="5357"/>
                    <a:pt x="1746" y="11372"/>
                    <a:pt x="5826" y="15048"/>
                  </a:cubicBezTo>
                  <a:cubicBezTo>
                    <a:pt x="5948" y="15158"/>
                    <a:pt x="6082" y="15204"/>
                    <a:pt x="6213" y="15204"/>
                  </a:cubicBezTo>
                  <a:cubicBezTo>
                    <a:pt x="6677" y="15204"/>
                    <a:pt x="7084" y="14618"/>
                    <a:pt x="6648" y="14226"/>
                  </a:cubicBezTo>
                  <a:cubicBezTo>
                    <a:pt x="2736" y="10700"/>
                    <a:pt x="3696" y="4633"/>
                    <a:pt x="1258" y="285"/>
                  </a:cubicBezTo>
                  <a:cubicBezTo>
                    <a:pt x="1145" y="84"/>
                    <a:pt x="971" y="0"/>
                    <a:pt x="796" y="0"/>
                  </a:cubicBezTo>
                  <a:close/>
                </a:path>
              </a:pathLst>
            </a:custGeom>
            <a:solidFill>
              <a:srgbClr val="EA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305583" y="1351030"/>
              <a:ext cx="2041555" cy="1758096"/>
            </a:xfrm>
            <a:custGeom>
              <a:avLst/>
              <a:gdLst/>
              <a:ahLst/>
              <a:cxnLst/>
              <a:rect l="l" t="t" r="r" b="b"/>
              <a:pathLst>
                <a:path w="48493" h="41760" extrusionOk="0">
                  <a:moveTo>
                    <a:pt x="10346" y="3648"/>
                  </a:moveTo>
                  <a:cubicBezTo>
                    <a:pt x="10330" y="3648"/>
                    <a:pt x="10313" y="3652"/>
                    <a:pt x="10295" y="3660"/>
                  </a:cubicBezTo>
                  <a:cubicBezTo>
                    <a:pt x="10264" y="3666"/>
                    <a:pt x="10233" y="3685"/>
                    <a:pt x="10203" y="3717"/>
                  </a:cubicBezTo>
                  <a:cubicBezTo>
                    <a:pt x="10172" y="3745"/>
                    <a:pt x="10146" y="3782"/>
                    <a:pt x="10123" y="3829"/>
                  </a:cubicBezTo>
                  <a:cubicBezTo>
                    <a:pt x="10097" y="3871"/>
                    <a:pt x="10078" y="3920"/>
                    <a:pt x="10064" y="3976"/>
                  </a:cubicBezTo>
                  <a:cubicBezTo>
                    <a:pt x="10057" y="4012"/>
                    <a:pt x="10051" y="4049"/>
                    <a:pt x="10044" y="4085"/>
                  </a:cubicBezTo>
                  <a:cubicBezTo>
                    <a:pt x="10036" y="4157"/>
                    <a:pt x="10039" y="4223"/>
                    <a:pt x="10054" y="4283"/>
                  </a:cubicBezTo>
                  <a:cubicBezTo>
                    <a:pt x="10063" y="4310"/>
                    <a:pt x="10072" y="4336"/>
                    <a:pt x="10081" y="4363"/>
                  </a:cubicBezTo>
                  <a:cubicBezTo>
                    <a:pt x="10106" y="4412"/>
                    <a:pt x="10138" y="4445"/>
                    <a:pt x="10177" y="4459"/>
                  </a:cubicBezTo>
                  <a:cubicBezTo>
                    <a:pt x="10191" y="4466"/>
                    <a:pt x="10206" y="4469"/>
                    <a:pt x="10220" y="4469"/>
                  </a:cubicBezTo>
                  <a:cubicBezTo>
                    <a:pt x="10237" y="4469"/>
                    <a:pt x="10253" y="4465"/>
                    <a:pt x="10270" y="4457"/>
                  </a:cubicBezTo>
                  <a:cubicBezTo>
                    <a:pt x="10302" y="4451"/>
                    <a:pt x="10332" y="4432"/>
                    <a:pt x="10363" y="4400"/>
                  </a:cubicBezTo>
                  <a:cubicBezTo>
                    <a:pt x="10394" y="4372"/>
                    <a:pt x="10421" y="4335"/>
                    <a:pt x="10442" y="4288"/>
                  </a:cubicBezTo>
                  <a:cubicBezTo>
                    <a:pt x="10468" y="4246"/>
                    <a:pt x="10489" y="4197"/>
                    <a:pt x="10501" y="4141"/>
                  </a:cubicBezTo>
                  <a:cubicBezTo>
                    <a:pt x="10509" y="4105"/>
                    <a:pt x="10516" y="4069"/>
                    <a:pt x="10522" y="4032"/>
                  </a:cubicBezTo>
                  <a:cubicBezTo>
                    <a:pt x="10530" y="3960"/>
                    <a:pt x="10526" y="3894"/>
                    <a:pt x="10513" y="3834"/>
                  </a:cubicBezTo>
                  <a:cubicBezTo>
                    <a:pt x="10503" y="3807"/>
                    <a:pt x="10494" y="3781"/>
                    <a:pt x="10485" y="3754"/>
                  </a:cubicBezTo>
                  <a:cubicBezTo>
                    <a:pt x="10460" y="3705"/>
                    <a:pt x="10428" y="3673"/>
                    <a:pt x="10388" y="3658"/>
                  </a:cubicBezTo>
                  <a:cubicBezTo>
                    <a:pt x="10375" y="3651"/>
                    <a:pt x="10361" y="3648"/>
                    <a:pt x="10346" y="3648"/>
                  </a:cubicBezTo>
                  <a:close/>
                  <a:moveTo>
                    <a:pt x="30968" y="1"/>
                  </a:moveTo>
                  <a:cubicBezTo>
                    <a:pt x="30677" y="1"/>
                    <a:pt x="30415" y="33"/>
                    <a:pt x="30196" y="100"/>
                  </a:cubicBezTo>
                  <a:cubicBezTo>
                    <a:pt x="29383" y="351"/>
                    <a:pt x="29186" y="999"/>
                    <a:pt x="28679" y="1454"/>
                  </a:cubicBezTo>
                  <a:cubicBezTo>
                    <a:pt x="27222" y="2763"/>
                    <a:pt x="23471" y="1940"/>
                    <a:pt x="21578" y="2796"/>
                  </a:cubicBezTo>
                  <a:cubicBezTo>
                    <a:pt x="19033" y="3948"/>
                    <a:pt x="26490" y="5543"/>
                    <a:pt x="28368" y="5964"/>
                  </a:cubicBezTo>
                  <a:cubicBezTo>
                    <a:pt x="29583" y="6237"/>
                    <a:pt x="30838" y="6480"/>
                    <a:pt x="31869" y="6480"/>
                  </a:cubicBezTo>
                  <a:cubicBezTo>
                    <a:pt x="32251" y="6480"/>
                    <a:pt x="32603" y="6447"/>
                    <a:pt x="32910" y="6369"/>
                  </a:cubicBezTo>
                  <a:cubicBezTo>
                    <a:pt x="33686" y="6171"/>
                    <a:pt x="34095" y="5709"/>
                    <a:pt x="34414" y="5222"/>
                  </a:cubicBezTo>
                  <a:cubicBezTo>
                    <a:pt x="34900" y="4481"/>
                    <a:pt x="35222" y="3661"/>
                    <a:pt x="35375" y="2773"/>
                  </a:cubicBezTo>
                  <a:cubicBezTo>
                    <a:pt x="35434" y="2432"/>
                    <a:pt x="35453" y="2045"/>
                    <a:pt x="35073" y="1613"/>
                  </a:cubicBezTo>
                  <a:cubicBezTo>
                    <a:pt x="34793" y="1293"/>
                    <a:pt x="34324" y="992"/>
                    <a:pt x="33840" y="750"/>
                  </a:cubicBezTo>
                  <a:cubicBezTo>
                    <a:pt x="32880" y="271"/>
                    <a:pt x="31807" y="1"/>
                    <a:pt x="30968" y="1"/>
                  </a:cubicBezTo>
                  <a:close/>
                  <a:moveTo>
                    <a:pt x="15811" y="1520"/>
                  </a:moveTo>
                  <a:cubicBezTo>
                    <a:pt x="15605" y="1520"/>
                    <a:pt x="15368" y="1720"/>
                    <a:pt x="15156" y="2130"/>
                  </a:cubicBezTo>
                  <a:cubicBezTo>
                    <a:pt x="15155" y="2130"/>
                    <a:pt x="15153" y="2130"/>
                    <a:pt x="15151" y="2130"/>
                  </a:cubicBezTo>
                  <a:cubicBezTo>
                    <a:pt x="14878" y="2130"/>
                    <a:pt x="14527" y="2909"/>
                    <a:pt x="14504" y="3515"/>
                  </a:cubicBezTo>
                  <a:cubicBezTo>
                    <a:pt x="14465" y="4601"/>
                    <a:pt x="14723" y="5402"/>
                    <a:pt x="14901" y="6202"/>
                  </a:cubicBezTo>
                  <a:cubicBezTo>
                    <a:pt x="15005" y="6671"/>
                    <a:pt x="15201" y="7049"/>
                    <a:pt x="15475" y="7049"/>
                  </a:cubicBezTo>
                  <a:cubicBezTo>
                    <a:pt x="15615" y="7049"/>
                    <a:pt x="15776" y="6950"/>
                    <a:pt x="15955" y="6713"/>
                  </a:cubicBezTo>
                  <a:cubicBezTo>
                    <a:pt x="17218" y="5044"/>
                    <a:pt x="16645" y="2219"/>
                    <a:pt x="16053" y="1629"/>
                  </a:cubicBezTo>
                  <a:cubicBezTo>
                    <a:pt x="15981" y="1556"/>
                    <a:pt x="15899" y="1520"/>
                    <a:pt x="15811" y="1520"/>
                  </a:cubicBezTo>
                  <a:close/>
                  <a:moveTo>
                    <a:pt x="19076" y="5746"/>
                  </a:moveTo>
                  <a:cubicBezTo>
                    <a:pt x="18893" y="5746"/>
                    <a:pt x="18680" y="5986"/>
                    <a:pt x="18648" y="6352"/>
                  </a:cubicBezTo>
                  <a:cubicBezTo>
                    <a:pt x="18624" y="6641"/>
                    <a:pt x="18658" y="6820"/>
                    <a:pt x="18673" y="7066"/>
                  </a:cubicBezTo>
                  <a:cubicBezTo>
                    <a:pt x="18688" y="7299"/>
                    <a:pt x="18666" y="7520"/>
                    <a:pt x="18728" y="7719"/>
                  </a:cubicBezTo>
                  <a:cubicBezTo>
                    <a:pt x="18766" y="7844"/>
                    <a:pt x="18847" y="7927"/>
                    <a:pt x="18938" y="7927"/>
                  </a:cubicBezTo>
                  <a:cubicBezTo>
                    <a:pt x="19004" y="7927"/>
                    <a:pt x="19075" y="7882"/>
                    <a:pt x="19138" y="7775"/>
                  </a:cubicBezTo>
                  <a:cubicBezTo>
                    <a:pt x="19309" y="7486"/>
                    <a:pt x="19365" y="7185"/>
                    <a:pt x="19386" y="6833"/>
                  </a:cubicBezTo>
                  <a:cubicBezTo>
                    <a:pt x="19409" y="6460"/>
                    <a:pt x="19409" y="6136"/>
                    <a:pt x="19274" y="5883"/>
                  </a:cubicBezTo>
                  <a:cubicBezTo>
                    <a:pt x="19224" y="5789"/>
                    <a:pt x="19153" y="5746"/>
                    <a:pt x="19076" y="5746"/>
                  </a:cubicBezTo>
                  <a:close/>
                  <a:moveTo>
                    <a:pt x="20036" y="9214"/>
                  </a:moveTo>
                  <a:cubicBezTo>
                    <a:pt x="20020" y="9214"/>
                    <a:pt x="20003" y="9218"/>
                    <a:pt x="19985" y="9225"/>
                  </a:cubicBezTo>
                  <a:cubicBezTo>
                    <a:pt x="19954" y="9231"/>
                    <a:pt x="19923" y="9250"/>
                    <a:pt x="19893" y="9282"/>
                  </a:cubicBezTo>
                  <a:cubicBezTo>
                    <a:pt x="19862" y="9310"/>
                    <a:pt x="19835" y="9347"/>
                    <a:pt x="19814" y="9394"/>
                  </a:cubicBezTo>
                  <a:cubicBezTo>
                    <a:pt x="19788" y="9436"/>
                    <a:pt x="19768" y="9485"/>
                    <a:pt x="19754" y="9541"/>
                  </a:cubicBezTo>
                  <a:cubicBezTo>
                    <a:pt x="19747" y="9577"/>
                    <a:pt x="19741" y="9614"/>
                    <a:pt x="19734" y="9651"/>
                  </a:cubicBezTo>
                  <a:cubicBezTo>
                    <a:pt x="19727" y="9722"/>
                    <a:pt x="19730" y="9789"/>
                    <a:pt x="19744" y="9849"/>
                  </a:cubicBezTo>
                  <a:cubicBezTo>
                    <a:pt x="19753" y="9876"/>
                    <a:pt x="19763" y="9901"/>
                    <a:pt x="19771" y="9928"/>
                  </a:cubicBezTo>
                  <a:cubicBezTo>
                    <a:pt x="19796" y="9977"/>
                    <a:pt x="19828" y="10009"/>
                    <a:pt x="19867" y="10025"/>
                  </a:cubicBezTo>
                  <a:cubicBezTo>
                    <a:pt x="19882" y="10031"/>
                    <a:pt x="19896" y="10034"/>
                    <a:pt x="19911" y="10034"/>
                  </a:cubicBezTo>
                  <a:cubicBezTo>
                    <a:pt x="19927" y="10034"/>
                    <a:pt x="19944" y="10030"/>
                    <a:pt x="19961" y="10023"/>
                  </a:cubicBezTo>
                  <a:cubicBezTo>
                    <a:pt x="19993" y="10016"/>
                    <a:pt x="20023" y="9998"/>
                    <a:pt x="20054" y="9966"/>
                  </a:cubicBezTo>
                  <a:cubicBezTo>
                    <a:pt x="20084" y="9938"/>
                    <a:pt x="20111" y="9900"/>
                    <a:pt x="20132" y="9854"/>
                  </a:cubicBezTo>
                  <a:cubicBezTo>
                    <a:pt x="20158" y="9811"/>
                    <a:pt x="20179" y="9763"/>
                    <a:pt x="20193" y="9707"/>
                  </a:cubicBezTo>
                  <a:cubicBezTo>
                    <a:pt x="20199" y="9671"/>
                    <a:pt x="20206" y="9634"/>
                    <a:pt x="20212" y="9597"/>
                  </a:cubicBezTo>
                  <a:cubicBezTo>
                    <a:pt x="20221" y="9526"/>
                    <a:pt x="20216" y="9459"/>
                    <a:pt x="20203" y="9399"/>
                  </a:cubicBezTo>
                  <a:cubicBezTo>
                    <a:pt x="20194" y="9372"/>
                    <a:pt x="20184" y="9346"/>
                    <a:pt x="20175" y="9319"/>
                  </a:cubicBezTo>
                  <a:cubicBezTo>
                    <a:pt x="20150" y="9271"/>
                    <a:pt x="20118" y="9238"/>
                    <a:pt x="20079" y="9223"/>
                  </a:cubicBezTo>
                  <a:cubicBezTo>
                    <a:pt x="20065" y="9217"/>
                    <a:pt x="20051" y="9214"/>
                    <a:pt x="20036" y="9214"/>
                  </a:cubicBezTo>
                  <a:close/>
                  <a:moveTo>
                    <a:pt x="17928" y="8359"/>
                  </a:moveTo>
                  <a:cubicBezTo>
                    <a:pt x="17927" y="8359"/>
                    <a:pt x="17926" y="8359"/>
                    <a:pt x="17925" y="8359"/>
                  </a:cubicBezTo>
                  <a:cubicBezTo>
                    <a:pt x="17314" y="8364"/>
                    <a:pt x="16753" y="8981"/>
                    <a:pt x="16283" y="9695"/>
                  </a:cubicBezTo>
                  <a:cubicBezTo>
                    <a:pt x="15794" y="10439"/>
                    <a:pt x="15821" y="11544"/>
                    <a:pt x="16539" y="11696"/>
                  </a:cubicBezTo>
                  <a:cubicBezTo>
                    <a:pt x="16581" y="11705"/>
                    <a:pt x="16624" y="11709"/>
                    <a:pt x="16668" y="11709"/>
                  </a:cubicBezTo>
                  <a:cubicBezTo>
                    <a:pt x="17131" y="11709"/>
                    <a:pt x="17684" y="11251"/>
                    <a:pt x="18072" y="10911"/>
                  </a:cubicBezTo>
                  <a:cubicBezTo>
                    <a:pt x="18255" y="10752"/>
                    <a:pt x="18436" y="10564"/>
                    <a:pt x="18570" y="10287"/>
                  </a:cubicBezTo>
                  <a:cubicBezTo>
                    <a:pt x="18704" y="10008"/>
                    <a:pt x="18785" y="9623"/>
                    <a:pt x="18740" y="9263"/>
                  </a:cubicBezTo>
                  <a:cubicBezTo>
                    <a:pt x="18662" y="8654"/>
                    <a:pt x="18271" y="8359"/>
                    <a:pt x="17928" y="8359"/>
                  </a:cubicBezTo>
                  <a:close/>
                  <a:moveTo>
                    <a:pt x="27120" y="11456"/>
                  </a:moveTo>
                  <a:cubicBezTo>
                    <a:pt x="27103" y="11456"/>
                    <a:pt x="27086" y="11460"/>
                    <a:pt x="27069" y="11468"/>
                  </a:cubicBezTo>
                  <a:cubicBezTo>
                    <a:pt x="27037" y="11474"/>
                    <a:pt x="27007" y="11492"/>
                    <a:pt x="26977" y="11524"/>
                  </a:cubicBezTo>
                  <a:cubicBezTo>
                    <a:pt x="26946" y="11552"/>
                    <a:pt x="26919" y="11590"/>
                    <a:pt x="26897" y="11636"/>
                  </a:cubicBezTo>
                  <a:cubicBezTo>
                    <a:pt x="26871" y="11679"/>
                    <a:pt x="26850" y="11728"/>
                    <a:pt x="26837" y="11783"/>
                  </a:cubicBezTo>
                  <a:cubicBezTo>
                    <a:pt x="26831" y="11820"/>
                    <a:pt x="26824" y="11857"/>
                    <a:pt x="26817" y="11893"/>
                  </a:cubicBezTo>
                  <a:cubicBezTo>
                    <a:pt x="26810" y="11964"/>
                    <a:pt x="26813" y="12031"/>
                    <a:pt x="26827" y="12091"/>
                  </a:cubicBezTo>
                  <a:cubicBezTo>
                    <a:pt x="26836" y="12118"/>
                    <a:pt x="26845" y="12145"/>
                    <a:pt x="26855" y="12171"/>
                  </a:cubicBezTo>
                  <a:cubicBezTo>
                    <a:pt x="26879" y="12220"/>
                    <a:pt x="26912" y="12252"/>
                    <a:pt x="26951" y="12267"/>
                  </a:cubicBezTo>
                  <a:cubicBezTo>
                    <a:pt x="26965" y="12273"/>
                    <a:pt x="26979" y="12277"/>
                    <a:pt x="26994" y="12277"/>
                  </a:cubicBezTo>
                  <a:cubicBezTo>
                    <a:pt x="27010" y="12277"/>
                    <a:pt x="27027" y="12273"/>
                    <a:pt x="27044" y="12265"/>
                  </a:cubicBezTo>
                  <a:cubicBezTo>
                    <a:pt x="27075" y="12259"/>
                    <a:pt x="27106" y="12240"/>
                    <a:pt x="27136" y="12209"/>
                  </a:cubicBezTo>
                  <a:cubicBezTo>
                    <a:pt x="27167" y="12180"/>
                    <a:pt x="27194" y="12143"/>
                    <a:pt x="27216" y="12097"/>
                  </a:cubicBezTo>
                  <a:cubicBezTo>
                    <a:pt x="27242" y="12055"/>
                    <a:pt x="27262" y="12005"/>
                    <a:pt x="27275" y="11949"/>
                  </a:cubicBezTo>
                  <a:cubicBezTo>
                    <a:pt x="27282" y="11913"/>
                    <a:pt x="27289" y="11876"/>
                    <a:pt x="27296" y="11840"/>
                  </a:cubicBezTo>
                  <a:cubicBezTo>
                    <a:pt x="27303" y="11768"/>
                    <a:pt x="27300" y="11702"/>
                    <a:pt x="27286" y="11641"/>
                  </a:cubicBezTo>
                  <a:cubicBezTo>
                    <a:pt x="27276" y="11615"/>
                    <a:pt x="27268" y="11589"/>
                    <a:pt x="27259" y="11563"/>
                  </a:cubicBezTo>
                  <a:cubicBezTo>
                    <a:pt x="27234" y="11513"/>
                    <a:pt x="27202" y="11481"/>
                    <a:pt x="27162" y="11465"/>
                  </a:cubicBezTo>
                  <a:cubicBezTo>
                    <a:pt x="27148" y="11459"/>
                    <a:pt x="27134" y="11456"/>
                    <a:pt x="27120" y="11456"/>
                  </a:cubicBezTo>
                  <a:close/>
                  <a:moveTo>
                    <a:pt x="22424" y="8871"/>
                  </a:moveTo>
                  <a:cubicBezTo>
                    <a:pt x="22382" y="8871"/>
                    <a:pt x="22339" y="8874"/>
                    <a:pt x="22296" y="8882"/>
                  </a:cubicBezTo>
                  <a:cubicBezTo>
                    <a:pt x="22031" y="8931"/>
                    <a:pt x="21754" y="9142"/>
                    <a:pt x="21530" y="9470"/>
                  </a:cubicBezTo>
                  <a:cubicBezTo>
                    <a:pt x="20804" y="10523"/>
                    <a:pt x="21318" y="11621"/>
                    <a:pt x="21828" y="12048"/>
                  </a:cubicBezTo>
                  <a:cubicBezTo>
                    <a:pt x="21986" y="12181"/>
                    <a:pt x="22167" y="12256"/>
                    <a:pt x="22359" y="12276"/>
                  </a:cubicBezTo>
                  <a:cubicBezTo>
                    <a:pt x="22383" y="12279"/>
                    <a:pt x="22408" y="12280"/>
                    <a:pt x="22433" y="12280"/>
                  </a:cubicBezTo>
                  <a:cubicBezTo>
                    <a:pt x="22596" y="12280"/>
                    <a:pt x="22774" y="12221"/>
                    <a:pt x="22916" y="12021"/>
                  </a:cubicBezTo>
                  <a:cubicBezTo>
                    <a:pt x="22997" y="11910"/>
                    <a:pt x="23058" y="11764"/>
                    <a:pt x="23118" y="11621"/>
                  </a:cubicBezTo>
                  <a:lnTo>
                    <a:pt x="23450" y="10824"/>
                  </a:lnTo>
                  <a:cubicBezTo>
                    <a:pt x="23563" y="10552"/>
                    <a:pt x="23684" y="10245"/>
                    <a:pt x="23668" y="9961"/>
                  </a:cubicBezTo>
                  <a:cubicBezTo>
                    <a:pt x="23653" y="9657"/>
                    <a:pt x="23490" y="9496"/>
                    <a:pt x="23341" y="9365"/>
                  </a:cubicBezTo>
                  <a:cubicBezTo>
                    <a:pt x="23060" y="9121"/>
                    <a:pt x="22765" y="8871"/>
                    <a:pt x="22424" y="8871"/>
                  </a:cubicBezTo>
                  <a:close/>
                  <a:moveTo>
                    <a:pt x="35187" y="8244"/>
                  </a:moveTo>
                  <a:cubicBezTo>
                    <a:pt x="34773" y="8244"/>
                    <a:pt x="34360" y="8352"/>
                    <a:pt x="33961" y="8590"/>
                  </a:cubicBezTo>
                  <a:cubicBezTo>
                    <a:pt x="33736" y="8725"/>
                    <a:pt x="33496" y="8937"/>
                    <a:pt x="33397" y="9382"/>
                  </a:cubicBezTo>
                  <a:cubicBezTo>
                    <a:pt x="33284" y="9883"/>
                    <a:pt x="33404" y="10513"/>
                    <a:pt x="33612" y="10851"/>
                  </a:cubicBezTo>
                  <a:cubicBezTo>
                    <a:pt x="33820" y="11191"/>
                    <a:pt x="34094" y="11294"/>
                    <a:pt x="34357" y="11322"/>
                  </a:cubicBezTo>
                  <a:cubicBezTo>
                    <a:pt x="35199" y="11322"/>
                    <a:pt x="35976" y="11808"/>
                    <a:pt x="36790" y="12223"/>
                  </a:cubicBezTo>
                  <a:cubicBezTo>
                    <a:pt x="36921" y="12289"/>
                    <a:pt x="37052" y="12356"/>
                    <a:pt x="37186" y="12356"/>
                  </a:cubicBezTo>
                  <a:cubicBezTo>
                    <a:pt x="37203" y="12356"/>
                    <a:pt x="37220" y="12355"/>
                    <a:pt x="37238" y="12353"/>
                  </a:cubicBezTo>
                  <a:cubicBezTo>
                    <a:pt x="37500" y="12317"/>
                    <a:pt x="37747" y="11968"/>
                    <a:pt x="37863" y="11470"/>
                  </a:cubicBezTo>
                  <a:cubicBezTo>
                    <a:pt x="37978" y="10973"/>
                    <a:pt x="37957" y="10348"/>
                    <a:pt x="37809" y="9889"/>
                  </a:cubicBezTo>
                  <a:cubicBezTo>
                    <a:pt x="37642" y="9368"/>
                    <a:pt x="37345" y="9107"/>
                    <a:pt x="37062" y="8911"/>
                  </a:cubicBezTo>
                  <a:cubicBezTo>
                    <a:pt x="36458" y="8495"/>
                    <a:pt x="35820" y="8244"/>
                    <a:pt x="35187" y="8244"/>
                  </a:cubicBezTo>
                  <a:close/>
                  <a:moveTo>
                    <a:pt x="32734" y="11689"/>
                  </a:moveTo>
                  <a:cubicBezTo>
                    <a:pt x="32718" y="11689"/>
                    <a:pt x="32701" y="11693"/>
                    <a:pt x="32684" y="11701"/>
                  </a:cubicBezTo>
                  <a:cubicBezTo>
                    <a:pt x="32653" y="11708"/>
                    <a:pt x="32622" y="11726"/>
                    <a:pt x="32592" y="11757"/>
                  </a:cubicBezTo>
                  <a:cubicBezTo>
                    <a:pt x="32561" y="11786"/>
                    <a:pt x="32534" y="11824"/>
                    <a:pt x="32512" y="11869"/>
                  </a:cubicBezTo>
                  <a:cubicBezTo>
                    <a:pt x="32486" y="11912"/>
                    <a:pt x="32467" y="11961"/>
                    <a:pt x="32453" y="12017"/>
                  </a:cubicBezTo>
                  <a:cubicBezTo>
                    <a:pt x="32446" y="12053"/>
                    <a:pt x="32440" y="12090"/>
                    <a:pt x="32432" y="12126"/>
                  </a:cubicBezTo>
                  <a:cubicBezTo>
                    <a:pt x="32425" y="12198"/>
                    <a:pt x="32428" y="12264"/>
                    <a:pt x="32443" y="12325"/>
                  </a:cubicBezTo>
                  <a:cubicBezTo>
                    <a:pt x="32451" y="12351"/>
                    <a:pt x="32460" y="12378"/>
                    <a:pt x="32470" y="12405"/>
                  </a:cubicBezTo>
                  <a:cubicBezTo>
                    <a:pt x="32495" y="12453"/>
                    <a:pt x="32527" y="12485"/>
                    <a:pt x="32566" y="12501"/>
                  </a:cubicBezTo>
                  <a:cubicBezTo>
                    <a:pt x="32580" y="12507"/>
                    <a:pt x="32594" y="12510"/>
                    <a:pt x="32609" y="12510"/>
                  </a:cubicBezTo>
                  <a:cubicBezTo>
                    <a:pt x="32625" y="12510"/>
                    <a:pt x="32642" y="12506"/>
                    <a:pt x="32659" y="12498"/>
                  </a:cubicBezTo>
                  <a:cubicBezTo>
                    <a:pt x="32691" y="12493"/>
                    <a:pt x="32721" y="12474"/>
                    <a:pt x="32751" y="12442"/>
                  </a:cubicBezTo>
                  <a:cubicBezTo>
                    <a:pt x="32782" y="12414"/>
                    <a:pt x="32809" y="12377"/>
                    <a:pt x="32831" y="12330"/>
                  </a:cubicBezTo>
                  <a:cubicBezTo>
                    <a:pt x="32857" y="12288"/>
                    <a:pt x="32878" y="12239"/>
                    <a:pt x="32890" y="12183"/>
                  </a:cubicBezTo>
                  <a:cubicBezTo>
                    <a:pt x="32897" y="12147"/>
                    <a:pt x="32905" y="12109"/>
                    <a:pt x="32911" y="12073"/>
                  </a:cubicBezTo>
                  <a:cubicBezTo>
                    <a:pt x="32918" y="12002"/>
                    <a:pt x="32915" y="11935"/>
                    <a:pt x="32902" y="11875"/>
                  </a:cubicBezTo>
                  <a:cubicBezTo>
                    <a:pt x="32892" y="11848"/>
                    <a:pt x="32883" y="11822"/>
                    <a:pt x="32874" y="11796"/>
                  </a:cubicBezTo>
                  <a:cubicBezTo>
                    <a:pt x="32849" y="11746"/>
                    <a:pt x="32817" y="11714"/>
                    <a:pt x="32777" y="11699"/>
                  </a:cubicBezTo>
                  <a:cubicBezTo>
                    <a:pt x="32763" y="11693"/>
                    <a:pt x="32749" y="11689"/>
                    <a:pt x="32734" y="11689"/>
                  </a:cubicBezTo>
                  <a:close/>
                  <a:moveTo>
                    <a:pt x="9813" y="8115"/>
                  </a:moveTo>
                  <a:cubicBezTo>
                    <a:pt x="9706" y="8115"/>
                    <a:pt x="9600" y="8138"/>
                    <a:pt x="9500" y="8183"/>
                  </a:cubicBezTo>
                  <a:cubicBezTo>
                    <a:pt x="9216" y="8312"/>
                    <a:pt x="8990" y="8598"/>
                    <a:pt x="8844" y="8929"/>
                  </a:cubicBezTo>
                  <a:cubicBezTo>
                    <a:pt x="8647" y="9377"/>
                    <a:pt x="8575" y="9921"/>
                    <a:pt x="8296" y="10296"/>
                  </a:cubicBezTo>
                  <a:cubicBezTo>
                    <a:pt x="8212" y="10410"/>
                    <a:pt x="8109" y="10505"/>
                    <a:pt x="8046" y="10640"/>
                  </a:cubicBezTo>
                  <a:cubicBezTo>
                    <a:pt x="7908" y="10932"/>
                    <a:pt x="8003" y="11325"/>
                    <a:pt x="8192" y="11568"/>
                  </a:cubicBezTo>
                  <a:cubicBezTo>
                    <a:pt x="8380" y="11810"/>
                    <a:pt x="8640" y="11938"/>
                    <a:pt x="8891" y="12063"/>
                  </a:cubicBezTo>
                  <a:cubicBezTo>
                    <a:pt x="9173" y="12204"/>
                    <a:pt x="9395" y="12400"/>
                    <a:pt x="9646" y="12604"/>
                  </a:cubicBezTo>
                  <a:cubicBezTo>
                    <a:pt x="9889" y="12802"/>
                    <a:pt x="10143" y="13036"/>
                    <a:pt x="10440" y="13036"/>
                  </a:cubicBezTo>
                  <a:cubicBezTo>
                    <a:pt x="10467" y="13036"/>
                    <a:pt x="10495" y="13034"/>
                    <a:pt x="10523" y="13030"/>
                  </a:cubicBezTo>
                  <a:cubicBezTo>
                    <a:pt x="10627" y="13015"/>
                    <a:pt x="10725" y="12969"/>
                    <a:pt x="10822" y="12921"/>
                  </a:cubicBezTo>
                  <a:cubicBezTo>
                    <a:pt x="11127" y="12769"/>
                    <a:pt x="11422" y="12586"/>
                    <a:pt x="11703" y="12373"/>
                  </a:cubicBezTo>
                  <a:cubicBezTo>
                    <a:pt x="11801" y="12300"/>
                    <a:pt x="11905" y="12211"/>
                    <a:pt x="11941" y="12074"/>
                  </a:cubicBezTo>
                  <a:cubicBezTo>
                    <a:pt x="11967" y="11979"/>
                    <a:pt x="11954" y="11874"/>
                    <a:pt x="11946" y="11774"/>
                  </a:cubicBezTo>
                  <a:cubicBezTo>
                    <a:pt x="11913" y="11389"/>
                    <a:pt x="11931" y="10995"/>
                    <a:pt x="12003" y="10618"/>
                  </a:cubicBezTo>
                  <a:cubicBezTo>
                    <a:pt x="12037" y="10433"/>
                    <a:pt x="12085" y="10249"/>
                    <a:pt x="12097" y="10059"/>
                  </a:cubicBezTo>
                  <a:cubicBezTo>
                    <a:pt x="12110" y="9868"/>
                    <a:pt x="12081" y="9664"/>
                    <a:pt x="11982" y="9520"/>
                  </a:cubicBezTo>
                  <a:cubicBezTo>
                    <a:pt x="11889" y="9386"/>
                    <a:pt x="11747" y="9322"/>
                    <a:pt x="11609" y="9277"/>
                  </a:cubicBezTo>
                  <a:cubicBezTo>
                    <a:pt x="11422" y="9217"/>
                    <a:pt x="11229" y="9183"/>
                    <a:pt x="11036" y="9177"/>
                  </a:cubicBezTo>
                  <a:cubicBezTo>
                    <a:pt x="10960" y="9173"/>
                    <a:pt x="10880" y="9174"/>
                    <a:pt x="10814" y="9129"/>
                  </a:cubicBezTo>
                  <a:cubicBezTo>
                    <a:pt x="10750" y="9084"/>
                    <a:pt x="10707" y="9005"/>
                    <a:pt x="10669" y="8925"/>
                  </a:cubicBezTo>
                  <a:cubicBezTo>
                    <a:pt x="10573" y="8725"/>
                    <a:pt x="10487" y="8511"/>
                    <a:pt x="10348" y="8355"/>
                  </a:cubicBezTo>
                  <a:cubicBezTo>
                    <a:pt x="10203" y="8193"/>
                    <a:pt x="10008" y="8115"/>
                    <a:pt x="9813" y="8115"/>
                  </a:cubicBezTo>
                  <a:close/>
                  <a:moveTo>
                    <a:pt x="27880" y="13311"/>
                  </a:moveTo>
                  <a:cubicBezTo>
                    <a:pt x="27669" y="13311"/>
                    <a:pt x="27595" y="13504"/>
                    <a:pt x="27866" y="13874"/>
                  </a:cubicBezTo>
                  <a:cubicBezTo>
                    <a:pt x="27978" y="14027"/>
                    <a:pt x="28381" y="14363"/>
                    <a:pt x="28593" y="14363"/>
                  </a:cubicBezTo>
                  <a:cubicBezTo>
                    <a:pt x="28709" y="14363"/>
                    <a:pt x="28767" y="14263"/>
                    <a:pt x="28692" y="13981"/>
                  </a:cubicBezTo>
                  <a:cubicBezTo>
                    <a:pt x="28651" y="13830"/>
                    <a:pt x="28569" y="13703"/>
                    <a:pt x="28457" y="13601"/>
                  </a:cubicBezTo>
                  <a:cubicBezTo>
                    <a:pt x="28245" y="13406"/>
                    <a:pt x="28029" y="13311"/>
                    <a:pt x="27880" y="13311"/>
                  </a:cubicBezTo>
                  <a:close/>
                  <a:moveTo>
                    <a:pt x="16134" y="13724"/>
                  </a:moveTo>
                  <a:cubicBezTo>
                    <a:pt x="16026" y="13724"/>
                    <a:pt x="15911" y="13903"/>
                    <a:pt x="15863" y="14070"/>
                  </a:cubicBezTo>
                  <a:cubicBezTo>
                    <a:pt x="15814" y="14240"/>
                    <a:pt x="15837" y="14482"/>
                    <a:pt x="15926" y="14546"/>
                  </a:cubicBezTo>
                  <a:cubicBezTo>
                    <a:pt x="15979" y="14585"/>
                    <a:pt x="16023" y="14602"/>
                    <a:pt x="16081" y="14615"/>
                  </a:cubicBezTo>
                  <a:cubicBezTo>
                    <a:pt x="16122" y="14623"/>
                    <a:pt x="16162" y="14631"/>
                    <a:pt x="16202" y="14639"/>
                  </a:cubicBezTo>
                  <a:cubicBezTo>
                    <a:pt x="16215" y="14642"/>
                    <a:pt x="16227" y="14643"/>
                    <a:pt x="16239" y="14643"/>
                  </a:cubicBezTo>
                  <a:cubicBezTo>
                    <a:pt x="16354" y="14643"/>
                    <a:pt x="16467" y="14530"/>
                    <a:pt x="16526" y="14321"/>
                  </a:cubicBezTo>
                  <a:cubicBezTo>
                    <a:pt x="16593" y="14095"/>
                    <a:pt x="16522" y="13899"/>
                    <a:pt x="16414" y="13838"/>
                  </a:cubicBezTo>
                  <a:cubicBezTo>
                    <a:pt x="16376" y="13817"/>
                    <a:pt x="16340" y="13796"/>
                    <a:pt x="16303" y="13776"/>
                  </a:cubicBezTo>
                  <a:cubicBezTo>
                    <a:pt x="16250" y="13746"/>
                    <a:pt x="16201" y="13729"/>
                    <a:pt x="16142" y="13724"/>
                  </a:cubicBezTo>
                  <a:cubicBezTo>
                    <a:pt x="16140" y="13724"/>
                    <a:pt x="16137" y="13724"/>
                    <a:pt x="16134" y="13724"/>
                  </a:cubicBezTo>
                  <a:close/>
                  <a:moveTo>
                    <a:pt x="40740" y="12104"/>
                  </a:moveTo>
                  <a:cubicBezTo>
                    <a:pt x="40515" y="12104"/>
                    <a:pt x="40266" y="12219"/>
                    <a:pt x="40023" y="12449"/>
                  </a:cubicBezTo>
                  <a:cubicBezTo>
                    <a:pt x="39740" y="12640"/>
                    <a:pt x="39458" y="12951"/>
                    <a:pt x="39206" y="13438"/>
                  </a:cubicBezTo>
                  <a:cubicBezTo>
                    <a:pt x="39021" y="13797"/>
                    <a:pt x="38956" y="14296"/>
                    <a:pt x="39010" y="14608"/>
                  </a:cubicBezTo>
                  <a:cubicBezTo>
                    <a:pt x="39009" y="14629"/>
                    <a:pt x="39006" y="14649"/>
                    <a:pt x="39006" y="14668"/>
                  </a:cubicBezTo>
                  <a:cubicBezTo>
                    <a:pt x="39004" y="14824"/>
                    <a:pt x="39053" y="14905"/>
                    <a:pt x="39123" y="14905"/>
                  </a:cubicBezTo>
                  <a:cubicBezTo>
                    <a:pt x="39138" y="14905"/>
                    <a:pt x="39154" y="14902"/>
                    <a:pt x="39170" y="14894"/>
                  </a:cubicBezTo>
                  <a:cubicBezTo>
                    <a:pt x="39182" y="14898"/>
                    <a:pt x="39195" y="14900"/>
                    <a:pt x="39208" y="14900"/>
                  </a:cubicBezTo>
                  <a:cubicBezTo>
                    <a:pt x="39250" y="14900"/>
                    <a:pt x="39299" y="14880"/>
                    <a:pt x="39354" y="14839"/>
                  </a:cubicBezTo>
                  <a:cubicBezTo>
                    <a:pt x="39796" y="14666"/>
                    <a:pt x="40248" y="14271"/>
                    <a:pt x="40680" y="14232"/>
                  </a:cubicBezTo>
                  <a:cubicBezTo>
                    <a:pt x="40908" y="14212"/>
                    <a:pt x="41180" y="13714"/>
                    <a:pt x="41272" y="13241"/>
                  </a:cubicBezTo>
                  <a:cubicBezTo>
                    <a:pt x="41379" y="12700"/>
                    <a:pt x="41289" y="12350"/>
                    <a:pt x="41090" y="12213"/>
                  </a:cubicBezTo>
                  <a:cubicBezTo>
                    <a:pt x="40985" y="12140"/>
                    <a:pt x="40866" y="12104"/>
                    <a:pt x="40740" y="12104"/>
                  </a:cubicBezTo>
                  <a:close/>
                  <a:moveTo>
                    <a:pt x="30752" y="11584"/>
                  </a:moveTo>
                  <a:cubicBezTo>
                    <a:pt x="30704" y="11584"/>
                    <a:pt x="30655" y="11589"/>
                    <a:pt x="30606" y="11598"/>
                  </a:cubicBezTo>
                  <a:cubicBezTo>
                    <a:pt x="30303" y="11653"/>
                    <a:pt x="29986" y="11896"/>
                    <a:pt x="29729" y="12269"/>
                  </a:cubicBezTo>
                  <a:cubicBezTo>
                    <a:pt x="28899" y="13474"/>
                    <a:pt x="29488" y="14730"/>
                    <a:pt x="30070" y="15218"/>
                  </a:cubicBezTo>
                  <a:cubicBezTo>
                    <a:pt x="30251" y="15372"/>
                    <a:pt x="30460" y="15457"/>
                    <a:pt x="30677" y="15479"/>
                  </a:cubicBezTo>
                  <a:cubicBezTo>
                    <a:pt x="30706" y="15482"/>
                    <a:pt x="30735" y="15484"/>
                    <a:pt x="30765" y="15484"/>
                  </a:cubicBezTo>
                  <a:cubicBezTo>
                    <a:pt x="30952" y="15484"/>
                    <a:pt x="31153" y="15415"/>
                    <a:pt x="31316" y="15189"/>
                  </a:cubicBezTo>
                  <a:cubicBezTo>
                    <a:pt x="31408" y="15061"/>
                    <a:pt x="31478" y="14893"/>
                    <a:pt x="31546" y="14730"/>
                  </a:cubicBezTo>
                  <a:lnTo>
                    <a:pt x="31926" y="13819"/>
                  </a:lnTo>
                  <a:cubicBezTo>
                    <a:pt x="32055" y="13507"/>
                    <a:pt x="32193" y="13156"/>
                    <a:pt x="32176" y="12831"/>
                  </a:cubicBezTo>
                  <a:cubicBezTo>
                    <a:pt x="32158" y="12484"/>
                    <a:pt x="31973" y="12299"/>
                    <a:pt x="31801" y="12150"/>
                  </a:cubicBezTo>
                  <a:cubicBezTo>
                    <a:pt x="31481" y="11870"/>
                    <a:pt x="31142" y="11584"/>
                    <a:pt x="30752" y="11584"/>
                  </a:cubicBezTo>
                  <a:close/>
                  <a:moveTo>
                    <a:pt x="35132" y="15374"/>
                  </a:moveTo>
                  <a:cubicBezTo>
                    <a:pt x="35115" y="15374"/>
                    <a:pt x="35098" y="15378"/>
                    <a:pt x="35080" y="15386"/>
                  </a:cubicBezTo>
                  <a:cubicBezTo>
                    <a:pt x="35049" y="15391"/>
                    <a:pt x="35018" y="15410"/>
                    <a:pt x="34988" y="15442"/>
                  </a:cubicBezTo>
                  <a:cubicBezTo>
                    <a:pt x="34957" y="15470"/>
                    <a:pt x="34931" y="15507"/>
                    <a:pt x="34910" y="15554"/>
                  </a:cubicBezTo>
                  <a:cubicBezTo>
                    <a:pt x="34883" y="15596"/>
                    <a:pt x="34863" y="15645"/>
                    <a:pt x="34850" y="15701"/>
                  </a:cubicBezTo>
                  <a:cubicBezTo>
                    <a:pt x="34842" y="15737"/>
                    <a:pt x="34836" y="15774"/>
                    <a:pt x="34829" y="15811"/>
                  </a:cubicBezTo>
                  <a:cubicBezTo>
                    <a:pt x="34822" y="15882"/>
                    <a:pt x="34825" y="15948"/>
                    <a:pt x="34839" y="16008"/>
                  </a:cubicBezTo>
                  <a:cubicBezTo>
                    <a:pt x="34849" y="16035"/>
                    <a:pt x="34858" y="16061"/>
                    <a:pt x="34867" y="16088"/>
                  </a:cubicBezTo>
                  <a:cubicBezTo>
                    <a:pt x="34891" y="16138"/>
                    <a:pt x="34923" y="16170"/>
                    <a:pt x="34962" y="16185"/>
                  </a:cubicBezTo>
                  <a:cubicBezTo>
                    <a:pt x="34977" y="16191"/>
                    <a:pt x="34992" y="16194"/>
                    <a:pt x="35007" y="16194"/>
                  </a:cubicBezTo>
                  <a:cubicBezTo>
                    <a:pt x="35023" y="16194"/>
                    <a:pt x="35040" y="16191"/>
                    <a:pt x="35057" y="16182"/>
                  </a:cubicBezTo>
                  <a:cubicBezTo>
                    <a:pt x="35088" y="16176"/>
                    <a:pt x="35119" y="16158"/>
                    <a:pt x="35149" y="16127"/>
                  </a:cubicBezTo>
                  <a:cubicBezTo>
                    <a:pt x="35180" y="16098"/>
                    <a:pt x="35206" y="16060"/>
                    <a:pt x="35228" y="16015"/>
                  </a:cubicBezTo>
                  <a:cubicBezTo>
                    <a:pt x="35254" y="15971"/>
                    <a:pt x="35274" y="15923"/>
                    <a:pt x="35288" y="15867"/>
                  </a:cubicBezTo>
                  <a:cubicBezTo>
                    <a:pt x="35294" y="15830"/>
                    <a:pt x="35301" y="15794"/>
                    <a:pt x="35307" y="15758"/>
                  </a:cubicBezTo>
                  <a:cubicBezTo>
                    <a:pt x="35316" y="15685"/>
                    <a:pt x="35312" y="15619"/>
                    <a:pt x="35298" y="15559"/>
                  </a:cubicBezTo>
                  <a:cubicBezTo>
                    <a:pt x="35289" y="15533"/>
                    <a:pt x="35279" y="15506"/>
                    <a:pt x="35270" y="15479"/>
                  </a:cubicBezTo>
                  <a:cubicBezTo>
                    <a:pt x="35245" y="15431"/>
                    <a:pt x="35214" y="15399"/>
                    <a:pt x="35174" y="15383"/>
                  </a:cubicBezTo>
                  <a:cubicBezTo>
                    <a:pt x="35160" y="15377"/>
                    <a:pt x="35146" y="15374"/>
                    <a:pt x="35132" y="15374"/>
                  </a:cubicBezTo>
                  <a:close/>
                  <a:moveTo>
                    <a:pt x="12947" y="12690"/>
                  </a:moveTo>
                  <a:cubicBezTo>
                    <a:pt x="12728" y="12690"/>
                    <a:pt x="12501" y="12917"/>
                    <a:pt x="12337" y="13408"/>
                  </a:cubicBezTo>
                  <a:cubicBezTo>
                    <a:pt x="12187" y="13859"/>
                    <a:pt x="12170" y="14453"/>
                    <a:pt x="12347" y="14627"/>
                  </a:cubicBezTo>
                  <a:cubicBezTo>
                    <a:pt x="12681" y="14956"/>
                    <a:pt x="12862" y="15592"/>
                    <a:pt x="13140" y="16037"/>
                  </a:cubicBezTo>
                  <a:cubicBezTo>
                    <a:pt x="13173" y="16131"/>
                    <a:pt x="13216" y="16189"/>
                    <a:pt x="13265" y="16209"/>
                  </a:cubicBezTo>
                  <a:cubicBezTo>
                    <a:pt x="13288" y="16250"/>
                    <a:pt x="13318" y="16272"/>
                    <a:pt x="13352" y="16272"/>
                  </a:cubicBezTo>
                  <a:cubicBezTo>
                    <a:pt x="13400" y="16272"/>
                    <a:pt x="13455" y="16229"/>
                    <a:pt x="13507" y="16137"/>
                  </a:cubicBezTo>
                  <a:cubicBezTo>
                    <a:pt x="13516" y="16120"/>
                    <a:pt x="13524" y="16103"/>
                    <a:pt x="13533" y="16086"/>
                  </a:cubicBezTo>
                  <a:cubicBezTo>
                    <a:pt x="13727" y="15868"/>
                    <a:pt x="13914" y="15414"/>
                    <a:pt x="13933" y="14993"/>
                  </a:cubicBezTo>
                  <a:cubicBezTo>
                    <a:pt x="13961" y="14421"/>
                    <a:pt x="13879" y="13971"/>
                    <a:pt x="13739" y="13620"/>
                  </a:cubicBezTo>
                  <a:cubicBezTo>
                    <a:pt x="13601" y="13066"/>
                    <a:pt x="13316" y="12728"/>
                    <a:pt x="12980" y="12691"/>
                  </a:cubicBezTo>
                  <a:cubicBezTo>
                    <a:pt x="12969" y="12690"/>
                    <a:pt x="12958" y="12690"/>
                    <a:pt x="12947" y="12690"/>
                  </a:cubicBezTo>
                  <a:close/>
                  <a:moveTo>
                    <a:pt x="27268" y="14167"/>
                  </a:moveTo>
                  <a:cubicBezTo>
                    <a:pt x="27041" y="14167"/>
                    <a:pt x="26747" y="14436"/>
                    <a:pt x="26538" y="14723"/>
                  </a:cubicBezTo>
                  <a:cubicBezTo>
                    <a:pt x="26428" y="14877"/>
                    <a:pt x="26330" y="15058"/>
                    <a:pt x="26248" y="15254"/>
                  </a:cubicBezTo>
                  <a:cubicBezTo>
                    <a:pt x="26169" y="15441"/>
                    <a:pt x="26103" y="15664"/>
                    <a:pt x="26122" y="15854"/>
                  </a:cubicBezTo>
                  <a:cubicBezTo>
                    <a:pt x="26133" y="15948"/>
                    <a:pt x="26162" y="16025"/>
                    <a:pt x="26191" y="16100"/>
                  </a:cubicBezTo>
                  <a:cubicBezTo>
                    <a:pt x="26245" y="16238"/>
                    <a:pt x="26299" y="16377"/>
                    <a:pt x="26352" y="16516"/>
                  </a:cubicBezTo>
                  <a:cubicBezTo>
                    <a:pt x="26407" y="16658"/>
                    <a:pt x="26472" y="16810"/>
                    <a:pt x="26582" y="16820"/>
                  </a:cubicBezTo>
                  <a:cubicBezTo>
                    <a:pt x="26586" y="16821"/>
                    <a:pt x="26590" y="16821"/>
                    <a:pt x="26594" y="16821"/>
                  </a:cubicBezTo>
                  <a:cubicBezTo>
                    <a:pt x="26707" y="16821"/>
                    <a:pt x="26826" y="16673"/>
                    <a:pt x="26928" y="16535"/>
                  </a:cubicBezTo>
                  <a:cubicBezTo>
                    <a:pt x="27151" y="16233"/>
                    <a:pt x="27384" y="15912"/>
                    <a:pt x="27512" y="15495"/>
                  </a:cubicBezTo>
                  <a:cubicBezTo>
                    <a:pt x="27597" y="15216"/>
                    <a:pt x="27628" y="14911"/>
                    <a:pt x="27596" y="14648"/>
                  </a:cubicBezTo>
                  <a:cubicBezTo>
                    <a:pt x="27554" y="14299"/>
                    <a:pt x="27428" y="14167"/>
                    <a:pt x="27268" y="14167"/>
                  </a:cubicBezTo>
                  <a:close/>
                  <a:moveTo>
                    <a:pt x="42803" y="14967"/>
                  </a:moveTo>
                  <a:cubicBezTo>
                    <a:pt x="42673" y="14967"/>
                    <a:pt x="42545" y="14992"/>
                    <a:pt x="42427" y="15045"/>
                  </a:cubicBezTo>
                  <a:cubicBezTo>
                    <a:pt x="42137" y="15178"/>
                    <a:pt x="41933" y="15506"/>
                    <a:pt x="41994" y="15818"/>
                  </a:cubicBezTo>
                  <a:cubicBezTo>
                    <a:pt x="42017" y="15936"/>
                    <a:pt x="42023" y="16227"/>
                    <a:pt x="42021" y="16347"/>
                  </a:cubicBezTo>
                  <a:cubicBezTo>
                    <a:pt x="42013" y="16841"/>
                    <a:pt x="42477" y="17279"/>
                    <a:pt x="42970" y="17279"/>
                  </a:cubicBezTo>
                  <a:cubicBezTo>
                    <a:pt x="42975" y="17279"/>
                    <a:pt x="42980" y="17279"/>
                    <a:pt x="42984" y="17279"/>
                  </a:cubicBezTo>
                  <a:cubicBezTo>
                    <a:pt x="43482" y="17270"/>
                    <a:pt x="43929" y="16846"/>
                    <a:pt x="43999" y="16352"/>
                  </a:cubicBezTo>
                  <a:cubicBezTo>
                    <a:pt x="44070" y="15859"/>
                    <a:pt x="43785" y="15346"/>
                    <a:pt x="43347" y="15109"/>
                  </a:cubicBezTo>
                  <a:cubicBezTo>
                    <a:pt x="43181" y="15019"/>
                    <a:pt x="42990" y="14967"/>
                    <a:pt x="42803" y="14967"/>
                  </a:cubicBezTo>
                  <a:close/>
                  <a:moveTo>
                    <a:pt x="19088" y="13362"/>
                  </a:moveTo>
                  <a:cubicBezTo>
                    <a:pt x="18950" y="13362"/>
                    <a:pt x="18806" y="13381"/>
                    <a:pt x="18665" y="13402"/>
                  </a:cubicBezTo>
                  <a:cubicBezTo>
                    <a:pt x="18468" y="13430"/>
                    <a:pt x="18244" y="13484"/>
                    <a:pt x="18054" y="13825"/>
                  </a:cubicBezTo>
                  <a:cubicBezTo>
                    <a:pt x="17877" y="14146"/>
                    <a:pt x="17796" y="14605"/>
                    <a:pt x="17731" y="15017"/>
                  </a:cubicBezTo>
                  <a:cubicBezTo>
                    <a:pt x="17666" y="15420"/>
                    <a:pt x="17601" y="15823"/>
                    <a:pt x="17537" y="16226"/>
                  </a:cubicBezTo>
                  <a:cubicBezTo>
                    <a:pt x="17502" y="16443"/>
                    <a:pt x="17468" y="16665"/>
                    <a:pt x="17468" y="16864"/>
                  </a:cubicBezTo>
                  <a:cubicBezTo>
                    <a:pt x="17467" y="17269"/>
                    <a:pt x="17612" y="17496"/>
                    <a:pt x="17771" y="17626"/>
                  </a:cubicBezTo>
                  <a:cubicBezTo>
                    <a:pt x="17914" y="17742"/>
                    <a:pt x="18076" y="17806"/>
                    <a:pt x="18249" y="17806"/>
                  </a:cubicBezTo>
                  <a:cubicBezTo>
                    <a:pt x="18277" y="17806"/>
                    <a:pt x="18304" y="17804"/>
                    <a:pt x="18333" y="17801"/>
                  </a:cubicBezTo>
                  <a:cubicBezTo>
                    <a:pt x="18993" y="17725"/>
                    <a:pt x="20045" y="16870"/>
                    <a:pt x="20069" y="15033"/>
                  </a:cubicBezTo>
                  <a:cubicBezTo>
                    <a:pt x="20077" y="14463"/>
                    <a:pt x="19975" y="13985"/>
                    <a:pt x="19790" y="13707"/>
                  </a:cubicBezTo>
                  <a:cubicBezTo>
                    <a:pt x="19607" y="13434"/>
                    <a:pt x="19356" y="13362"/>
                    <a:pt x="19088" y="13362"/>
                  </a:cubicBezTo>
                  <a:close/>
                  <a:moveTo>
                    <a:pt x="30432" y="16326"/>
                  </a:moveTo>
                  <a:cubicBezTo>
                    <a:pt x="30400" y="16326"/>
                    <a:pt x="30367" y="16334"/>
                    <a:pt x="30332" y="16351"/>
                  </a:cubicBezTo>
                  <a:cubicBezTo>
                    <a:pt x="30101" y="16466"/>
                    <a:pt x="29946" y="16731"/>
                    <a:pt x="29785" y="17052"/>
                  </a:cubicBezTo>
                  <a:cubicBezTo>
                    <a:pt x="29634" y="17355"/>
                    <a:pt x="29535" y="17640"/>
                    <a:pt x="29536" y="17993"/>
                  </a:cubicBezTo>
                  <a:cubicBezTo>
                    <a:pt x="29537" y="18201"/>
                    <a:pt x="29629" y="18296"/>
                    <a:pt x="29738" y="18296"/>
                  </a:cubicBezTo>
                  <a:cubicBezTo>
                    <a:pt x="29790" y="18296"/>
                    <a:pt x="29847" y="18274"/>
                    <a:pt x="29898" y="18231"/>
                  </a:cubicBezTo>
                  <a:cubicBezTo>
                    <a:pt x="30045" y="18110"/>
                    <a:pt x="30133" y="17914"/>
                    <a:pt x="30257" y="17734"/>
                  </a:cubicBezTo>
                  <a:cubicBezTo>
                    <a:pt x="30388" y="17542"/>
                    <a:pt x="30501" y="17420"/>
                    <a:pt x="30619" y="17167"/>
                  </a:cubicBezTo>
                  <a:cubicBezTo>
                    <a:pt x="30808" y="16764"/>
                    <a:pt x="30666" y="16326"/>
                    <a:pt x="30432" y="16326"/>
                  </a:cubicBezTo>
                  <a:close/>
                  <a:moveTo>
                    <a:pt x="19456" y="18158"/>
                  </a:moveTo>
                  <a:cubicBezTo>
                    <a:pt x="19434" y="18158"/>
                    <a:pt x="19412" y="18165"/>
                    <a:pt x="19389" y="18179"/>
                  </a:cubicBezTo>
                  <a:cubicBezTo>
                    <a:pt x="19352" y="18191"/>
                    <a:pt x="19314" y="18218"/>
                    <a:pt x="19278" y="18264"/>
                  </a:cubicBezTo>
                  <a:cubicBezTo>
                    <a:pt x="19240" y="18305"/>
                    <a:pt x="19208" y="18359"/>
                    <a:pt x="19179" y="18425"/>
                  </a:cubicBezTo>
                  <a:cubicBezTo>
                    <a:pt x="19146" y="18485"/>
                    <a:pt x="19120" y="18554"/>
                    <a:pt x="19101" y="18631"/>
                  </a:cubicBezTo>
                  <a:cubicBezTo>
                    <a:pt x="19091" y="18681"/>
                    <a:pt x="19080" y="18732"/>
                    <a:pt x="19071" y="18783"/>
                  </a:cubicBezTo>
                  <a:cubicBezTo>
                    <a:pt x="19058" y="18882"/>
                    <a:pt x="19058" y="18972"/>
                    <a:pt x="19070" y="19053"/>
                  </a:cubicBezTo>
                  <a:cubicBezTo>
                    <a:pt x="19079" y="19088"/>
                    <a:pt x="19089" y="19125"/>
                    <a:pt x="19097" y="19160"/>
                  </a:cubicBezTo>
                  <a:cubicBezTo>
                    <a:pt x="19123" y="19225"/>
                    <a:pt x="19158" y="19267"/>
                    <a:pt x="19204" y="19283"/>
                  </a:cubicBezTo>
                  <a:cubicBezTo>
                    <a:pt x="19217" y="19290"/>
                    <a:pt x="19231" y="19293"/>
                    <a:pt x="19245" y="19293"/>
                  </a:cubicBezTo>
                  <a:cubicBezTo>
                    <a:pt x="19266" y="19293"/>
                    <a:pt x="19289" y="19286"/>
                    <a:pt x="19312" y="19272"/>
                  </a:cubicBezTo>
                  <a:cubicBezTo>
                    <a:pt x="19350" y="19261"/>
                    <a:pt x="19386" y="19232"/>
                    <a:pt x="19423" y="19187"/>
                  </a:cubicBezTo>
                  <a:cubicBezTo>
                    <a:pt x="19460" y="19145"/>
                    <a:pt x="19494" y="19093"/>
                    <a:pt x="19521" y="19027"/>
                  </a:cubicBezTo>
                  <a:cubicBezTo>
                    <a:pt x="19555" y="18966"/>
                    <a:pt x="19582" y="18898"/>
                    <a:pt x="19600" y="18820"/>
                  </a:cubicBezTo>
                  <a:cubicBezTo>
                    <a:pt x="19611" y="18769"/>
                    <a:pt x="19620" y="18720"/>
                    <a:pt x="19630" y="18669"/>
                  </a:cubicBezTo>
                  <a:cubicBezTo>
                    <a:pt x="19644" y="18570"/>
                    <a:pt x="19644" y="18479"/>
                    <a:pt x="19631" y="18399"/>
                  </a:cubicBezTo>
                  <a:cubicBezTo>
                    <a:pt x="19622" y="18362"/>
                    <a:pt x="19613" y="18327"/>
                    <a:pt x="19603" y="18292"/>
                  </a:cubicBezTo>
                  <a:cubicBezTo>
                    <a:pt x="19577" y="18227"/>
                    <a:pt x="19542" y="18185"/>
                    <a:pt x="19498" y="18168"/>
                  </a:cubicBezTo>
                  <a:cubicBezTo>
                    <a:pt x="19484" y="18162"/>
                    <a:pt x="19470" y="18158"/>
                    <a:pt x="19456" y="18158"/>
                  </a:cubicBezTo>
                  <a:close/>
                  <a:moveTo>
                    <a:pt x="24770" y="18828"/>
                  </a:moveTo>
                  <a:cubicBezTo>
                    <a:pt x="24753" y="18828"/>
                    <a:pt x="24736" y="18833"/>
                    <a:pt x="24718" y="18841"/>
                  </a:cubicBezTo>
                  <a:cubicBezTo>
                    <a:pt x="24687" y="18846"/>
                    <a:pt x="24656" y="18865"/>
                    <a:pt x="24626" y="18897"/>
                  </a:cubicBezTo>
                  <a:cubicBezTo>
                    <a:pt x="24595" y="18925"/>
                    <a:pt x="24569" y="18962"/>
                    <a:pt x="24546" y="19009"/>
                  </a:cubicBezTo>
                  <a:cubicBezTo>
                    <a:pt x="24520" y="19051"/>
                    <a:pt x="24501" y="19100"/>
                    <a:pt x="24487" y="19156"/>
                  </a:cubicBezTo>
                  <a:cubicBezTo>
                    <a:pt x="24480" y="19192"/>
                    <a:pt x="24474" y="19229"/>
                    <a:pt x="24467" y="19265"/>
                  </a:cubicBezTo>
                  <a:cubicBezTo>
                    <a:pt x="24459" y="19337"/>
                    <a:pt x="24462" y="19403"/>
                    <a:pt x="24477" y="19463"/>
                  </a:cubicBezTo>
                  <a:cubicBezTo>
                    <a:pt x="24486" y="19490"/>
                    <a:pt x="24496" y="19516"/>
                    <a:pt x="24504" y="19543"/>
                  </a:cubicBezTo>
                  <a:cubicBezTo>
                    <a:pt x="24529" y="19593"/>
                    <a:pt x="24561" y="19625"/>
                    <a:pt x="24600" y="19639"/>
                  </a:cubicBezTo>
                  <a:cubicBezTo>
                    <a:pt x="24615" y="19646"/>
                    <a:pt x="24629" y="19649"/>
                    <a:pt x="24644" y="19649"/>
                  </a:cubicBezTo>
                  <a:cubicBezTo>
                    <a:pt x="24660" y="19649"/>
                    <a:pt x="24677" y="19645"/>
                    <a:pt x="24693" y="19637"/>
                  </a:cubicBezTo>
                  <a:cubicBezTo>
                    <a:pt x="24725" y="19631"/>
                    <a:pt x="24755" y="19612"/>
                    <a:pt x="24787" y="19581"/>
                  </a:cubicBezTo>
                  <a:cubicBezTo>
                    <a:pt x="24817" y="19552"/>
                    <a:pt x="24843" y="19515"/>
                    <a:pt x="24865" y="19470"/>
                  </a:cubicBezTo>
                  <a:cubicBezTo>
                    <a:pt x="24891" y="19426"/>
                    <a:pt x="24912" y="19377"/>
                    <a:pt x="24925" y="19321"/>
                  </a:cubicBezTo>
                  <a:cubicBezTo>
                    <a:pt x="24931" y="19285"/>
                    <a:pt x="24939" y="19249"/>
                    <a:pt x="24945" y="19213"/>
                  </a:cubicBezTo>
                  <a:cubicBezTo>
                    <a:pt x="24953" y="19140"/>
                    <a:pt x="24949" y="19074"/>
                    <a:pt x="24936" y="19014"/>
                  </a:cubicBezTo>
                  <a:cubicBezTo>
                    <a:pt x="24926" y="18988"/>
                    <a:pt x="24917" y="18961"/>
                    <a:pt x="24908" y="18934"/>
                  </a:cubicBezTo>
                  <a:cubicBezTo>
                    <a:pt x="24883" y="18885"/>
                    <a:pt x="24851" y="18853"/>
                    <a:pt x="24811" y="18838"/>
                  </a:cubicBezTo>
                  <a:cubicBezTo>
                    <a:pt x="24798" y="18832"/>
                    <a:pt x="24784" y="18828"/>
                    <a:pt x="24770" y="18828"/>
                  </a:cubicBezTo>
                  <a:close/>
                  <a:moveTo>
                    <a:pt x="5107" y="15591"/>
                  </a:moveTo>
                  <a:cubicBezTo>
                    <a:pt x="5053" y="15591"/>
                    <a:pt x="4999" y="15596"/>
                    <a:pt x="4946" y="15604"/>
                  </a:cubicBezTo>
                  <a:cubicBezTo>
                    <a:pt x="3739" y="15778"/>
                    <a:pt x="2758" y="16943"/>
                    <a:pt x="2791" y="18162"/>
                  </a:cubicBezTo>
                  <a:cubicBezTo>
                    <a:pt x="2796" y="18321"/>
                    <a:pt x="3164" y="18818"/>
                    <a:pt x="3227" y="19045"/>
                  </a:cubicBezTo>
                  <a:cubicBezTo>
                    <a:pt x="3364" y="19541"/>
                    <a:pt x="3886" y="19832"/>
                    <a:pt x="4404" y="19832"/>
                  </a:cubicBezTo>
                  <a:cubicBezTo>
                    <a:pt x="4587" y="19832"/>
                    <a:pt x="4769" y="19796"/>
                    <a:pt x="4934" y="19720"/>
                  </a:cubicBezTo>
                  <a:cubicBezTo>
                    <a:pt x="5566" y="19429"/>
                    <a:pt x="5922" y="18717"/>
                    <a:pt x="5969" y="18023"/>
                  </a:cubicBezTo>
                  <a:cubicBezTo>
                    <a:pt x="6017" y="17328"/>
                    <a:pt x="5808" y="16643"/>
                    <a:pt x="5575" y="15988"/>
                  </a:cubicBezTo>
                  <a:cubicBezTo>
                    <a:pt x="5533" y="15870"/>
                    <a:pt x="5486" y="15745"/>
                    <a:pt x="5386" y="15670"/>
                  </a:cubicBezTo>
                  <a:cubicBezTo>
                    <a:pt x="5307" y="15610"/>
                    <a:pt x="5208" y="15591"/>
                    <a:pt x="5107" y="15591"/>
                  </a:cubicBezTo>
                  <a:close/>
                  <a:moveTo>
                    <a:pt x="23322" y="17597"/>
                  </a:moveTo>
                  <a:cubicBezTo>
                    <a:pt x="23055" y="17597"/>
                    <a:pt x="22731" y="17935"/>
                    <a:pt x="22487" y="18246"/>
                  </a:cubicBezTo>
                  <a:cubicBezTo>
                    <a:pt x="22194" y="18621"/>
                    <a:pt x="21940" y="19001"/>
                    <a:pt x="21840" y="19581"/>
                  </a:cubicBezTo>
                  <a:cubicBezTo>
                    <a:pt x="21796" y="19843"/>
                    <a:pt x="21925" y="20060"/>
                    <a:pt x="22066" y="20060"/>
                  </a:cubicBezTo>
                  <a:cubicBezTo>
                    <a:pt x="22072" y="20060"/>
                    <a:pt x="22078" y="20060"/>
                    <a:pt x="22085" y="20059"/>
                  </a:cubicBezTo>
                  <a:cubicBezTo>
                    <a:pt x="22376" y="20018"/>
                    <a:pt x="22640" y="19692"/>
                    <a:pt x="22928" y="19532"/>
                  </a:cubicBezTo>
                  <a:cubicBezTo>
                    <a:pt x="23112" y="19429"/>
                    <a:pt x="23327" y="19298"/>
                    <a:pt x="23487" y="19057"/>
                  </a:cubicBezTo>
                  <a:cubicBezTo>
                    <a:pt x="23705" y="18727"/>
                    <a:pt x="23790" y="18204"/>
                    <a:pt x="23658" y="17887"/>
                  </a:cubicBezTo>
                  <a:cubicBezTo>
                    <a:pt x="23571" y="17679"/>
                    <a:pt x="23453" y="17597"/>
                    <a:pt x="23322" y="17597"/>
                  </a:cubicBezTo>
                  <a:close/>
                  <a:moveTo>
                    <a:pt x="48309" y="19484"/>
                  </a:moveTo>
                  <a:cubicBezTo>
                    <a:pt x="48293" y="19484"/>
                    <a:pt x="48276" y="19488"/>
                    <a:pt x="48259" y="19496"/>
                  </a:cubicBezTo>
                  <a:cubicBezTo>
                    <a:pt x="48227" y="19502"/>
                    <a:pt x="48197" y="19520"/>
                    <a:pt x="48166" y="19552"/>
                  </a:cubicBezTo>
                  <a:cubicBezTo>
                    <a:pt x="48135" y="19580"/>
                    <a:pt x="48108" y="19618"/>
                    <a:pt x="48087" y="19664"/>
                  </a:cubicBezTo>
                  <a:cubicBezTo>
                    <a:pt x="48061" y="19707"/>
                    <a:pt x="48040" y="19755"/>
                    <a:pt x="48028" y="19811"/>
                  </a:cubicBezTo>
                  <a:cubicBezTo>
                    <a:pt x="48020" y="19848"/>
                    <a:pt x="48013" y="19885"/>
                    <a:pt x="48007" y="19921"/>
                  </a:cubicBezTo>
                  <a:cubicBezTo>
                    <a:pt x="48000" y="19992"/>
                    <a:pt x="48003" y="20059"/>
                    <a:pt x="48016" y="20119"/>
                  </a:cubicBezTo>
                  <a:cubicBezTo>
                    <a:pt x="48026" y="20146"/>
                    <a:pt x="48035" y="20172"/>
                    <a:pt x="48044" y="20199"/>
                  </a:cubicBezTo>
                  <a:cubicBezTo>
                    <a:pt x="48069" y="20248"/>
                    <a:pt x="48101" y="20280"/>
                    <a:pt x="48141" y="20295"/>
                  </a:cubicBezTo>
                  <a:cubicBezTo>
                    <a:pt x="48155" y="20301"/>
                    <a:pt x="48169" y="20305"/>
                    <a:pt x="48184" y="20305"/>
                  </a:cubicBezTo>
                  <a:cubicBezTo>
                    <a:pt x="48200" y="20305"/>
                    <a:pt x="48217" y="20301"/>
                    <a:pt x="48234" y="20293"/>
                  </a:cubicBezTo>
                  <a:cubicBezTo>
                    <a:pt x="48265" y="20287"/>
                    <a:pt x="48296" y="20268"/>
                    <a:pt x="48326" y="20237"/>
                  </a:cubicBezTo>
                  <a:cubicBezTo>
                    <a:pt x="48357" y="20208"/>
                    <a:pt x="48384" y="20171"/>
                    <a:pt x="48406" y="20125"/>
                  </a:cubicBezTo>
                  <a:cubicBezTo>
                    <a:pt x="48432" y="20082"/>
                    <a:pt x="48451" y="20033"/>
                    <a:pt x="48465" y="19977"/>
                  </a:cubicBezTo>
                  <a:cubicBezTo>
                    <a:pt x="48472" y="19941"/>
                    <a:pt x="48478" y="19904"/>
                    <a:pt x="48485" y="19868"/>
                  </a:cubicBezTo>
                  <a:cubicBezTo>
                    <a:pt x="48493" y="19796"/>
                    <a:pt x="48490" y="19729"/>
                    <a:pt x="48476" y="19669"/>
                  </a:cubicBezTo>
                  <a:cubicBezTo>
                    <a:pt x="48467" y="19642"/>
                    <a:pt x="48457" y="19617"/>
                    <a:pt x="48448" y="19590"/>
                  </a:cubicBezTo>
                  <a:cubicBezTo>
                    <a:pt x="48423" y="19541"/>
                    <a:pt x="48391" y="19509"/>
                    <a:pt x="48352" y="19493"/>
                  </a:cubicBezTo>
                  <a:cubicBezTo>
                    <a:pt x="48338" y="19487"/>
                    <a:pt x="48324" y="19484"/>
                    <a:pt x="48309" y="19484"/>
                  </a:cubicBezTo>
                  <a:close/>
                  <a:moveTo>
                    <a:pt x="7982" y="16679"/>
                  </a:moveTo>
                  <a:cubicBezTo>
                    <a:pt x="7876" y="16679"/>
                    <a:pt x="7780" y="16728"/>
                    <a:pt x="7694" y="16842"/>
                  </a:cubicBezTo>
                  <a:cubicBezTo>
                    <a:pt x="7609" y="16956"/>
                    <a:pt x="7638" y="17126"/>
                    <a:pt x="7689" y="17254"/>
                  </a:cubicBezTo>
                  <a:cubicBezTo>
                    <a:pt x="7937" y="17889"/>
                    <a:pt x="8665" y="18283"/>
                    <a:pt x="9100" y="18770"/>
                  </a:cubicBezTo>
                  <a:cubicBezTo>
                    <a:pt x="9511" y="19233"/>
                    <a:pt x="9677" y="19848"/>
                    <a:pt x="10062" y="20311"/>
                  </a:cubicBezTo>
                  <a:cubicBezTo>
                    <a:pt x="10068" y="20319"/>
                    <a:pt x="10076" y="20322"/>
                    <a:pt x="10084" y="20322"/>
                  </a:cubicBezTo>
                  <a:cubicBezTo>
                    <a:pt x="10091" y="20322"/>
                    <a:pt x="10097" y="20319"/>
                    <a:pt x="10103" y="20315"/>
                  </a:cubicBezTo>
                  <a:cubicBezTo>
                    <a:pt x="10747" y="19733"/>
                    <a:pt x="10032" y="18536"/>
                    <a:pt x="9592" y="18001"/>
                  </a:cubicBezTo>
                  <a:cubicBezTo>
                    <a:pt x="9250" y="17585"/>
                    <a:pt x="8737" y="17064"/>
                    <a:pt x="8296" y="16790"/>
                  </a:cubicBezTo>
                  <a:cubicBezTo>
                    <a:pt x="8185" y="16721"/>
                    <a:pt x="8079" y="16679"/>
                    <a:pt x="7982" y="16679"/>
                  </a:cubicBezTo>
                  <a:close/>
                  <a:moveTo>
                    <a:pt x="42480" y="18759"/>
                  </a:moveTo>
                  <a:cubicBezTo>
                    <a:pt x="42084" y="18759"/>
                    <a:pt x="41653" y="18816"/>
                    <a:pt x="41317" y="18891"/>
                  </a:cubicBezTo>
                  <a:cubicBezTo>
                    <a:pt x="40700" y="19025"/>
                    <a:pt x="39541" y="19512"/>
                    <a:pt x="39789" y="20433"/>
                  </a:cubicBezTo>
                  <a:cubicBezTo>
                    <a:pt x="39794" y="20447"/>
                    <a:pt x="39806" y="20458"/>
                    <a:pt x="39819" y="20458"/>
                  </a:cubicBezTo>
                  <a:cubicBezTo>
                    <a:pt x="39821" y="20458"/>
                    <a:pt x="39823" y="20458"/>
                    <a:pt x="39825" y="20457"/>
                  </a:cubicBezTo>
                  <a:cubicBezTo>
                    <a:pt x="40363" y="20344"/>
                    <a:pt x="40792" y="19955"/>
                    <a:pt x="41351" y="19860"/>
                  </a:cubicBezTo>
                  <a:cubicBezTo>
                    <a:pt x="41940" y="19759"/>
                    <a:pt x="42724" y="19940"/>
                    <a:pt x="43233" y="19592"/>
                  </a:cubicBezTo>
                  <a:cubicBezTo>
                    <a:pt x="43335" y="19521"/>
                    <a:pt x="43441" y="19402"/>
                    <a:pt x="43425" y="19250"/>
                  </a:cubicBezTo>
                  <a:cubicBezTo>
                    <a:pt x="43395" y="18957"/>
                    <a:pt x="43217" y="18835"/>
                    <a:pt x="42957" y="18793"/>
                  </a:cubicBezTo>
                  <a:cubicBezTo>
                    <a:pt x="42811" y="18769"/>
                    <a:pt x="42649" y="18759"/>
                    <a:pt x="42480" y="18759"/>
                  </a:cubicBezTo>
                  <a:close/>
                  <a:moveTo>
                    <a:pt x="15174" y="20458"/>
                  </a:moveTo>
                  <a:cubicBezTo>
                    <a:pt x="15149" y="20458"/>
                    <a:pt x="15123" y="20463"/>
                    <a:pt x="15096" y="20471"/>
                  </a:cubicBezTo>
                  <a:cubicBezTo>
                    <a:pt x="15076" y="20480"/>
                    <a:pt x="15056" y="20490"/>
                    <a:pt x="15035" y="20499"/>
                  </a:cubicBezTo>
                  <a:cubicBezTo>
                    <a:pt x="14995" y="20523"/>
                    <a:pt x="14961" y="20555"/>
                    <a:pt x="14933" y="20593"/>
                  </a:cubicBezTo>
                  <a:cubicBezTo>
                    <a:pt x="14920" y="20615"/>
                    <a:pt x="14909" y="20636"/>
                    <a:pt x="14896" y="20656"/>
                  </a:cubicBezTo>
                  <a:cubicBezTo>
                    <a:pt x="14881" y="20689"/>
                    <a:pt x="14874" y="20723"/>
                    <a:pt x="14875" y="20754"/>
                  </a:cubicBezTo>
                  <a:cubicBezTo>
                    <a:pt x="14871" y="20786"/>
                    <a:pt x="14874" y="20816"/>
                    <a:pt x="14886" y="20843"/>
                  </a:cubicBezTo>
                  <a:cubicBezTo>
                    <a:pt x="14895" y="20871"/>
                    <a:pt x="14912" y="20893"/>
                    <a:pt x="14935" y="20909"/>
                  </a:cubicBezTo>
                  <a:cubicBezTo>
                    <a:pt x="14953" y="20931"/>
                    <a:pt x="14979" y="20944"/>
                    <a:pt x="15009" y="20949"/>
                  </a:cubicBezTo>
                  <a:cubicBezTo>
                    <a:pt x="15025" y="20953"/>
                    <a:pt x="15040" y="20955"/>
                    <a:pt x="15056" y="20955"/>
                  </a:cubicBezTo>
                  <a:cubicBezTo>
                    <a:pt x="15082" y="20955"/>
                    <a:pt x="15108" y="20950"/>
                    <a:pt x="15135" y="20942"/>
                  </a:cubicBezTo>
                  <a:cubicBezTo>
                    <a:pt x="15154" y="20933"/>
                    <a:pt x="15175" y="20924"/>
                    <a:pt x="15196" y="20914"/>
                  </a:cubicBezTo>
                  <a:cubicBezTo>
                    <a:pt x="15236" y="20890"/>
                    <a:pt x="15270" y="20858"/>
                    <a:pt x="15298" y="20820"/>
                  </a:cubicBezTo>
                  <a:cubicBezTo>
                    <a:pt x="15311" y="20799"/>
                    <a:pt x="15322" y="20777"/>
                    <a:pt x="15334" y="20757"/>
                  </a:cubicBezTo>
                  <a:cubicBezTo>
                    <a:pt x="15350" y="20724"/>
                    <a:pt x="15357" y="20691"/>
                    <a:pt x="15356" y="20658"/>
                  </a:cubicBezTo>
                  <a:cubicBezTo>
                    <a:pt x="15360" y="20626"/>
                    <a:pt x="15356" y="20597"/>
                    <a:pt x="15345" y="20570"/>
                  </a:cubicBezTo>
                  <a:cubicBezTo>
                    <a:pt x="15336" y="20542"/>
                    <a:pt x="15319" y="20520"/>
                    <a:pt x="15296" y="20504"/>
                  </a:cubicBezTo>
                  <a:cubicBezTo>
                    <a:pt x="15276" y="20482"/>
                    <a:pt x="15252" y="20469"/>
                    <a:pt x="15221" y="20464"/>
                  </a:cubicBezTo>
                  <a:cubicBezTo>
                    <a:pt x="15205" y="20460"/>
                    <a:pt x="15190" y="20458"/>
                    <a:pt x="15174" y="20458"/>
                  </a:cubicBezTo>
                  <a:close/>
                  <a:moveTo>
                    <a:pt x="32998" y="18335"/>
                  </a:moveTo>
                  <a:cubicBezTo>
                    <a:pt x="32526" y="18335"/>
                    <a:pt x="32047" y="18500"/>
                    <a:pt x="31681" y="18801"/>
                  </a:cubicBezTo>
                  <a:cubicBezTo>
                    <a:pt x="31538" y="18918"/>
                    <a:pt x="31402" y="19067"/>
                    <a:pt x="31373" y="19250"/>
                  </a:cubicBezTo>
                  <a:cubicBezTo>
                    <a:pt x="31345" y="19433"/>
                    <a:pt x="31466" y="19648"/>
                    <a:pt x="31652" y="19657"/>
                  </a:cubicBezTo>
                  <a:cubicBezTo>
                    <a:pt x="31733" y="20119"/>
                    <a:pt x="32166" y="20926"/>
                    <a:pt x="32539" y="21211"/>
                  </a:cubicBezTo>
                  <a:cubicBezTo>
                    <a:pt x="32757" y="21378"/>
                    <a:pt x="33022" y="21454"/>
                    <a:pt x="33292" y="21454"/>
                  </a:cubicBezTo>
                  <a:cubicBezTo>
                    <a:pt x="33816" y="21454"/>
                    <a:pt x="34356" y="21166"/>
                    <a:pt x="34596" y="20691"/>
                  </a:cubicBezTo>
                  <a:cubicBezTo>
                    <a:pt x="34960" y="19971"/>
                    <a:pt x="34632" y="19007"/>
                    <a:pt x="33941" y="18588"/>
                  </a:cubicBezTo>
                  <a:cubicBezTo>
                    <a:pt x="33657" y="18416"/>
                    <a:pt x="33329" y="18335"/>
                    <a:pt x="32998" y="18335"/>
                  </a:cubicBezTo>
                  <a:close/>
                  <a:moveTo>
                    <a:pt x="35557" y="21001"/>
                  </a:moveTo>
                  <a:cubicBezTo>
                    <a:pt x="35541" y="21001"/>
                    <a:pt x="35524" y="21005"/>
                    <a:pt x="35506" y="21013"/>
                  </a:cubicBezTo>
                  <a:cubicBezTo>
                    <a:pt x="35475" y="21019"/>
                    <a:pt x="35444" y="21037"/>
                    <a:pt x="35414" y="21069"/>
                  </a:cubicBezTo>
                  <a:cubicBezTo>
                    <a:pt x="35383" y="21097"/>
                    <a:pt x="35357" y="21135"/>
                    <a:pt x="35335" y="21180"/>
                  </a:cubicBezTo>
                  <a:cubicBezTo>
                    <a:pt x="35308" y="21224"/>
                    <a:pt x="35289" y="21273"/>
                    <a:pt x="35275" y="21328"/>
                  </a:cubicBezTo>
                  <a:cubicBezTo>
                    <a:pt x="35269" y="21365"/>
                    <a:pt x="35262" y="21401"/>
                    <a:pt x="35256" y="21438"/>
                  </a:cubicBezTo>
                  <a:cubicBezTo>
                    <a:pt x="35247" y="21510"/>
                    <a:pt x="35250" y="21576"/>
                    <a:pt x="35265" y="21636"/>
                  </a:cubicBezTo>
                  <a:cubicBezTo>
                    <a:pt x="35274" y="21662"/>
                    <a:pt x="35283" y="21689"/>
                    <a:pt x="35293" y="21716"/>
                  </a:cubicBezTo>
                  <a:cubicBezTo>
                    <a:pt x="35317" y="21764"/>
                    <a:pt x="35349" y="21797"/>
                    <a:pt x="35388" y="21812"/>
                  </a:cubicBezTo>
                  <a:cubicBezTo>
                    <a:pt x="35402" y="21818"/>
                    <a:pt x="35416" y="21821"/>
                    <a:pt x="35431" y="21821"/>
                  </a:cubicBezTo>
                  <a:cubicBezTo>
                    <a:pt x="35447" y="21821"/>
                    <a:pt x="35465" y="21817"/>
                    <a:pt x="35482" y="21809"/>
                  </a:cubicBezTo>
                  <a:cubicBezTo>
                    <a:pt x="35513" y="21804"/>
                    <a:pt x="35544" y="21785"/>
                    <a:pt x="35574" y="21753"/>
                  </a:cubicBezTo>
                  <a:cubicBezTo>
                    <a:pt x="35606" y="21725"/>
                    <a:pt x="35631" y="21688"/>
                    <a:pt x="35653" y="21641"/>
                  </a:cubicBezTo>
                  <a:cubicBezTo>
                    <a:pt x="35680" y="21599"/>
                    <a:pt x="35700" y="21550"/>
                    <a:pt x="35713" y="21494"/>
                  </a:cubicBezTo>
                  <a:cubicBezTo>
                    <a:pt x="35720" y="21458"/>
                    <a:pt x="35727" y="21421"/>
                    <a:pt x="35734" y="21384"/>
                  </a:cubicBezTo>
                  <a:cubicBezTo>
                    <a:pt x="35741" y="21313"/>
                    <a:pt x="35738" y="21247"/>
                    <a:pt x="35724" y="21187"/>
                  </a:cubicBezTo>
                  <a:cubicBezTo>
                    <a:pt x="35714" y="21160"/>
                    <a:pt x="35705" y="21134"/>
                    <a:pt x="35696" y="21107"/>
                  </a:cubicBezTo>
                  <a:cubicBezTo>
                    <a:pt x="35672" y="21057"/>
                    <a:pt x="35640" y="21025"/>
                    <a:pt x="35600" y="21011"/>
                  </a:cubicBezTo>
                  <a:cubicBezTo>
                    <a:pt x="35586" y="21004"/>
                    <a:pt x="35572" y="21001"/>
                    <a:pt x="35557" y="21001"/>
                  </a:cubicBezTo>
                  <a:close/>
                  <a:moveTo>
                    <a:pt x="25978" y="19409"/>
                  </a:moveTo>
                  <a:cubicBezTo>
                    <a:pt x="25690" y="19409"/>
                    <a:pt x="25473" y="19661"/>
                    <a:pt x="25353" y="20029"/>
                  </a:cubicBezTo>
                  <a:cubicBezTo>
                    <a:pt x="25169" y="20596"/>
                    <a:pt x="25137" y="21259"/>
                    <a:pt x="25277" y="21809"/>
                  </a:cubicBezTo>
                  <a:cubicBezTo>
                    <a:pt x="25334" y="22245"/>
                    <a:pt x="25467" y="22643"/>
                    <a:pt x="25712" y="22936"/>
                  </a:cubicBezTo>
                  <a:cubicBezTo>
                    <a:pt x="25799" y="23039"/>
                    <a:pt x="25910" y="23085"/>
                    <a:pt x="26025" y="23085"/>
                  </a:cubicBezTo>
                  <a:cubicBezTo>
                    <a:pt x="26152" y="23085"/>
                    <a:pt x="26282" y="23030"/>
                    <a:pt x="26388" y="22933"/>
                  </a:cubicBezTo>
                  <a:cubicBezTo>
                    <a:pt x="26400" y="22928"/>
                    <a:pt x="26412" y="22925"/>
                    <a:pt x="26424" y="22920"/>
                  </a:cubicBezTo>
                  <a:cubicBezTo>
                    <a:pt x="26540" y="22870"/>
                    <a:pt x="26603" y="22719"/>
                    <a:pt x="26596" y="22571"/>
                  </a:cubicBezTo>
                  <a:cubicBezTo>
                    <a:pt x="26616" y="22478"/>
                    <a:pt x="26619" y="22375"/>
                    <a:pt x="26601" y="22267"/>
                  </a:cubicBezTo>
                  <a:cubicBezTo>
                    <a:pt x="26586" y="21553"/>
                    <a:pt x="26437" y="20883"/>
                    <a:pt x="26504" y="20146"/>
                  </a:cubicBezTo>
                  <a:cubicBezTo>
                    <a:pt x="26539" y="19756"/>
                    <a:pt x="26290" y="19432"/>
                    <a:pt x="26020" y="19410"/>
                  </a:cubicBezTo>
                  <a:cubicBezTo>
                    <a:pt x="26006" y="19409"/>
                    <a:pt x="25992" y="19409"/>
                    <a:pt x="25978" y="19409"/>
                  </a:cubicBezTo>
                  <a:close/>
                  <a:moveTo>
                    <a:pt x="12715" y="18542"/>
                  </a:moveTo>
                  <a:cubicBezTo>
                    <a:pt x="12649" y="18542"/>
                    <a:pt x="12581" y="18553"/>
                    <a:pt x="12510" y="18578"/>
                  </a:cubicBezTo>
                  <a:cubicBezTo>
                    <a:pt x="12226" y="18676"/>
                    <a:pt x="11914" y="18998"/>
                    <a:pt x="11647" y="19470"/>
                  </a:cubicBezTo>
                  <a:cubicBezTo>
                    <a:pt x="10785" y="20989"/>
                    <a:pt x="11237" y="22414"/>
                    <a:pt x="11740" y="22931"/>
                  </a:cubicBezTo>
                  <a:cubicBezTo>
                    <a:pt x="11897" y="23092"/>
                    <a:pt x="12083" y="23171"/>
                    <a:pt x="12284" y="23174"/>
                  </a:cubicBezTo>
                  <a:cubicBezTo>
                    <a:pt x="12288" y="23174"/>
                    <a:pt x="12292" y="23174"/>
                    <a:pt x="12297" y="23174"/>
                  </a:cubicBezTo>
                  <a:cubicBezTo>
                    <a:pt x="12486" y="23174"/>
                    <a:pt x="12708" y="23085"/>
                    <a:pt x="12898" y="22760"/>
                  </a:cubicBezTo>
                  <a:cubicBezTo>
                    <a:pt x="12993" y="22597"/>
                    <a:pt x="13071" y="22392"/>
                    <a:pt x="13146" y="22190"/>
                  </a:cubicBezTo>
                  <a:lnTo>
                    <a:pt x="13568" y="21069"/>
                  </a:lnTo>
                  <a:cubicBezTo>
                    <a:pt x="13712" y="20685"/>
                    <a:pt x="13865" y="20253"/>
                    <a:pt x="13874" y="19869"/>
                  </a:cubicBezTo>
                  <a:cubicBezTo>
                    <a:pt x="13884" y="19460"/>
                    <a:pt x="13726" y="19260"/>
                    <a:pt x="13578" y="19102"/>
                  </a:cubicBezTo>
                  <a:cubicBezTo>
                    <a:pt x="13320" y="18824"/>
                    <a:pt x="13047" y="18542"/>
                    <a:pt x="12715" y="18542"/>
                  </a:cubicBezTo>
                  <a:close/>
                  <a:moveTo>
                    <a:pt x="20308" y="20696"/>
                  </a:moveTo>
                  <a:cubicBezTo>
                    <a:pt x="20032" y="20696"/>
                    <a:pt x="19741" y="20794"/>
                    <a:pt x="19466" y="20992"/>
                  </a:cubicBezTo>
                  <a:cubicBezTo>
                    <a:pt x="19100" y="21166"/>
                    <a:pt x="18745" y="21470"/>
                    <a:pt x="18444" y="21967"/>
                  </a:cubicBezTo>
                  <a:cubicBezTo>
                    <a:pt x="18223" y="22333"/>
                    <a:pt x="18175" y="22864"/>
                    <a:pt x="18271" y="23207"/>
                  </a:cubicBezTo>
                  <a:cubicBezTo>
                    <a:pt x="18273" y="23229"/>
                    <a:pt x="18271" y="23250"/>
                    <a:pt x="18273" y="23271"/>
                  </a:cubicBezTo>
                  <a:cubicBezTo>
                    <a:pt x="18281" y="23447"/>
                    <a:pt x="18360" y="23540"/>
                    <a:pt x="18459" y="23540"/>
                  </a:cubicBezTo>
                  <a:cubicBezTo>
                    <a:pt x="18475" y="23540"/>
                    <a:pt x="18492" y="23537"/>
                    <a:pt x="18509" y="23532"/>
                  </a:cubicBezTo>
                  <a:cubicBezTo>
                    <a:pt x="18531" y="23540"/>
                    <a:pt x="18555" y="23544"/>
                    <a:pt x="18581" y="23544"/>
                  </a:cubicBezTo>
                  <a:cubicBezTo>
                    <a:pt x="18633" y="23544"/>
                    <a:pt x="18690" y="23527"/>
                    <a:pt x="18753" y="23494"/>
                  </a:cubicBezTo>
                  <a:cubicBezTo>
                    <a:pt x="19325" y="23359"/>
                    <a:pt x="19899" y="22987"/>
                    <a:pt x="20470" y="22987"/>
                  </a:cubicBezTo>
                  <a:cubicBezTo>
                    <a:pt x="20476" y="22987"/>
                    <a:pt x="20481" y="22987"/>
                    <a:pt x="20487" y="22987"/>
                  </a:cubicBezTo>
                  <a:cubicBezTo>
                    <a:pt x="20488" y="22987"/>
                    <a:pt x="20489" y="22988"/>
                    <a:pt x="20489" y="22988"/>
                  </a:cubicBezTo>
                  <a:cubicBezTo>
                    <a:pt x="20793" y="22988"/>
                    <a:pt x="21118" y="22483"/>
                    <a:pt x="21204" y="21986"/>
                  </a:cubicBezTo>
                  <a:cubicBezTo>
                    <a:pt x="21305" y="21414"/>
                    <a:pt x="21158" y="21027"/>
                    <a:pt x="20880" y="20856"/>
                  </a:cubicBezTo>
                  <a:cubicBezTo>
                    <a:pt x="20706" y="20750"/>
                    <a:pt x="20511" y="20696"/>
                    <a:pt x="20308" y="20696"/>
                  </a:cubicBezTo>
                  <a:close/>
                  <a:moveTo>
                    <a:pt x="8872" y="21800"/>
                  </a:moveTo>
                  <a:cubicBezTo>
                    <a:pt x="8790" y="21800"/>
                    <a:pt x="8685" y="21923"/>
                    <a:pt x="8705" y="22080"/>
                  </a:cubicBezTo>
                  <a:cubicBezTo>
                    <a:pt x="8812" y="22943"/>
                    <a:pt x="9333" y="23368"/>
                    <a:pt x="9825" y="23518"/>
                  </a:cubicBezTo>
                  <a:cubicBezTo>
                    <a:pt x="10011" y="23574"/>
                    <a:pt x="10311" y="23688"/>
                    <a:pt x="10605" y="23688"/>
                  </a:cubicBezTo>
                  <a:cubicBezTo>
                    <a:pt x="10900" y="23688"/>
                    <a:pt x="11190" y="23574"/>
                    <a:pt x="11353" y="23172"/>
                  </a:cubicBezTo>
                  <a:cubicBezTo>
                    <a:pt x="11392" y="23072"/>
                    <a:pt x="11386" y="22974"/>
                    <a:pt x="11342" y="22919"/>
                  </a:cubicBezTo>
                  <a:cubicBezTo>
                    <a:pt x="11054" y="22557"/>
                    <a:pt x="10527" y="22680"/>
                    <a:pt x="10155" y="22587"/>
                  </a:cubicBezTo>
                  <a:cubicBezTo>
                    <a:pt x="9676" y="22468"/>
                    <a:pt x="9324" y="22148"/>
                    <a:pt x="8919" y="21816"/>
                  </a:cubicBezTo>
                  <a:cubicBezTo>
                    <a:pt x="8905" y="21805"/>
                    <a:pt x="8889" y="21800"/>
                    <a:pt x="8872" y="21800"/>
                  </a:cubicBezTo>
                  <a:close/>
                  <a:moveTo>
                    <a:pt x="27113" y="23551"/>
                  </a:moveTo>
                  <a:cubicBezTo>
                    <a:pt x="27097" y="23551"/>
                    <a:pt x="27080" y="23555"/>
                    <a:pt x="27064" y="23563"/>
                  </a:cubicBezTo>
                  <a:cubicBezTo>
                    <a:pt x="27032" y="23570"/>
                    <a:pt x="27002" y="23588"/>
                    <a:pt x="26972" y="23619"/>
                  </a:cubicBezTo>
                  <a:cubicBezTo>
                    <a:pt x="26941" y="23648"/>
                    <a:pt x="26914" y="23685"/>
                    <a:pt x="26892" y="23731"/>
                  </a:cubicBezTo>
                  <a:cubicBezTo>
                    <a:pt x="26866" y="23774"/>
                    <a:pt x="26845" y="23823"/>
                    <a:pt x="26833" y="23879"/>
                  </a:cubicBezTo>
                  <a:cubicBezTo>
                    <a:pt x="26826" y="23915"/>
                    <a:pt x="26818" y="23952"/>
                    <a:pt x="26812" y="23988"/>
                  </a:cubicBezTo>
                  <a:cubicBezTo>
                    <a:pt x="26805" y="24060"/>
                    <a:pt x="26808" y="24126"/>
                    <a:pt x="26821" y="24187"/>
                  </a:cubicBezTo>
                  <a:cubicBezTo>
                    <a:pt x="26831" y="24213"/>
                    <a:pt x="26840" y="24240"/>
                    <a:pt x="26849" y="24266"/>
                  </a:cubicBezTo>
                  <a:cubicBezTo>
                    <a:pt x="26874" y="24315"/>
                    <a:pt x="26906" y="24347"/>
                    <a:pt x="26946" y="24363"/>
                  </a:cubicBezTo>
                  <a:cubicBezTo>
                    <a:pt x="26959" y="24369"/>
                    <a:pt x="26973" y="24372"/>
                    <a:pt x="26987" y="24372"/>
                  </a:cubicBezTo>
                  <a:cubicBezTo>
                    <a:pt x="27004" y="24372"/>
                    <a:pt x="27021" y="24368"/>
                    <a:pt x="27039" y="24360"/>
                  </a:cubicBezTo>
                  <a:cubicBezTo>
                    <a:pt x="27070" y="24354"/>
                    <a:pt x="27101" y="24336"/>
                    <a:pt x="27131" y="24304"/>
                  </a:cubicBezTo>
                  <a:cubicBezTo>
                    <a:pt x="27162" y="24276"/>
                    <a:pt x="27189" y="24239"/>
                    <a:pt x="27211" y="24192"/>
                  </a:cubicBezTo>
                  <a:cubicBezTo>
                    <a:pt x="27237" y="24149"/>
                    <a:pt x="27256" y="24101"/>
                    <a:pt x="27270" y="24045"/>
                  </a:cubicBezTo>
                  <a:cubicBezTo>
                    <a:pt x="27277" y="24009"/>
                    <a:pt x="27283" y="23971"/>
                    <a:pt x="27291" y="23935"/>
                  </a:cubicBezTo>
                  <a:cubicBezTo>
                    <a:pt x="27298" y="23864"/>
                    <a:pt x="27295" y="23797"/>
                    <a:pt x="27281" y="23737"/>
                  </a:cubicBezTo>
                  <a:cubicBezTo>
                    <a:pt x="27272" y="23710"/>
                    <a:pt x="27263" y="23683"/>
                    <a:pt x="27253" y="23658"/>
                  </a:cubicBezTo>
                  <a:cubicBezTo>
                    <a:pt x="27228" y="23608"/>
                    <a:pt x="27196" y="23576"/>
                    <a:pt x="27157" y="23561"/>
                  </a:cubicBezTo>
                  <a:cubicBezTo>
                    <a:pt x="27143" y="23555"/>
                    <a:pt x="27128" y="23551"/>
                    <a:pt x="27113" y="23551"/>
                  </a:cubicBezTo>
                  <a:close/>
                  <a:moveTo>
                    <a:pt x="13207" y="23666"/>
                  </a:moveTo>
                  <a:cubicBezTo>
                    <a:pt x="13182" y="23666"/>
                    <a:pt x="13156" y="23673"/>
                    <a:pt x="13130" y="23687"/>
                  </a:cubicBezTo>
                  <a:cubicBezTo>
                    <a:pt x="13109" y="23702"/>
                    <a:pt x="13088" y="23718"/>
                    <a:pt x="13069" y="23733"/>
                  </a:cubicBezTo>
                  <a:cubicBezTo>
                    <a:pt x="13028" y="23772"/>
                    <a:pt x="12994" y="23824"/>
                    <a:pt x="12966" y="23888"/>
                  </a:cubicBezTo>
                  <a:cubicBezTo>
                    <a:pt x="12954" y="23923"/>
                    <a:pt x="12942" y="23957"/>
                    <a:pt x="12930" y="23992"/>
                  </a:cubicBezTo>
                  <a:cubicBezTo>
                    <a:pt x="12914" y="24047"/>
                    <a:pt x="12907" y="24101"/>
                    <a:pt x="12908" y="24154"/>
                  </a:cubicBezTo>
                  <a:cubicBezTo>
                    <a:pt x="12904" y="24206"/>
                    <a:pt x="12907" y="24255"/>
                    <a:pt x="12919" y="24300"/>
                  </a:cubicBezTo>
                  <a:cubicBezTo>
                    <a:pt x="12929" y="24346"/>
                    <a:pt x="12945" y="24382"/>
                    <a:pt x="12968" y="24409"/>
                  </a:cubicBezTo>
                  <a:cubicBezTo>
                    <a:pt x="12987" y="24444"/>
                    <a:pt x="13013" y="24466"/>
                    <a:pt x="13043" y="24476"/>
                  </a:cubicBezTo>
                  <a:cubicBezTo>
                    <a:pt x="13058" y="24481"/>
                    <a:pt x="13073" y="24484"/>
                    <a:pt x="13089" y="24484"/>
                  </a:cubicBezTo>
                  <a:cubicBezTo>
                    <a:pt x="13115" y="24484"/>
                    <a:pt x="13141" y="24477"/>
                    <a:pt x="13168" y="24462"/>
                  </a:cubicBezTo>
                  <a:cubicBezTo>
                    <a:pt x="13188" y="24448"/>
                    <a:pt x="13208" y="24432"/>
                    <a:pt x="13229" y="24417"/>
                  </a:cubicBezTo>
                  <a:cubicBezTo>
                    <a:pt x="13268" y="24377"/>
                    <a:pt x="13304" y="24326"/>
                    <a:pt x="13332" y="24261"/>
                  </a:cubicBezTo>
                  <a:cubicBezTo>
                    <a:pt x="13343" y="24227"/>
                    <a:pt x="13355" y="24192"/>
                    <a:pt x="13367" y="24158"/>
                  </a:cubicBezTo>
                  <a:cubicBezTo>
                    <a:pt x="13383" y="24103"/>
                    <a:pt x="13391" y="24049"/>
                    <a:pt x="13390" y="23996"/>
                  </a:cubicBezTo>
                  <a:cubicBezTo>
                    <a:pt x="13394" y="23943"/>
                    <a:pt x="13390" y="23895"/>
                    <a:pt x="13378" y="23850"/>
                  </a:cubicBezTo>
                  <a:cubicBezTo>
                    <a:pt x="13369" y="23804"/>
                    <a:pt x="13352" y="23767"/>
                    <a:pt x="13330" y="23740"/>
                  </a:cubicBezTo>
                  <a:cubicBezTo>
                    <a:pt x="13310" y="23705"/>
                    <a:pt x="13285" y="23683"/>
                    <a:pt x="13254" y="23674"/>
                  </a:cubicBezTo>
                  <a:cubicBezTo>
                    <a:pt x="13239" y="23668"/>
                    <a:pt x="13223" y="23666"/>
                    <a:pt x="13207" y="23666"/>
                  </a:cubicBezTo>
                  <a:close/>
                  <a:moveTo>
                    <a:pt x="19981" y="24760"/>
                  </a:moveTo>
                  <a:cubicBezTo>
                    <a:pt x="19956" y="24760"/>
                    <a:pt x="19930" y="24765"/>
                    <a:pt x="19904" y="24773"/>
                  </a:cubicBezTo>
                  <a:cubicBezTo>
                    <a:pt x="19883" y="24782"/>
                    <a:pt x="19863" y="24792"/>
                    <a:pt x="19843" y="24801"/>
                  </a:cubicBezTo>
                  <a:cubicBezTo>
                    <a:pt x="19802" y="24825"/>
                    <a:pt x="19768" y="24857"/>
                    <a:pt x="19740" y="24895"/>
                  </a:cubicBezTo>
                  <a:cubicBezTo>
                    <a:pt x="19728" y="24917"/>
                    <a:pt x="19716" y="24938"/>
                    <a:pt x="19704" y="24958"/>
                  </a:cubicBezTo>
                  <a:cubicBezTo>
                    <a:pt x="19688" y="24991"/>
                    <a:pt x="19681" y="25025"/>
                    <a:pt x="19682" y="25057"/>
                  </a:cubicBezTo>
                  <a:cubicBezTo>
                    <a:pt x="19678" y="25089"/>
                    <a:pt x="19682" y="25118"/>
                    <a:pt x="19693" y="25145"/>
                  </a:cubicBezTo>
                  <a:cubicBezTo>
                    <a:pt x="19703" y="25174"/>
                    <a:pt x="19719" y="25195"/>
                    <a:pt x="19742" y="25211"/>
                  </a:cubicBezTo>
                  <a:cubicBezTo>
                    <a:pt x="19762" y="25233"/>
                    <a:pt x="19787" y="25246"/>
                    <a:pt x="19817" y="25251"/>
                  </a:cubicBezTo>
                  <a:cubicBezTo>
                    <a:pt x="19833" y="25255"/>
                    <a:pt x="19849" y="25257"/>
                    <a:pt x="19866" y="25257"/>
                  </a:cubicBezTo>
                  <a:cubicBezTo>
                    <a:pt x="19891" y="25257"/>
                    <a:pt x="19916" y="25253"/>
                    <a:pt x="19942" y="25244"/>
                  </a:cubicBezTo>
                  <a:cubicBezTo>
                    <a:pt x="19963" y="25235"/>
                    <a:pt x="19982" y="25225"/>
                    <a:pt x="20003" y="25216"/>
                  </a:cubicBezTo>
                  <a:cubicBezTo>
                    <a:pt x="20043" y="25192"/>
                    <a:pt x="20078" y="25160"/>
                    <a:pt x="20106" y="25122"/>
                  </a:cubicBezTo>
                  <a:cubicBezTo>
                    <a:pt x="20118" y="25101"/>
                    <a:pt x="20129" y="25079"/>
                    <a:pt x="20142" y="25059"/>
                  </a:cubicBezTo>
                  <a:cubicBezTo>
                    <a:pt x="20157" y="25026"/>
                    <a:pt x="20165" y="24993"/>
                    <a:pt x="20164" y="24961"/>
                  </a:cubicBezTo>
                  <a:cubicBezTo>
                    <a:pt x="20168" y="24928"/>
                    <a:pt x="20164" y="24899"/>
                    <a:pt x="20152" y="24872"/>
                  </a:cubicBezTo>
                  <a:cubicBezTo>
                    <a:pt x="20143" y="24844"/>
                    <a:pt x="20126" y="24822"/>
                    <a:pt x="20103" y="24806"/>
                  </a:cubicBezTo>
                  <a:cubicBezTo>
                    <a:pt x="20084" y="24784"/>
                    <a:pt x="20059" y="24771"/>
                    <a:pt x="20028" y="24766"/>
                  </a:cubicBezTo>
                  <a:cubicBezTo>
                    <a:pt x="20013" y="24762"/>
                    <a:pt x="19997" y="24760"/>
                    <a:pt x="19981" y="24760"/>
                  </a:cubicBezTo>
                  <a:close/>
                  <a:moveTo>
                    <a:pt x="42604" y="21652"/>
                  </a:moveTo>
                  <a:cubicBezTo>
                    <a:pt x="42479" y="21652"/>
                    <a:pt x="42344" y="21711"/>
                    <a:pt x="42203" y="21848"/>
                  </a:cubicBezTo>
                  <a:cubicBezTo>
                    <a:pt x="41096" y="22931"/>
                    <a:pt x="41858" y="25042"/>
                    <a:pt x="42475" y="25532"/>
                  </a:cubicBezTo>
                  <a:cubicBezTo>
                    <a:pt x="42564" y="25603"/>
                    <a:pt x="42662" y="25639"/>
                    <a:pt x="42764" y="25639"/>
                  </a:cubicBezTo>
                  <a:cubicBezTo>
                    <a:pt x="42951" y="25639"/>
                    <a:pt x="43148" y="25516"/>
                    <a:pt x="43312" y="25261"/>
                  </a:cubicBezTo>
                  <a:cubicBezTo>
                    <a:pt x="43320" y="25262"/>
                    <a:pt x="43329" y="25262"/>
                    <a:pt x="43337" y="25262"/>
                  </a:cubicBezTo>
                  <a:cubicBezTo>
                    <a:pt x="43596" y="25262"/>
                    <a:pt x="43867" y="24749"/>
                    <a:pt x="43846" y="24323"/>
                  </a:cubicBezTo>
                  <a:cubicBezTo>
                    <a:pt x="43807" y="23537"/>
                    <a:pt x="43497" y="22929"/>
                    <a:pt x="43267" y="22330"/>
                  </a:cubicBezTo>
                  <a:cubicBezTo>
                    <a:pt x="43124" y="21959"/>
                    <a:pt x="42890" y="21652"/>
                    <a:pt x="42604" y="21652"/>
                  </a:cubicBezTo>
                  <a:close/>
                  <a:moveTo>
                    <a:pt x="17419" y="24820"/>
                  </a:moveTo>
                  <a:cubicBezTo>
                    <a:pt x="17394" y="24820"/>
                    <a:pt x="17368" y="24827"/>
                    <a:pt x="17342" y="24841"/>
                  </a:cubicBezTo>
                  <a:cubicBezTo>
                    <a:pt x="17321" y="24857"/>
                    <a:pt x="17301" y="24872"/>
                    <a:pt x="17280" y="24888"/>
                  </a:cubicBezTo>
                  <a:cubicBezTo>
                    <a:pt x="17240" y="24927"/>
                    <a:pt x="17206" y="24979"/>
                    <a:pt x="17178" y="25043"/>
                  </a:cubicBezTo>
                  <a:cubicBezTo>
                    <a:pt x="17165" y="25077"/>
                    <a:pt x="17154" y="25112"/>
                    <a:pt x="17142" y="25147"/>
                  </a:cubicBezTo>
                  <a:cubicBezTo>
                    <a:pt x="17126" y="25202"/>
                    <a:pt x="17119" y="25255"/>
                    <a:pt x="17120" y="25308"/>
                  </a:cubicBezTo>
                  <a:cubicBezTo>
                    <a:pt x="17116" y="25361"/>
                    <a:pt x="17120" y="25410"/>
                    <a:pt x="17131" y="25454"/>
                  </a:cubicBezTo>
                  <a:cubicBezTo>
                    <a:pt x="17141" y="25501"/>
                    <a:pt x="17157" y="25537"/>
                    <a:pt x="17180" y="25564"/>
                  </a:cubicBezTo>
                  <a:cubicBezTo>
                    <a:pt x="17200" y="25598"/>
                    <a:pt x="17224" y="25621"/>
                    <a:pt x="17256" y="25630"/>
                  </a:cubicBezTo>
                  <a:cubicBezTo>
                    <a:pt x="17271" y="25636"/>
                    <a:pt x="17286" y="25639"/>
                    <a:pt x="17302" y="25639"/>
                  </a:cubicBezTo>
                  <a:cubicBezTo>
                    <a:pt x="17327" y="25639"/>
                    <a:pt x="17353" y="25632"/>
                    <a:pt x="17380" y="25617"/>
                  </a:cubicBezTo>
                  <a:cubicBezTo>
                    <a:pt x="17401" y="25602"/>
                    <a:pt x="17420" y="25587"/>
                    <a:pt x="17441" y="25571"/>
                  </a:cubicBezTo>
                  <a:cubicBezTo>
                    <a:pt x="17481" y="25532"/>
                    <a:pt x="17515" y="25480"/>
                    <a:pt x="17543" y="25416"/>
                  </a:cubicBezTo>
                  <a:cubicBezTo>
                    <a:pt x="17556" y="25382"/>
                    <a:pt x="17567" y="25347"/>
                    <a:pt x="17580" y="25312"/>
                  </a:cubicBezTo>
                  <a:cubicBezTo>
                    <a:pt x="17595" y="25258"/>
                    <a:pt x="17602" y="25204"/>
                    <a:pt x="17601" y="25151"/>
                  </a:cubicBezTo>
                  <a:cubicBezTo>
                    <a:pt x="17606" y="25098"/>
                    <a:pt x="17602" y="25049"/>
                    <a:pt x="17590" y="25005"/>
                  </a:cubicBezTo>
                  <a:cubicBezTo>
                    <a:pt x="17581" y="24958"/>
                    <a:pt x="17564" y="24922"/>
                    <a:pt x="17541" y="24895"/>
                  </a:cubicBezTo>
                  <a:cubicBezTo>
                    <a:pt x="17523" y="24860"/>
                    <a:pt x="17497" y="24838"/>
                    <a:pt x="17467" y="24829"/>
                  </a:cubicBezTo>
                  <a:cubicBezTo>
                    <a:pt x="17451" y="24823"/>
                    <a:pt x="17435" y="24820"/>
                    <a:pt x="17419" y="24820"/>
                  </a:cubicBezTo>
                  <a:close/>
                  <a:moveTo>
                    <a:pt x="4030" y="21687"/>
                  </a:moveTo>
                  <a:cubicBezTo>
                    <a:pt x="3876" y="21687"/>
                    <a:pt x="3720" y="21727"/>
                    <a:pt x="3572" y="21775"/>
                  </a:cubicBezTo>
                  <a:cubicBezTo>
                    <a:pt x="2567" y="22100"/>
                    <a:pt x="0" y="24058"/>
                    <a:pt x="988" y="25361"/>
                  </a:cubicBezTo>
                  <a:cubicBezTo>
                    <a:pt x="1215" y="25661"/>
                    <a:pt x="1492" y="25784"/>
                    <a:pt x="1792" y="25784"/>
                  </a:cubicBezTo>
                  <a:cubicBezTo>
                    <a:pt x="2872" y="25784"/>
                    <a:pt x="4242" y="24179"/>
                    <a:pt x="4586" y="23458"/>
                  </a:cubicBezTo>
                  <a:cubicBezTo>
                    <a:pt x="4733" y="23150"/>
                    <a:pt x="4846" y="22812"/>
                    <a:pt x="4809" y="22475"/>
                  </a:cubicBezTo>
                  <a:cubicBezTo>
                    <a:pt x="4772" y="22136"/>
                    <a:pt x="4554" y="21801"/>
                    <a:pt x="4225" y="21712"/>
                  </a:cubicBezTo>
                  <a:cubicBezTo>
                    <a:pt x="4161" y="21695"/>
                    <a:pt x="4096" y="21687"/>
                    <a:pt x="4030" y="21687"/>
                  </a:cubicBezTo>
                  <a:close/>
                  <a:moveTo>
                    <a:pt x="29021" y="22587"/>
                  </a:moveTo>
                  <a:cubicBezTo>
                    <a:pt x="28970" y="22587"/>
                    <a:pt x="28920" y="22588"/>
                    <a:pt x="28870" y="22589"/>
                  </a:cubicBezTo>
                  <a:cubicBezTo>
                    <a:pt x="28686" y="22593"/>
                    <a:pt x="28475" y="22614"/>
                    <a:pt x="28317" y="22851"/>
                  </a:cubicBezTo>
                  <a:cubicBezTo>
                    <a:pt x="28168" y="23073"/>
                    <a:pt x="28119" y="23407"/>
                    <a:pt x="28081" y="23708"/>
                  </a:cubicBezTo>
                  <a:cubicBezTo>
                    <a:pt x="28045" y="24001"/>
                    <a:pt x="28008" y="24295"/>
                    <a:pt x="27971" y="24589"/>
                  </a:cubicBezTo>
                  <a:cubicBezTo>
                    <a:pt x="27951" y="24747"/>
                    <a:pt x="27932" y="24909"/>
                    <a:pt x="27943" y="25056"/>
                  </a:cubicBezTo>
                  <a:cubicBezTo>
                    <a:pt x="27968" y="25357"/>
                    <a:pt x="28119" y="25538"/>
                    <a:pt x="28278" y="25648"/>
                  </a:cubicBezTo>
                  <a:cubicBezTo>
                    <a:pt x="28443" y="25763"/>
                    <a:pt x="28628" y="25827"/>
                    <a:pt x="28822" y="25827"/>
                  </a:cubicBezTo>
                  <a:cubicBezTo>
                    <a:pt x="28823" y="25827"/>
                    <a:pt x="28823" y="25827"/>
                    <a:pt x="28824" y="25827"/>
                  </a:cubicBezTo>
                  <a:cubicBezTo>
                    <a:pt x="29445" y="25827"/>
                    <a:pt x="30391" y="25284"/>
                    <a:pt x="30302" y="23923"/>
                  </a:cubicBezTo>
                  <a:cubicBezTo>
                    <a:pt x="30275" y="23500"/>
                    <a:pt x="30150" y="23137"/>
                    <a:pt x="29957" y="22914"/>
                  </a:cubicBezTo>
                  <a:cubicBezTo>
                    <a:pt x="29705" y="22624"/>
                    <a:pt x="29362" y="22587"/>
                    <a:pt x="29021" y="22587"/>
                  </a:cubicBezTo>
                  <a:close/>
                  <a:moveTo>
                    <a:pt x="16254" y="25588"/>
                  </a:moveTo>
                  <a:cubicBezTo>
                    <a:pt x="16228" y="25588"/>
                    <a:pt x="16202" y="25592"/>
                    <a:pt x="16175" y="25600"/>
                  </a:cubicBezTo>
                  <a:cubicBezTo>
                    <a:pt x="16156" y="25610"/>
                    <a:pt x="16135" y="25619"/>
                    <a:pt x="16115" y="25628"/>
                  </a:cubicBezTo>
                  <a:cubicBezTo>
                    <a:pt x="16075" y="25653"/>
                    <a:pt x="16040" y="25684"/>
                    <a:pt x="16012" y="25723"/>
                  </a:cubicBezTo>
                  <a:cubicBezTo>
                    <a:pt x="16000" y="25744"/>
                    <a:pt x="15988" y="25765"/>
                    <a:pt x="15976" y="25786"/>
                  </a:cubicBezTo>
                  <a:cubicBezTo>
                    <a:pt x="15960" y="25819"/>
                    <a:pt x="15953" y="25852"/>
                    <a:pt x="15954" y="25884"/>
                  </a:cubicBezTo>
                  <a:cubicBezTo>
                    <a:pt x="15950" y="25916"/>
                    <a:pt x="15954" y="25945"/>
                    <a:pt x="15965" y="25972"/>
                  </a:cubicBezTo>
                  <a:cubicBezTo>
                    <a:pt x="15974" y="26001"/>
                    <a:pt x="15991" y="26023"/>
                    <a:pt x="16014" y="26039"/>
                  </a:cubicBezTo>
                  <a:cubicBezTo>
                    <a:pt x="16034" y="26060"/>
                    <a:pt x="16058" y="26074"/>
                    <a:pt x="16089" y="26080"/>
                  </a:cubicBezTo>
                  <a:cubicBezTo>
                    <a:pt x="16105" y="26083"/>
                    <a:pt x="16120" y="26085"/>
                    <a:pt x="16136" y="26085"/>
                  </a:cubicBezTo>
                  <a:cubicBezTo>
                    <a:pt x="16161" y="26085"/>
                    <a:pt x="16187" y="26080"/>
                    <a:pt x="16214" y="26072"/>
                  </a:cubicBezTo>
                  <a:cubicBezTo>
                    <a:pt x="16234" y="26062"/>
                    <a:pt x="16255" y="26053"/>
                    <a:pt x="16275" y="26044"/>
                  </a:cubicBezTo>
                  <a:cubicBezTo>
                    <a:pt x="16315" y="26020"/>
                    <a:pt x="16349" y="25989"/>
                    <a:pt x="16377" y="25949"/>
                  </a:cubicBezTo>
                  <a:cubicBezTo>
                    <a:pt x="16390" y="25929"/>
                    <a:pt x="16402" y="25908"/>
                    <a:pt x="16414" y="25886"/>
                  </a:cubicBezTo>
                  <a:cubicBezTo>
                    <a:pt x="16429" y="25853"/>
                    <a:pt x="16436" y="25821"/>
                    <a:pt x="16435" y="25789"/>
                  </a:cubicBezTo>
                  <a:cubicBezTo>
                    <a:pt x="16439" y="25757"/>
                    <a:pt x="16436" y="25727"/>
                    <a:pt x="16424" y="25700"/>
                  </a:cubicBezTo>
                  <a:cubicBezTo>
                    <a:pt x="16415" y="25672"/>
                    <a:pt x="16399" y="25649"/>
                    <a:pt x="16375" y="25633"/>
                  </a:cubicBezTo>
                  <a:cubicBezTo>
                    <a:pt x="16357" y="25612"/>
                    <a:pt x="16332" y="25598"/>
                    <a:pt x="16301" y="25593"/>
                  </a:cubicBezTo>
                  <a:cubicBezTo>
                    <a:pt x="16285" y="25589"/>
                    <a:pt x="16270" y="25588"/>
                    <a:pt x="16254" y="25588"/>
                  </a:cubicBezTo>
                  <a:close/>
                  <a:moveTo>
                    <a:pt x="38579" y="21277"/>
                  </a:moveTo>
                  <a:cubicBezTo>
                    <a:pt x="38567" y="21277"/>
                    <a:pt x="38555" y="21278"/>
                    <a:pt x="38543" y="21279"/>
                  </a:cubicBezTo>
                  <a:cubicBezTo>
                    <a:pt x="37776" y="21355"/>
                    <a:pt x="35952" y="23272"/>
                    <a:pt x="36185" y="25507"/>
                  </a:cubicBezTo>
                  <a:cubicBezTo>
                    <a:pt x="36237" y="26001"/>
                    <a:pt x="36413" y="26191"/>
                    <a:pt x="36635" y="26191"/>
                  </a:cubicBezTo>
                  <a:cubicBezTo>
                    <a:pt x="36835" y="26191"/>
                    <a:pt x="37072" y="26039"/>
                    <a:pt x="37294" y="25816"/>
                  </a:cubicBezTo>
                  <a:cubicBezTo>
                    <a:pt x="37823" y="25282"/>
                    <a:pt x="38418" y="24806"/>
                    <a:pt x="38907" y="23890"/>
                  </a:cubicBezTo>
                  <a:cubicBezTo>
                    <a:pt x="39180" y="23375"/>
                    <a:pt x="39265" y="22486"/>
                    <a:pt x="39037" y="22307"/>
                  </a:cubicBezTo>
                  <a:cubicBezTo>
                    <a:pt x="39068" y="21647"/>
                    <a:pt x="38873" y="21277"/>
                    <a:pt x="38579" y="21277"/>
                  </a:cubicBezTo>
                  <a:close/>
                  <a:moveTo>
                    <a:pt x="23195" y="23750"/>
                  </a:moveTo>
                  <a:cubicBezTo>
                    <a:pt x="23096" y="23750"/>
                    <a:pt x="22982" y="23818"/>
                    <a:pt x="22854" y="23981"/>
                  </a:cubicBezTo>
                  <a:cubicBezTo>
                    <a:pt x="22703" y="24174"/>
                    <a:pt x="22581" y="24446"/>
                    <a:pt x="22517" y="24732"/>
                  </a:cubicBezTo>
                  <a:cubicBezTo>
                    <a:pt x="22422" y="25161"/>
                    <a:pt x="22458" y="25585"/>
                    <a:pt x="22497" y="25985"/>
                  </a:cubicBezTo>
                  <a:cubicBezTo>
                    <a:pt x="22514" y="26175"/>
                    <a:pt x="22541" y="26385"/>
                    <a:pt x="22643" y="26457"/>
                  </a:cubicBezTo>
                  <a:cubicBezTo>
                    <a:pt x="22668" y="26475"/>
                    <a:pt x="22695" y="26482"/>
                    <a:pt x="22723" y="26482"/>
                  </a:cubicBezTo>
                  <a:cubicBezTo>
                    <a:pt x="22803" y="26482"/>
                    <a:pt x="22893" y="26424"/>
                    <a:pt x="22977" y="26367"/>
                  </a:cubicBezTo>
                  <a:cubicBezTo>
                    <a:pt x="23087" y="26290"/>
                    <a:pt x="23198" y="26213"/>
                    <a:pt x="23309" y="26137"/>
                  </a:cubicBezTo>
                  <a:cubicBezTo>
                    <a:pt x="23368" y="26096"/>
                    <a:pt x="23429" y="26054"/>
                    <a:pt x="23482" y="25984"/>
                  </a:cubicBezTo>
                  <a:cubicBezTo>
                    <a:pt x="23589" y="25841"/>
                    <a:pt x="23642" y="25614"/>
                    <a:pt x="23668" y="25406"/>
                  </a:cubicBezTo>
                  <a:cubicBezTo>
                    <a:pt x="23695" y="25189"/>
                    <a:pt x="23701" y="24973"/>
                    <a:pt x="23684" y="24772"/>
                  </a:cubicBezTo>
                  <a:cubicBezTo>
                    <a:pt x="23643" y="24296"/>
                    <a:pt x="23477" y="23750"/>
                    <a:pt x="23195" y="23750"/>
                  </a:cubicBezTo>
                  <a:close/>
                  <a:moveTo>
                    <a:pt x="24689" y="26992"/>
                  </a:moveTo>
                  <a:cubicBezTo>
                    <a:pt x="24664" y="26992"/>
                    <a:pt x="24637" y="26996"/>
                    <a:pt x="24610" y="27005"/>
                  </a:cubicBezTo>
                  <a:cubicBezTo>
                    <a:pt x="24591" y="27014"/>
                    <a:pt x="24570" y="27023"/>
                    <a:pt x="24550" y="27033"/>
                  </a:cubicBezTo>
                  <a:cubicBezTo>
                    <a:pt x="24510" y="27056"/>
                    <a:pt x="24476" y="27087"/>
                    <a:pt x="24447" y="27127"/>
                  </a:cubicBezTo>
                  <a:cubicBezTo>
                    <a:pt x="24435" y="27148"/>
                    <a:pt x="24423" y="27169"/>
                    <a:pt x="24412" y="27190"/>
                  </a:cubicBezTo>
                  <a:cubicBezTo>
                    <a:pt x="24395" y="27223"/>
                    <a:pt x="24388" y="27255"/>
                    <a:pt x="24389" y="27287"/>
                  </a:cubicBezTo>
                  <a:cubicBezTo>
                    <a:pt x="24385" y="27319"/>
                    <a:pt x="24389" y="27349"/>
                    <a:pt x="24400" y="27376"/>
                  </a:cubicBezTo>
                  <a:cubicBezTo>
                    <a:pt x="24411" y="27404"/>
                    <a:pt x="24426" y="27427"/>
                    <a:pt x="24449" y="27443"/>
                  </a:cubicBezTo>
                  <a:cubicBezTo>
                    <a:pt x="24469" y="27464"/>
                    <a:pt x="24493" y="27478"/>
                    <a:pt x="24525" y="27483"/>
                  </a:cubicBezTo>
                  <a:cubicBezTo>
                    <a:pt x="24540" y="27487"/>
                    <a:pt x="24555" y="27488"/>
                    <a:pt x="24571" y="27488"/>
                  </a:cubicBezTo>
                  <a:cubicBezTo>
                    <a:pt x="24596" y="27488"/>
                    <a:pt x="24622" y="27484"/>
                    <a:pt x="24649" y="27476"/>
                  </a:cubicBezTo>
                  <a:cubicBezTo>
                    <a:pt x="24669" y="27467"/>
                    <a:pt x="24690" y="27457"/>
                    <a:pt x="24710" y="27448"/>
                  </a:cubicBezTo>
                  <a:cubicBezTo>
                    <a:pt x="24750" y="27423"/>
                    <a:pt x="24784" y="27392"/>
                    <a:pt x="24813" y="27354"/>
                  </a:cubicBezTo>
                  <a:cubicBezTo>
                    <a:pt x="24825" y="27332"/>
                    <a:pt x="24837" y="27311"/>
                    <a:pt x="24849" y="27290"/>
                  </a:cubicBezTo>
                  <a:cubicBezTo>
                    <a:pt x="24864" y="27257"/>
                    <a:pt x="24871" y="27224"/>
                    <a:pt x="24870" y="27192"/>
                  </a:cubicBezTo>
                  <a:cubicBezTo>
                    <a:pt x="24875" y="27160"/>
                    <a:pt x="24871" y="27131"/>
                    <a:pt x="24859" y="27104"/>
                  </a:cubicBezTo>
                  <a:cubicBezTo>
                    <a:pt x="24850" y="27075"/>
                    <a:pt x="24834" y="27053"/>
                    <a:pt x="24811" y="27037"/>
                  </a:cubicBezTo>
                  <a:cubicBezTo>
                    <a:pt x="24792" y="27016"/>
                    <a:pt x="24767" y="27003"/>
                    <a:pt x="24736" y="26996"/>
                  </a:cubicBezTo>
                  <a:cubicBezTo>
                    <a:pt x="24721" y="26993"/>
                    <a:pt x="24705" y="26992"/>
                    <a:pt x="24689" y="26992"/>
                  </a:cubicBezTo>
                  <a:close/>
                  <a:moveTo>
                    <a:pt x="31053" y="27571"/>
                  </a:moveTo>
                  <a:cubicBezTo>
                    <a:pt x="31015" y="27571"/>
                    <a:pt x="30977" y="27575"/>
                    <a:pt x="30938" y="27585"/>
                  </a:cubicBezTo>
                  <a:cubicBezTo>
                    <a:pt x="30876" y="27600"/>
                    <a:pt x="30823" y="27676"/>
                    <a:pt x="30809" y="27783"/>
                  </a:cubicBezTo>
                  <a:cubicBezTo>
                    <a:pt x="30730" y="28362"/>
                    <a:pt x="31068" y="28686"/>
                    <a:pt x="31410" y="28887"/>
                  </a:cubicBezTo>
                  <a:lnTo>
                    <a:pt x="31410" y="28887"/>
                  </a:lnTo>
                  <a:cubicBezTo>
                    <a:pt x="31375" y="28910"/>
                    <a:pt x="31344" y="28939"/>
                    <a:pt x="31319" y="28974"/>
                  </a:cubicBezTo>
                  <a:cubicBezTo>
                    <a:pt x="31307" y="28995"/>
                    <a:pt x="31295" y="29016"/>
                    <a:pt x="31283" y="29038"/>
                  </a:cubicBezTo>
                  <a:cubicBezTo>
                    <a:pt x="31267" y="29071"/>
                    <a:pt x="31260" y="29103"/>
                    <a:pt x="31261" y="29135"/>
                  </a:cubicBezTo>
                  <a:cubicBezTo>
                    <a:pt x="31257" y="29167"/>
                    <a:pt x="31260" y="29197"/>
                    <a:pt x="31273" y="29224"/>
                  </a:cubicBezTo>
                  <a:cubicBezTo>
                    <a:pt x="31282" y="29252"/>
                    <a:pt x="31298" y="29275"/>
                    <a:pt x="31321" y="29290"/>
                  </a:cubicBezTo>
                  <a:cubicBezTo>
                    <a:pt x="31340" y="29311"/>
                    <a:pt x="31366" y="29324"/>
                    <a:pt x="31396" y="29331"/>
                  </a:cubicBezTo>
                  <a:cubicBezTo>
                    <a:pt x="31411" y="29334"/>
                    <a:pt x="31427" y="29336"/>
                    <a:pt x="31442" y="29336"/>
                  </a:cubicBezTo>
                  <a:cubicBezTo>
                    <a:pt x="31468" y="29336"/>
                    <a:pt x="31494" y="29331"/>
                    <a:pt x="31521" y="29322"/>
                  </a:cubicBezTo>
                  <a:cubicBezTo>
                    <a:pt x="31541" y="29313"/>
                    <a:pt x="31561" y="29305"/>
                    <a:pt x="31582" y="29295"/>
                  </a:cubicBezTo>
                  <a:cubicBezTo>
                    <a:pt x="31623" y="29271"/>
                    <a:pt x="31657" y="29239"/>
                    <a:pt x="31685" y="29200"/>
                  </a:cubicBezTo>
                  <a:cubicBezTo>
                    <a:pt x="31697" y="29179"/>
                    <a:pt x="31709" y="29159"/>
                    <a:pt x="31721" y="29138"/>
                  </a:cubicBezTo>
                  <a:cubicBezTo>
                    <a:pt x="31734" y="29109"/>
                    <a:pt x="31742" y="29081"/>
                    <a:pt x="31743" y="29053"/>
                  </a:cubicBezTo>
                  <a:lnTo>
                    <a:pt x="31743" y="29053"/>
                  </a:lnTo>
                  <a:cubicBezTo>
                    <a:pt x="31798" y="29078"/>
                    <a:pt x="31849" y="29099"/>
                    <a:pt x="31893" y="29119"/>
                  </a:cubicBezTo>
                  <a:cubicBezTo>
                    <a:pt x="32071" y="29201"/>
                    <a:pt x="32272" y="29253"/>
                    <a:pt x="32479" y="29253"/>
                  </a:cubicBezTo>
                  <a:cubicBezTo>
                    <a:pt x="32823" y="29253"/>
                    <a:pt x="33186" y="29109"/>
                    <a:pt x="33499" y="28714"/>
                  </a:cubicBezTo>
                  <a:cubicBezTo>
                    <a:pt x="33609" y="28577"/>
                    <a:pt x="33547" y="28352"/>
                    <a:pt x="33450" y="28351"/>
                  </a:cubicBezTo>
                  <a:cubicBezTo>
                    <a:pt x="32960" y="28343"/>
                    <a:pt x="32517" y="28362"/>
                    <a:pt x="32068" y="28130"/>
                  </a:cubicBezTo>
                  <a:cubicBezTo>
                    <a:pt x="31753" y="27967"/>
                    <a:pt x="31417" y="27571"/>
                    <a:pt x="31053" y="27571"/>
                  </a:cubicBezTo>
                  <a:close/>
                  <a:moveTo>
                    <a:pt x="23077" y="29320"/>
                  </a:moveTo>
                  <a:cubicBezTo>
                    <a:pt x="23052" y="29320"/>
                    <a:pt x="23026" y="29327"/>
                    <a:pt x="22999" y="29341"/>
                  </a:cubicBezTo>
                  <a:cubicBezTo>
                    <a:pt x="22979" y="29357"/>
                    <a:pt x="22959" y="29372"/>
                    <a:pt x="22939" y="29388"/>
                  </a:cubicBezTo>
                  <a:cubicBezTo>
                    <a:pt x="22899" y="29427"/>
                    <a:pt x="22864" y="29479"/>
                    <a:pt x="22835" y="29543"/>
                  </a:cubicBezTo>
                  <a:cubicBezTo>
                    <a:pt x="22824" y="29577"/>
                    <a:pt x="22812" y="29611"/>
                    <a:pt x="22800" y="29646"/>
                  </a:cubicBezTo>
                  <a:cubicBezTo>
                    <a:pt x="22784" y="29700"/>
                    <a:pt x="22776" y="29755"/>
                    <a:pt x="22777" y="29808"/>
                  </a:cubicBezTo>
                  <a:cubicBezTo>
                    <a:pt x="22773" y="29861"/>
                    <a:pt x="22777" y="29910"/>
                    <a:pt x="22789" y="29954"/>
                  </a:cubicBezTo>
                  <a:cubicBezTo>
                    <a:pt x="22799" y="30001"/>
                    <a:pt x="22815" y="30037"/>
                    <a:pt x="22837" y="30063"/>
                  </a:cubicBezTo>
                  <a:cubicBezTo>
                    <a:pt x="22857" y="30098"/>
                    <a:pt x="22882" y="30121"/>
                    <a:pt x="22913" y="30130"/>
                  </a:cubicBezTo>
                  <a:cubicBezTo>
                    <a:pt x="22928" y="30136"/>
                    <a:pt x="22944" y="30139"/>
                    <a:pt x="22959" y="30139"/>
                  </a:cubicBezTo>
                  <a:cubicBezTo>
                    <a:pt x="22985" y="30139"/>
                    <a:pt x="23011" y="30131"/>
                    <a:pt x="23037" y="30117"/>
                  </a:cubicBezTo>
                  <a:cubicBezTo>
                    <a:pt x="23058" y="30102"/>
                    <a:pt x="23079" y="30087"/>
                    <a:pt x="23098" y="30071"/>
                  </a:cubicBezTo>
                  <a:cubicBezTo>
                    <a:pt x="23139" y="30032"/>
                    <a:pt x="23173" y="29980"/>
                    <a:pt x="23202" y="29916"/>
                  </a:cubicBezTo>
                  <a:cubicBezTo>
                    <a:pt x="23213" y="29881"/>
                    <a:pt x="23226" y="29846"/>
                    <a:pt x="23237" y="29812"/>
                  </a:cubicBezTo>
                  <a:cubicBezTo>
                    <a:pt x="23253" y="29757"/>
                    <a:pt x="23260" y="29703"/>
                    <a:pt x="23259" y="29651"/>
                  </a:cubicBezTo>
                  <a:cubicBezTo>
                    <a:pt x="23263" y="29598"/>
                    <a:pt x="23260" y="29549"/>
                    <a:pt x="23248" y="29505"/>
                  </a:cubicBezTo>
                  <a:cubicBezTo>
                    <a:pt x="23238" y="29458"/>
                    <a:pt x="23223" y="29422"/>
                    <a:pt x="23200" y="29395"/>
                  </a:cubicBezTo>
                  <a:cubicBezTo>
                    <a:pt x="23180" y="29360"/>
                    <a:pt x="23155" y="29338"/>
                    <a:pt x="23124" y="29329"/>
                  </a:cubicBezTo>
                  <a:cubicBezTo>
                    <a:pt x="23109" y="29323"/>
                    <a:pt x="23093" y="29320"/>
                    <a:pt x="23077" y="29320"/>
                  </a:cubicBezTo>
                  <a:close/>
                  <a:moveTo>
                    <a:pt x="42159" y="30126"/>
                  </a:moveTo>
                  <a:cubicBezTo>
                    <a:pt x="42134" y="30126"/>
                    <a:pt x="42108" y="30131"/>
                    <a:pt x="42081" y="30139"/>
                  </a:cubicBezTo>
                  <a:cubicBezTo>
                    <a:pt x="42061" y="30149"/>
                    <a:pt x="42040" y="30158"/>
                    <a:pt x="42020" y="30167"/>
                  </a:cubicBezTo>
                  <a:cubicBezTo>
                    <a:pt x="41980" y="30191"/>
                    <a:pt x="41946" y="30222"/>
                    <a:pt x="41917" y="30262"/>
                  </a:cubicBezTo>
                  <a:cubicBezTo>
                    <a:pt x="41905" y="30282"/>
                    <a:pt x="41893" y="30303"/>
                    <a:pt x="41881" y="30325"/>
                  </a:cubicBezTo>
                  <a:cubicBezTo>
                    <a:pt x="41866" y="30358"/>
                    <a:pt x="41859" y="30390"/>
                    <a:pt x="41860" y="30422"/>
                  </a:cubicBezTo>
                  <a:cubicBezTo>
                    <a:pt x="41855" y="30454"/>
                    <a:pt x="41859" y="30484"/>
                    <a:pt x="41871" y="30511"/>
                  </a:cubicBezTo>
                  <a:cubicBezTo>
                    <a:pt x="41880" y="30539"/>
                    <a:pt x="41896" y="30562"/>
                    <a:pt x="41919" y="30577"/>
                  </a:cubicBezTo>
                  <a:cubicBezTo>
                    <a:pt x="41938" y="30598"/>
                    <a:pt x="41963" y="30612"/>
                    <a:pt x="41994" y="30618"/>
                  </a:cubicBezTo>
                  <a:cubicBezTo>
                    <a:pt x="42009" y="30621"/>
                    <a:pt x="42025" y="30623"/>
                    <a:pt x="42040" y="30623"/>
                  </a:cubicBezTo>
                  <a:cubicBezTo>
                    <a:pt x="42066" y="30623"/>
                    <a:pt x="42092" y="30619"/>
                    <a:pt x="42120" y="30610"/>
                  </a:cubicBezTo>
                  <a:cubicBezTo>
                    <a:pt x="42139" y="30600"/>
                    <a:pt x="42160" y="30592"/>
                    <a:pt x="42180" y="30583"/>
                  </a:cubicBezTo>
                  <a:cubicBezTo>
                    <a:pt x="42220" y="30558"/>
                    <a:pt x="42254" y="30527"/>
                    <a:pt x="42283" y="30487"/>
                  </a:cubicBezTo>
                  <a:cubicBezTo>
                    <a:pt x="42295" y="30467"/>
                    <a:pt x="42307" y="30446"/>
                    <a:pt x="42318" y="30425"/>
                  </a:cubicBezTo>
                  <a:cubicBezTo>
                    <a:pt x="42335" y="30392"/>
                    <a:pt x="42342" y="30359"/>
                    <a:pt x="42341" y="30327"/>
                  </a:cubicBezTo>
                  <a:cubicBezTo>
                    <a:pt x="42345" y="30295"/>
                    <a:pt x="42341" y="30265"/>
                    <a:pt x="42330" y="30238"/>
                  </a:cubicBezTo>
                  <a:cubicBezTo>
                    <a:pt x="42320" y="30210"/>
                    <a:pt x="42304" y="30188"/>
                    <a:pt x="42281" y="30172"/>
                  </a:cubicBezTo>
                  <a:cubicBezTo>
                    <a:pt x="42261" y="30151"/>
                    <a:pt x="42237" y="30137"/>
                    <a:pt x="42205" y="30131"/>
                  </a:cubicBezTo>
                  <a:cubicBezTo>
                    <a:pt x="42190" y="30128"/>
                    <a:pt x="42175" y="30126"/>
                    <a:pt x="42159" y="30126"/>
                  </a:cubicBezTo>
                  <a:close/>
                  <a:moveTo>
                    <a:pt x="13334" y="27798"/>
                  </a:moveTo>
                  <a:cubicBezTo>
                    <a:pt x="13119" y="27798"/>
                    <a:pt x="12907" y="27837"/>
                    <a:pt x="12708" y="27926"/>
                  </a:cubicBezTo>
                  <a:cubicBezTo>
                    <a:pt x="12588" y="27980"/>
                    <a:pt x="12471" y="28057"/>
                    <a:pt x="12407" y="28172"/>
                  </a:cubicBezTo>
                  <a:cubicBezTo>
                    <a:pt x="12282" y="28392"/>
                    <a:pt x="12395" y="28686"/>
                    <a:pt x="12593" y="28845"/>
                  </a:cubicBezTo>
                  <a:cubicBezTo>
                    <a:pt x="13038" y="29203"/>
                    <a:pt x="13736" y="29301"/>
                    <a:pt x="14256" y="29497"/>
                  </a:cubicBezTo>
                  <a:cubicBezTo>
                    <a:pt x="14912" y="29745"/>
                    <a:pt x="15506" y="30130"/>
                    <a:pt x="16157" y="30391"/>
                  </a:cubicBezTo>
                  <a:cubicBezTo>
                    <a:pt x="16548" y="30548"/>
                    <a:pt x="16976" y="30658"/>
                    <a:pt x="17395" y="30658"/>
                  </a:cubicBezTo>
                  <a:cubicBezTo>
                    <a:pt x="17671" y="30658"/>
                    <a:pt x="17943" y="30610"/>
                    <a:pt x="18198" y="30498"/>
                  </a:cubicBezTo>
                  <a:cubicBezTo>
                    <a:pt x="18278" y="30463"/>
                    <a:pt x="18368" y="30401"/>
                    <a:pt x="18361" y="30313"/>
                  </a:cubicBezTo>
                  <a:cubicBezTo>
                    <a:pt x="18357" y="30275"/>
                    <a:pt x="18335" y="30240"/>
                    <a:pt x="18312" y="30209"/>
                  </a:cubicBezTo>
                  <a:cubicBezTo>
                    <a:pt x="17825" y="29551"/>
                    <a:pt x="16908" y="29436"/>
                    <a:pt x="16162" y="29099"/>
                  </a:cubicBezTo>
                  <a:cubicBezTo>
                    <a:pt x="15585" y="28838"/>
                    <a:pt x="15090" y="28425"/>
                    <a:pt x="14530" y="28131"/>
                  </a:cubicBezTo>
                  <a:cubicBezTo>
                    <a:pt x="14163" y="27938"/>
                    <a:pt x="13742" y="27798"/>
                    <a:pt x="13334" y="27798"/>
                  </a:cubicBezTo>
                  <a:close/>
                  <a:moveTo>
                    <a:pt x="27751" y="33524"/>
                  </a:moveTo>
                  <a:cubicBezTo>
                    <a:pt x="27718" y="33524"/>
                    <a:pt x="27684" y="33532"/>
                    <a:pt x="27649" y="33547"/>
                  </a:cubicBezTo>
                  <a:cubicBezTo>
                    <a:pt x="27624" y="33560"/>
                    <a:pt x="27599" y="33574"/>
                    <a:pt x="27575" y="33588"/>
                  </a:cubicBezTo>
                  <a:cubicBezTo>
                    <a:pt x="27526" y="33623"/>
                    <a:pt x="27482" y="33668"/>
                    <a:pt x="27446" y="33723"/>
                  </a:cubicBezTo>
                  <a:cubicBezTo>
                    <a:pt x="27429" y="33752"/>
                    <a:pt x="27414" y="33781"/>
                    <a:pt x="27398" y="33811"/>
                  </a:cubicBezTo>
                  <a:cubicBezTo>
                    <a:pt x="27377" y="33856"/>
                    <a:pt x="27364" y="33902"/>
                    <a:pt x="27363" y="33945"/>
                  </a:cubicBezTo>
                  <a:cubicBezTo>
                    <a:pt x="27355" y="33990"/>
                    <a:pt x="27356" y="34030"/>
                    <a:pt x="27367" y="34066"/>
                  </a:cubicBezTo>
                  <a:cubicBezTo>
                    <a:pt x="27376" y="34105"/>
                    <a:pt x="27392" y="34134"/>
                    <a:pt x="27417" y="34155"/>
                  </a:cubicBezTo>
                  <a:cubicBezTo>
                    <a:pt x="27438" y="34182"/>
                    <a:pt x="27466" y="34200"/>
                    <a:pt x="27500" y="34206"/>
                  </a:cubicBezTo>
                  <a:cubicBezTo>
                    <a:pt x="27514" y="34210"/>
                    <a:pt x="27529" y="34211"/>
                    <a:pt x="27544" y="34211"/>
                  </a:cubicBezTo>
                  <a:cubicBezTo>
                    <a:pt x="27576" y="34211"/>
                    <a:pt x="27610" y="34204"/>
                    <a:pt x="27646" y="34189"/>
                  </a:cubicBezTo>
                  <a:cubicBezTo>
                    <a:pt x="27671" y="34175"/>
                    <a:pt x="27696" y="34162"/>
                    <a:pt x="27719" y="34147"/>
                  </a:cubicBezTo>
                  <a:cubicBezTo>
                    <a:pt x="27769" y="34112"/>
                    <a:pt x="27813" y="34068"/>
                    <a:pt x="27849" y="34013"/>
                  </a:cubicBezTo>
                  <a:cubicBezTo>
                    <a:pt x="27865" y="33984"/>
                    <a:pt x="27881" y="33955"/>
                    <a:pt x="27896" y="33925"/>
                  </a:cubicBezTo>
                  <a:cubicBezTo>
                    <a:pt x="27918" y="33879"/>
                    <a:pt x="27931" y="33833"/>
                    <a:pt x="27933" y="33790"/>
                  </a:cubicBezTo>
                  <a:cubicBezTo>
                    <a:pt x="27940" y="33745"/>
                    <a:pt x="27939" y="33705"/>
                    <a:pt x="27928" y="33669"/>
                  </a:cubicBezTo>
                  <a:cubicBezTo>
                    <a:pt x="27919" y="33630"/>
                    <a:pt x="27903" y="33601"/>
                    <a:pt x="27878" y="33581"/>
                  </a:cubicBezTo>
                  <a:cubicBezTo>
                    <a:pt x="27857" y="33553"/>
                    <a:pt x="27830" y="33535"/>
                    <a:pt x="27795" y="33529"/>
                  </a:cubicBezTo>
                  <a:cubicBezTo>
                    <a:pt x="27781" y="33526"/>
                    <a:pt x="27766" y="33524"/>
                    <a:pt x="27751" y="33524"/>
                  </a:cubicBezTo>
                  <a:close/>
                  <a:moveTo>
                    <a:pt x="6892" y="27679"/>
                  </a:moveTo>
                  <a:cubicBezTo>
                    <a:pt x="6445" y="27679"/>
                    <a:pt x="5977" y="27755"/>
                    <a:pt x="5636" y="28201"/>
                  </a:cubicBezTo>
                  <a:cubicBezTo>
                    <a:pt x="5261" y="28691"/>
                    <a:pt x="5178" y="29454"/>
                    <a:pt x="5122" y="30142"/>
                  </a:cubicBezTo>
                  <a:cubicBezTo>
                    <a:pt x="5067" y="30813"/>
                    <a:pt x="5013" y="31485"/>
                    <a:pt x="4959" y="32156"/>
                  </a:cubicBezTo>
                  <a:cubicBezTo>
                    <a:pt x="4929" y="32518"/>
                    <a:pt x="4900" y="32888"/>
                    <a:pt x="4956" y="33230"/>
                  </a:cubicBezTo>
                  <a:cubicBezTo>
                    <a:pt x="5071" y="33928"/>
                    <a:pt x="5517" y="34370"/>
                    <a:pt x="5974" y="34651"/>
                  </a:cubicBezTo>
                  <a:cubicBezTo>
                    <a:pt x="6449" y="34942"/>
                    <a:pt x="6968" y="35119"/>
                    <a:pt x="7503" y="35150"/>
                  </a:cubicBezTo>
                  <a:cubicBezTo>
                    <a:pt x="7574" y="35154"/>
                    <a:pt x="7646" y="35156"/>
                    <a:pt x="7719" y="35156"/>
                  </a:cubicBezTo>
                  <a:cubicBezTo>
                    <a:pt x="9421" y="35156"/>
                    <a:pt x="11728" y="34016"/>
                    <a:pt x="11285" y="30989"/>
                  </a:cubicBezTo>
                  <a:cubicBezTo>
                    <a:pt x="11141" y="30010"/>
                    <a:pt x="10739" y="29149"/>
                    <a:pt x="10172" y="28607"/>
                  </a:cubicBezTo>
                  <a:cubicBezTo>
                    <a:pt x="9322" y="27794"/>
                    <a:pt x="8194" y="27727"/>
                    <a:pt x="7122" y="27684"/>
                  </a:cubicBezTo>
                  <a:cubicBezTo>
                    <a:pt x="7047" y="27681"/>
                    <a:pt x="6970" y="27679"/>
                    <a:pt x="6892" y="27679"/>
                  </a:cubicBezTo>
                  <a:close/>
                  <a:moveTo>
                    <a:pt x="22612" y="33275"/>
                  </a:moveTo>
                  <a:cubicBezTo>
                    <a:pt x="22423" y="33275"/>
                    <a:pt x="22223" y="33347"/>
                    <a:pt x="22117" y="33488"/>
                  </a:cubicBezTo>
                  <a:cubicBezTo>
                    <a:pt x="21816" y="33881"/>
                    <a:pt x="21374" y="34151"/>
                    <a:pt x="21020" y="34500"/>
                  </a:cubicBezTo>
                  <a:cubicBezTo>
                    <a:pt x="20953" y="34547"/>
                    <a:pt x="20905" y="34599"/>
                    <a:pt x="20878" y="34653"/>
                  </a:cubicBezTo>
                  <a:cubicBezTo>
                    <a:pt x="20801" y="34724"/>
                    <a:pt x="20781" y="34826"/>
                    <a:pt x="20851" y="34898"/>
                  </a:cubicBezTo>
                  <a:cubicBezTo>
                    <a:pt x="20858" y="34906"/>
                    <a:pt x="20867" y="34913"/>
                    <a:pt x="20875" y="34919"/>
                  </a:cubicBezTo>
                  <a:cubicBezTo>
                    <a:pt x="20944" y="35079"/>
                    <a:pt x="21132" y="35208"/>
                    <a:pt x="21353" y="35208"/>
                  </a:cubicBezTo>
                  <a:cubicBezTo>
                    <a:pt x="21377" y="35208"/>
                    <a:pt x="21401" y="35207"/>
                    <a:pt x="21426" y="35204"/>
                  </a:cubicBezTo>
                  <a:cubicBezTo>
                    <a:pt x="21768" y="35160"/>
                    <a:pt x="22066" y="35018"/>
                    <a:pt x="22323" y="34826"/>
                  </a:cubicBezTo>
                  <a:cubicBezTo>
                    <a:pt x="22701" y="34612"/>
                    <a:pt x="22992" y="34268"/>
                    <a:pt x="23114" y="33910"/>
                  </a:cubicBezTo>
                  <a:cubicBezTo>
                    <a:pt x="23196" y="33667"/>
                    <a:pt x="23130" y="33441"/>
                    <a:pt x="22864" y="33324"/>
                  </a:cubicBezTo>
                  <a:cubicBezTo>
                    <a:pt x="22790" y="33291"/>
                    <a:pt x="22702" y="33275"/>
                    <a:pt x="22612" y="33275"/>
                  </a:cubicBezTo>
                  <a:close/>
                  <a:moveTo>
                    <a:pt x="23103" y="36580"/>
                  </a:moveTo>
                  <a:cubicBezTo>
                    <a:pt x="23036" y="36580"/>
                    <a:pt x="22961" y="36604"/>
                    <a:pt x="22877" y="36659"/>
                  </a:cubicBezTo>
                  <a:cubicBezTo>
                    <a:pt x="22616" y="36826"/>
                    <a:pt x="22435" y="37313"/>
                    <a:pt x="22455" y="37734"/>
                  </a:cubicBezTo>
                  <a:cubicBezTo>
                    <a:pt x="22471" y="38040"/>
                    <a:pt x="22583" y="38297"/>
                    <a:pt x="22685" y="38507"/>
                  </a:cubicBezTo>
                  <a:cubicBezTo>
                    <a:pt x="22845" y="38838"/>
                    <a:pt x="22904" y="39286"/>
                    <a:pt x="23122" y="39520"/>
                  </a:cubicBezTo>
                  <a:cubicBezTo>
                    <a:pt x="23155" y="39555"/>
                    <a:pt x="23198" y="39572"/>
                    <a:pt x="23245" y="39572"/>
                  </a:cubicBezTo>
                  <a:cubicBezTo>
                    <a:pt x="23355" y="39572"/>
                    <a:pt x="23486" y="39477"/>
                    <a:pt x="23551" y="39297"/>
                  </a:cubicBezTo>
                  <a:cubicBezTo>
                    <a:pt x="23748" y="38755"/>
                    <a:pt x="23722" y="38268"/>
                    <a:pt x="23662" y="37759"/>
                  </a:cubicBezTo>
                  <a:cubicBezTo>
                    <a:pt x="23599" y="37231"/>
                    <a:pt x="23453" y="36580"/>
                    <a:pt x="23103" y="36580"/>
                  </a:cubicBezTo>
                  <a:close/>
                  <a:moveTo>
                    <a:pt x="25993" y="36271"/>
                  </a:moveTo>
                  <a:cubicBezTo>
                    <a:pt x="25716" y="36271"/>
                    <a:pt x="25449" y="36494"/>
                    <a:pt x="25275" y="36980"/>
                  </a:cubicBezTo>
                  <a:cubicBezTo>
                    <a:pt x="25108" y="37447"/>
                    <a:pt x="25131" y="38087"/>
                    <a:pt x="25382" y="38293"/>
                  </a:cubicBezTo>
                  <a:cubicBezTo>
                    <a:pt x="25857" y="38685"/>
                    <a:pt x="26150" y="39392"/>
                    <a:pt x="26558" y="39902"/>
                  </a:cubicBezTo>
                  <a:cubicBezTo>
                    <a:pt x="26610" y="40007"/>
                    <a:pt x="26671" y="40074"/>
                    <a:pt x="26740" y="40102"/>
                  </a:cubicBezTo>
                  <a:cubicBezTo>
                    <a:pt x="26776" y="40152"/>
                    <a:pt x="26823" y="40179"/>
                    <a:pt x="26873" y="40179"/>
                  </a:cubicBezTo>
                  <a:cubicBezTo>
                    <a:pt x="26934" y="40179"/>
                    <a:pt x="27000" y="40139"/>
                    <a:pt x="27059" y="40051"/>
                  </a:cubicBezTo>
                  <a:cubicBezTo>
                    <a:pt x="27069" y="40035"/>
                    <a:pt x="27079" y="40016"/>
                    <a:pt x="27090" y="39998"/>
                  </a:cubicBezTo>
                  <a:cubicBezTo>
                    <a:pt x="27333" y="39784"/>
                    <a:pt x="27548" y="39317"/>
                    <a:pt x="27542" y="38866"/>
                  </a:cubicBezTo>
                  <a:cubicBezTo>
                    <a:pt x="27535" y="38251"/>
                    <a:pt x="27391" y="37758"/>
                    <a:pt x="27175" y="37364"/>
                  </a:cubicBezTo>
                  <a:cubicBezTo>
                    <a:pt x="26947" y="36752"/>
                    <a:pt x="26537" y="36355"/>
                    <a:pt x="26082" y="36279"/>
                  </a:cubicBezTo>
                  <a:cubicBezTo>
                    <a:pt x="26052" y="36274"/>
                    <a:pt x="26023" y="36271"/>
                    <a:pt x="25993" y="36271"/>
                  </a:cubicBezTo>
                  <a:close/>
                  <a:moveTo>
                    <a:pt x="31873" y="31374"/>
                  </a:moveTo>
                  <a:cubicBezTo>
                    <a:pt x="31243" y="31374"/>
                    <a:pt x="30789" y="31910"/>
                    <a:pt x="30703" y="33373"/>
                  </a:cubicBezTo>
                  <a:cubicBezTo>
                    <a:pt x="30623" y="34725"/>
                    <a:pt x="31772" y="36247"/>
                    <a:pt x="32539" y="36948"/>
                  </a:cubicBezTo>
                  <a:cubicBezTo>
                    <a:pt x="33678" y="37985"/>
                    <a:pt x="35254" y="39103"/>
                    <a:pt x="36453" y="39934"/>
                  </a:cubicBezTo>
                  <a:cubicBezTo>
                    <a:pt x="36914" y="40255"/>
                    <a:pt x="37414" y="40285"/>
                    <a:pt x="37894" y="40309"/>
                  </a:cubicBezTo>
                  <a:cubicBezTo>
                    <a:pt x="38251" y="40327"/>
                    <a:pt x="38611" y="40344"/>
                    <a:pt x="38967" y="40344"/>
                  </a:cubicBezTo>
                  <a:cubicBezTo>
                    <a:pt x="39678" y="40344"/>
                    <a:pt x="40378" y="40276"/>
                    <a:pt x="41029" y="40007"/>
                  </a:cubicBezTo>
                  <a:cubicBezTo>
                    <a:pt x="41443" y="39836"/>
                    <a:pt x="41849" y="39565"/>
                    <a:pt x="42074" y="39063"/>
                  </a:cubicBezTo>
                  <a:cubicBezTo>
                    <a:pt x="42300" y="38562"/>
                    <a:pt x="42292" y="37782"/>
                    <a:pt x="41956" y="37268"/>
                  </a:cubicBezTo>
                  <a:cubicBezTo>
                    <a:pt x="41718" y="36904"/>
                    <a:pt x="41374" y="36742"/>
                    <a:pt x="41051" y="36638"/>
                  </a:cubicBezTo>
                  <a:cubicBezTo>
                    <a:pt x="39628" y="36174"/>
                    <a:pt x="38118" y="36393"/>
                    <a:pt x="36818" y="35266"/>
                  </a:cubicBezTo>
                  <a:cubicBezTo>
                    <a:pt x="35951" y="34513"/>
                    <a:pt x="33397" y="31374"/>
                    <a:pt x="31873" y="31374"/>
                  </a:cubicBezTo>
                  <a:close/>
                  <a:moveTo>
                    <a:pt x="33313" y="40939"/>
                  </a:moveTo>
                  <a:cubicBezTo>
                    <a:pt x="33296" y="40939"/>
                    <a:pt x="33279" y="40943"/>
                    <a:pt x="33261" y="40951"/>
                  </a:cubicBezTo>
                  <a:cubicBezTo>
                    <a:pt x="33230" y="40956"/>
                    <a:pt x="33199" y="40975"/>
                    <a:pt x="33169" y="41007"/>
                  </a:cubicBezTo>
                  <a:cubicBezTo>
                    <a:pt x="33138" y="41035"/>
                    <a:pt x="33112" y="41072"/>
                    <a:pt x="33090" y="41119"/>
                  </a:cubicBezTo>
                  <a:cubicBezTo>
                    <a:pt x="33063" y="41161"/>
                    <a:pt x="33043" y="41210"/>
                    <a:pt x="33030" y="41266"/>
                  </a:cubicBezTo>
                  <a:cubicBezTo>
                    <a:pt x="33024" y="41302"/>
                    <a:pt x="33017" y="41340"/>
                    <a:pt x="33010" y="41376"/>
                  </a:cubicBezTo>
                  <a:cubicBezTo>
                    <a:pt x="33002" y="41447"/>
                    <a:pt x="33005" y="41514"/>
                    <a:pt x="33020" y="41574"/>
                  </a:cubicBezTo>
                  <a:cubicBezTo>
                    <a:pt x="33029" y="41601"/>
                    <a:pt x="33038" y="41626"/>
                    <a:pt x="33048" y="41653"/>
                  </a:cubicBezTo>
                  <a:cubicBezTo>
                    <a:pt x="33071" y="41702"/>
                    <a:pt x="33104" y="41735"/>
                    <a:pt x="33143" y="41750"/>
                  </a:cubicBezTo>
                  <a:cubicBezTo>
                    <a:pt x="33157" y="41756"/>
                    <a:pt x="33171" y="41759"/>
                    <a:pt x="33186" y="41759"/>
                  </a:cubicBezTo>
                  <a:cubicBezTo>
                    <a:pt x="33203" y="41759"/>
                    <a:pt x="33220" y="41755"/>
                    <a:pt x="33237" y="41748"/>
                  </a:cubicBezTo>
                  <a:cubicBezTo>
                    <a:pt x="33268" y="41741"/>
                    <a:pt x="33299" y="41723"/>
                    <a:pt x="33329" y="41691"/>
                  </a:cubicBezTo>
                  <a:cubicBezTo>
                    <a:pt x="33360" y="41663"/>
                    <a:pt x="33386" y="41625"/>
                    <a:pt x="33408" y="41579"/>
                  </a:cubicBezTo>
                  <a:cubicBezTo>
                    <a:pt x="33435" y="41536"/>
                    <a:pt x="33455" y="41488"/>
                    <a:pt x="33468" y="41432"/>
                  </a:cubicBezTo>
                  <a:cubicBezTo>
                    <a:pt x="33475" y="41396"/>
                    <a:pt x="33482" y="41359"/>
                    <a:pt x="33489" y="41322"/>
                  </a:cubicBezTo>
                  <a:cubicBezTo>
                    <a:pt x="33496" y="41251"/>
                    <a:pt x="33493" y="41184"/>
                    <a:pt x="33478" y="41124"/>
                  </a:cubicBezTo>
                  <a:cubicBezTo>
                    <a:pt x="33469" y="41097"/>
                    <a:pt x="33460" y="41071"/>
                    <a:pt x="33450" y="41044"/>
                  </a:cubicBezTo>
                  <a:cubicBezTo>
                    <a:pt x="33427" y="40996"/>
                    <a:pt x="33395" y="40964"/>
                    <a:pt x="33355" y="40948"/>
                  </a:cubicBezTo>
                  <a:cubicBezTo>
                    <a:pt x="33341" y="40942"/>
                    <a:pt x="33327" y="40939"/>
                    <a:pt x="33313" y="40939"/>
                  </a:cubicBezTo>
                  <a:close/>
                </a:path>
              </a:pathLst>
            </a:custGeom>
            <a:solidFill>
              <a:srgbClr val="572303">
                <a:alpha val="2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52"/>
          <p:cNvGrpSpPr/>
          <p:nvPr/>
        </p:nvGrpSpPr>
        <p:grpSpPr>
          <a:xfrm rot="5400000">
            <a:off x="1613667" y="4602748"/>
            <a:ext cx="1514514" cy="1514444"/>
            <a:chOff x="4483825" y="2548575"/>
            <a:chExt cx="806150" cy="798000"/>
          </a:xfrm>
        </p:grpSpPr>
        <p:sp>
          <p:nvSpPr>
            <p:cNvPr id="1900" name="Google Shape;1900;p52"/>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1" name="Google Shape;1911;p52"/>
          <p:cNvSpPr/>
          <p:nvPr/>
        </p:nvSpPr>
        <p:spPr>
          <a:xfrm rot="8100000">
            <a:off x="-348583" y="-503226"/>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rot="5400000">
            <a:off x="7761286" y="913254"/>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a:extLst>
              <a:ext uri="{FF2B5EF4-FFF2-40B4-BE49-F238E27FC236}">
                <a16:creationId xmlns:a16="http://schemas.microsoft.com/office/drawing/2014/main" id="{47F307EB-DE66-5457-9910-CE3A757F4974}"/>
              </a:ext>
            </a:extLst>
          </p:cNvPr>
          <p:cNvPicPr>
            <a:picLocks noChangeAspect="1"/>
          </p:cNvPicPr>
          <p:nvPr/>
        </p:nvPicPr>
        <p:blipFill>
          <a:blip r:embed="rId3"/>
          <a:stretch>
            <a:fillRect/>
          </a:stretch>
        </p:blipFill>
        <p:spPr>
          <a:xfrm>
            <a:off x="2393411" y="1054274"/>
            <a:ext cx="3659481" cy="3677722"/>
          </a:xfrm>
          <a:prstGeom prst="rect">
            <a:avLst/>
          </a:prstGeom>
        </p:spPr>
      </p:pic>
      <p:sp>
        <p:nvSpPr>
          <p:cNvPr id="9" name="Title 8">
            <a:extLst>
              <a:ext uri="{FF2B5EF4-FFF2-40B4-BE49-F238E27FC236}">
                <a16:creationId xmlns:a16="http://schemas.microsoft.com/office/drawing/2014/main" id="{66D71FE5-B97A-3A50-FFA0-15E667941C11}"/>
              </a:ext>
            </a:extLst>
          </p:cNvPr>
          <p:cNvSpPr>
            <a:spLocks noGrp="1"/>
          </p:cNvSpPr>
          <p:nvPr>
            <p:ph type="title"/>
          </p:nvPr>
        </p:nvSpPr>
        <p:spPr>
          <a:xfrm>
            <a:off x="-298738" y="183465"/>
            <a:ext cx="7704000" cy="572700"/>
          </a:xfrm>
        </p:spPr>
        <p:txBody>
          <a:bodyPr/>
          <a:lstStyle/>
          <a:p>
            <a:r>
              <a:rPr lang="en-GB" dirty="0"/>
              <a:t>LOGIN PAGE:</a:t>
            </a:r>
            <a:endParaRPr lang="en-US" dirty="0"/>
          </a:p>
        </p:txBody>
      </p:sp>
      <p:sp>
        <p:nvSpPr>
          <p:cNvPr id="10" name="Text Placeholder 9">
            <a:extLst>
              <a:ext uri="{FF2B5EF4-FFF2-40B4-BE49-F238E27FC236}">
                <a16:creationId xmlns:a16="http://schemas.microsoft.com/office/drawing/2014/main" id="{0E9E2676-62E6-B545-C57D-25D113716BF4}"/>
              </a:ext>
            </a:extLst>
          </p:cNvPr>
          <p:cNvSpPr>
            <a:spLocks noGrp="1"/>
          </p:cNvSpPr>
          <p:nvPr>
            <p:ph type="body" idx="1"/>
          </p:nvPr>
        </p:nvSpPr>
        <p:spPr>
          <a:xfrm>
            <a:off x="5892549" y="1744027"/>
            <a:ext cx="2995951" cy="2546608"/>
          </a:xfrm>
        </p:spPr>
        <p:txBody>
          <a:bodyPr/>
          <a:lstStyle/>
          <a:p>
            <a:pPr algn="just"/>
            <a:r>
              <a:rPr lang="en-GB" sz="1400" dirty="0"/>
              <a:t>User have to enter their login credentials</a:t>
            </a:r>
          </a:p>
          <a:p>
            <a:pPr algn="just"/>
            <a:r>
              <a:rPr lang="en-GB" sz="1400" dirty="0"/>
              <a:t>Username and Password </a:t>
            </a:r>
            <a:endParaRPr lang="en-GB" dirty="0"/>
          </a:p>
          <a:p>
            <a:pPr algn="just"/>
            <a:r>
              <a:rPr lang="en-GB" sz="1400" dirty="0"/>
              <a:t>If the login credentials provided are correct the it gets redirected to profile page else “Invalid username and password” will be displayed.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4" name="Google Shape;2024;p54"/>
          <p:cNvSpPr txBox="1">
            <a:spLocks noGrp="1"/>
          </p:cNvSpPr>
          <p:nvPr>
            <p:ph type="title"/>
          </p:nvPr>
        </p:nvSpPr>
        <p:spPr>
          <a:xfrm>
            <a:off x="251988" y="1934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SIGNUP PAGE:</a:t>
            </a:r>
            <a:endParaRPr dirty="0"/>
          </a:p>
        </p:txBody>
      </p:sp>
      <p:sp>
        <p:nvSpPr>
          <p:cNvPr id="2029" name="Google Shape;2029;p54"/>
          <p:cNvSpPr/>
          <p:nvPr/>
        </p:nvSpPr>
        <p:spPr>
          <a:xfrm>
            <a:off x="8101026" y="3275326"/>
            <a:ext cx="1516344" cy="1511001"/>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54"/>
          <p:cNvGrpSpPr/>
          <p:nvPr/>
        </p:nvGrpSpPr>
        <p:grpSpPr>
          <a:xfrm>
            <a:off x="-1068169" y="399043"/>
            <a:ext cx="1998365" cy="1978162"/>
            <a:chOff x="4483825" y="2548575"/>
            <a:chExt cx="806150" cy="798000"/>
          </a:xfrm>
        </p:grpSpPr>
        <p:sp>
          <p:nvSpPr>
            <p:cNvPr id="2031" name="Google Shape;2031;p54"/>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4"/>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4"/>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4"/>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4"/>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4"/>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4"/>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4"/>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4"/>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4"/>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4"/>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6" name="Google Shape;2046;p54"/>
          <p:cNvSpPr/>
          <p:nvPr/>
        </p:nvSpPr>
        <p:spPr>
          <a:xfrm rot="8100000">
            <a:off x="-26133" y="2881199"/>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4"/>
          <p:cNvSpPr/>
          <p:nvPr/>
        </p:nvSpPr>
        <p:spPr>
          <a:xfrm rot="5400000">
            <a:off x="7028374" y="-2746"/>
            <a:ext cx="353064" cy="35853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8" name="Google Shape;2048;p54"/>
          <p:cNvGrpSpPr/>
          <p:nvPr/>
        </p:nvGrpSpPr>
        <p:grpSpPr>
          <a:xfrm>
            <a:off x="8017955" y="332327"/>
            <a:ext cx="822107" cy="798079"/>
            <a:chOff x="4497775" y="375075"/>
            <a:chExt cx="1161825" cy="1120425"/>
          </a:xfrm>
        </p:grpSpPr>
        <p:sp>
          <p:nvSpPr>
            <p:cNvPr id="2049" name="Google Shape;2049;p54"/>
            <p:cNvSpPr/>
            <p:nvPr/>
          </p:nvSpPr>
          <p:spPr>
            <a:xfrm>
              <a:off x="4677875" y="1224875"/>
              <a:ext cx="201600" cy="156375"/>
            </a:xfrm>
            <a:custGeom>
              <a:avLst/>
              <a:gdLst/>
              <a:ahLst/>
              <a:cxnLst/>
              <a:rect l="l" t="t" r="r" b="b"/>
              <a:pathLst>
                <a:path w="8064" h="6255" extrusionOk="0">
                  <a:moveTo>
                    <a:pt x="4032" y="0"/>
                  </a:moveTo>
                  <a:cubicBezTo>
                    <a:pt x="8" y="0"/>
                    <a:pt x="1" y="6254"/>
                    <a:pt x="4032" y="6254"/>
                  </a:cubicBezTo>
                  <a:cubicBezTo>
                    <a:pt x="8057" y="6254"/>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4"/>
            <p:cNvSpPr/>
            <p:nvPr/>
          </p:nvSpPr>
          <p:spPr>
            <a:xfrm>
              <a:off x="4615375" y="555675"/>
              <a:ext cx="201575" cy="156400"/>
            </a:xfrm>
            <a:custGeom>
              <a:avLst/>
              <a:gdLst/>
              <a:ahLst/>
              <a:cxnLst/>
              <a:rect l="l" t="t" r="r" b="b"/>
              <a:pathLst>
                <a:path w="8063" h="6256" extrusionOk="0">
                  <a:moveTo>
                    <a:pt x="4031" y="0"/>
                  </a:moveTo>
                  <a:cubicBezTo>
                    <a:pt x="8" y="0"/>
                    <a:pt x="0" y="6255"/>
                    <a:pt x="4031" y="6255"/>
                  </a:cubicBezTo>
                  <a:cubicBezTo>
                    <a:pt x="8056" y="6255"/>
                    <a:pt x="8063"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4"/>
            <p:cNvSpPr/>
            <p:nvPr/>
          </p:nvSpPr>
          <p:spPr>
            <a:xfrm>
              <a:off x="5288225" y="463025"/>
              <a:ext cx="157200" cy="158775"/>
            </a:xfrm>
            <a:custGeom>
              <a:avLst/>
              <a:gdLst/>
              <a:ahLst/>
              <a:cxnLst/>
              <a:rect l="l" t="t" r="r" b="b"/>
              <a:pathLst>
                <a:path w="6288" h="6351" extrusionOk="0">
                  <a:moveTo>
                    <a:pt x="3244" y="0"/>
                  </a:moveTo>
                  <a:cubicBezTo>
                    <a:pt x="3211" y="0"/>
                    <a:pt x="3177" y="1"/>
                    <a:pt x="3144" y="2"/>
                  </a:cubicBezTo>
                  <a:cubicBezTo>
                    <a:pt x="2867" y="39"/>
                    <a:pt x="2590" y="76"/>
                    <a:pt x="2312" y="113"/>
                  </a:cubicBezTo>
                  <a:cubicBezTo>
                    <a:pt x="1783" y="262"/>
                    <a:pt x="1323" y="530"/>
                    <a:pt x="932" y="918"/>
                  </a:cubicBezTo>
                  <a:cubicBezTo>
                    <a:pt x="769" y="1128"/>
                    <a:pt x="606" y="1340"/>
                    <a:pt x="443" y="1550"/>
                  </a:cubicBezTo>
                  <a:cubicBezTo>
                    <a:pt x="161" y="2038"/>
                    <a:pt x="18" y="2564"/>
                    <a:pt x="17" y="3128"/>
                  </a:cubicBezTo>
                  <a:lnTo>
                    <a:pt x="17" y="3221"/>
                  </a:lnTo>
                  <a:cubicBezTo>
                    <a:pt x="1" y="3652"/>
                    <a:pt x="90" y="4054"/>
                    <a:pt x="286" y="4426"/>
                  </a:cubicBezTo>
                  <a:cubicBezTo>
                    <a:pt x="412" y="4814"/>
                    <a:pt x="628" y="5149"/>
                    <a:pt x="933" y="5433"/>
                  </a:cubicBezTo>
                  <a:cubicBezTo>
                    <a:pt x="1216" y="5738"/>
                    <a:pt x="1551" y="5953"/>
                    <a:pt x="1939" y="6080"/>
                  </a:cubicBezTo>
                  <a:cubicBezTo>
                    <a:pt x="2282" y="6260"/>
                    <a:pt x="2651" y="6351"/>
                    <a:pt x="3044" y="6351"/>
                  </a:cubicBezTo>
                  <a:cubicBezTo>
                    <a:pt x="3077" y="6351"/>
                    <a:pt x="3110" y="6350"/>
                    <a:pt x="3144" y="6349"/>
                  </a:cubicBezTo>
                  <a:lnTo>
                    <a:pt x="3975" y="6237"/>
                  </a:lnTo>
                  <a:cubicBezTo>
                    <a:pt x="4505" y="6089"/>
                    <a:pt x="4965" y="5821"/>
                    <a:pt x="5355" y="5433"/>
                  </a:cubicBezTo>
                  <a:cubicBezTo>
                    <a:pt x="5518" y="5222"/>
                    <a:pt x="5681" y="5011"/>
                    <a:pt x="5844" y="4800"/>
                  </a:cubicBezTo>
                  <a:cubicBezTo>
                    <a:pt x="6127" y="4313"/>
                    <a:pt x="6269" y="3787"/>
                    <a:pt x="6271" y="3221"/>
                  </a:cubicBezTo>
                  <a:lnTo>
                    <a:pt x="6271" y="3130"/>
                  </a:lnTo>
                  <a:cubicBezTo>
                    <a:pt x="6288" y="2698"/>
                    <a:pt x="6198" y="2297"/>
                    <a:pt x="6002" y="1925"/>
                  </a:cubicBezTo>
                  <a:cubicBezTo>
                    <a:pt x="5875" y="1537"/>
                    <a:pt x="5660" y="1201"/>
                    <a:pt x="5355" y="918"/>
                  </a:cubicBezTo>
                  <a:cubicBezTo>
                    <a:pt x="5072" y="613"/>
                    <a:pt x="4736" y="397"/>
                    <a:pt x="4349" y="271"/>
                  </a:cubicBezTo>
                  <a:cubicBezTo>
                    <a:pt x="4005" y="90"/>
                    <a:pt x="3637"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4"/>
            <p:cNvSpPr/>
            <p:nvPr/>
          </p:nvSpPr>
          <p:spPr>
            <a:xfrm>
              <a:off x="4971975" y="375075"/>
              <a:ext cx="201575" cy="156375"/>
            </a:xfrm>
            <a:custGeom>
              <a:avLst/>
              <a:gdLst/>
              <a:ahLst/>
              <a:cxnLst/>
              <a:rect l="l" t="t" r="r" b="b"/>
              <a:pathLst>
                <a:path w="8063" h="6255" extrusionOk="0">
                  <a:moveTo>
                    <a:pt x="4031" y="0"/>
                  </a:moveTo>
                  <a:cubicBezTo>
                    <a:pt x="6" y="0"/>
                    <a:pt x="0" y="6254"/>
                    <a:pt x="4031" y="6254"/>
                  </a:cubicBezTo>
                  <a:cubicBezTo>
                    <a:pt x="8055" y="6254"/>
                    <a:pt x="8062" y="0"/>
                    <a:pt x="4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4"/>
            <p:cNvSpPr/>
            <p:nvPr/>
          </p:nvSpPr>
          <p:spPr>
            <a:xfrm>
              <a:off x="5388750" y="1178550"/>
              <a:ext cx="201575" cy="156375"/>
            </a:xfrm>
            <a:custGeom>
              <a:avLst/>
              <a:gdLst/>
              <a:ahLst/>
              <a:cxnLst/>
              <a:rect l="l" t="t" r="r" b="b"/>
              <a:pathLst>
                <a:path w="8063" h="6255" extrusionOk="0">
                  <a:moveTo>
                    <a:pt x="4032" y="0"/>
                  </a:moveTo>
                  <a:cubicBezTo>
                    <a:pt x="8" y="0"/>
                    <a:pt x="1" y="6255"/>
                    <a:pt x="4032" y="6255"/>
                  </a:cubicBezTo>
                  <a:cubicBezTo>
                    <a:pt x="8057" y="6255"/>
                    <a:pt x="8063" y="0"/>
                    <a:pt x="4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4"/>
            <p:cNvSpPr/>
            <p:nvPr/>
          </p:nvSpPr>
          <p:spPr>
            <a:xfrm>
              <a:off x="5269725" y="801125"/>
              <a:ext cx="159475" cy="158700"/>
            </a:xfrm>
            <a:custGeom>
              <a:avLst/>
              <a:gdLst/>
              <a:ahLst/>
              <a:cxnLst/>
              <a:rect l="l" t="t" r="r" b="b"/>
              <a:pathLst>
                <a:path w="6379" h="6348" extrusionOk="0">
                  <a:moveTo>
                    <a:pt x="3236" y="0"/>
                  </a:moveTo>
                  <a:cubicBezTo>
                    <a:pt x="2958" y="38"/>
                    <a:pt x="2681" y="75"/>
                    <a:pt x="2405" y="113"/>
                  </a:cubicBezTo>
                  <a:cubicBezTo>
                    <a:pt x="1874" y="261"/>
                    <a:pt x="1414" y="529"/>
                    <a:pt x="1024" y="916"/>
                  </a:cubicBezTo>
                  <a:lnTo>
                    <a:pt x="932" y="1009"/>
                  </a:lnTo>
                  <a:cubicBezTo>
                    <a:pt x="627" y="1293"/>
                    <a:pt x="412" y="1628"/>
                    <a:pt x="285" y="2016"/>
                  </a:cubicBezTo>
                  <a:cubicBezTo>
                    <a:pt x="90" y="2388"/>
                    <a:pt x="0" y="2789"/>
                    <a:pt x="16" y="3221"/>
                  </a:cubicBezTo>
                  <a:cubicBezTo>
                    <a:pt x="0" y="3651"/>
                    <a:pt x="90" y="4053"/>
                    <a:pt x="285" y="4425"/>
                  </a:cubicBezTo>
                  <a:cubicBezTo>
                    <a:pt x="412" y="4813"/>
                    <a:pt x="627" y="5148"/>
                    <a:pt x="932" y="5432"/>
                  </a:cubicBezTo>
                  <a:cubicBezTo>
                    <a:pt x="1143" y="5595"/>
                    <a:pt x="1353" y="5758"/>
                    <a:pt x="1565" y="5921"/>
                  </a:cubicBezTo>
                  <a:cubicBezTo>
                    <a:pt x="2053" y="6204"/>
                    <a:pt x="2579" y="6346"/>
                    <a:pt x="3143" y="6347"/>
                  </a:cubicBezTo>
                  <a:lnTo>
                    <a:pt x="3974" y="6236"/>
                  </a:lnTo>
                  <a:cubicBezTo>
                    <a:pt x="4504" y="6087"/>
                    <a:pt x="4964" y="5819"/>
                    <a:pt x="5355" y="5431"/>
                  </a:cubicBezTo>
                  <a:cubicBezTo>
                    <a:pt x="5386" y="5400"/>
                    <a:pt x="5417" y="5370"/>
                    <a:pt x="5446" y="5339"/>
                  </a:cubicBezTo>
                  <a:cubicBezTo>
                    <a:pt x="5752" y="5056"/>
                    <a:pt x="5967" y="4720"/>
                    <a:pt x="6093" y="4333"/>
                  </a:cubicBezTo>
                  <a:cubicBezTo>
                    <a:pt x="6289" y="3960"/>
                    <a:pt x="6379" y="3558"/>
                    <a:pt x="6362" y="3128"/>
                  </a:cubicBezTo>
                  <a:cubicBezTo>
                    <a:pt x="6379" y="2698"/>
                    <a:pt x="6289" y="2295"/>
                    <a:pt x="6093" y="1923"/>
                  </a:cubicBezTo>
                  <a:cubicBezTo>
                    <a:pt x="5967" y="1535"/>
                    <a:pt x="5752" y="1200"/>
                    <a:pt x="5446" y="916"/>
                  </a:cubicBezTo>
                  <a:lnTo>
                    <a:pt x="4814" y="427"/>
                  </a:lnTo>
                  <a:cubicBezTo>
                    <a:pt x="4326" y="145"/>
                    <a:pt x="3800" y="2"/>
                    <a:pt x="3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4"/>
            <p:cNvSpPr/>
            <p:nvPr/>
          </p:nvSpPr>
          <p:spPr>
            <a:xfrm>
              <a:off x="4497775" y="867475"/>
              <a:ext cx="293200" cy="227450"/>
            </a:xfrm>
            <a:custGeom>
              <a:avLst/>
              <a:gdLst/>
              <a:ahLst/>
              <a:cxnLst/>
              <a:rect l="l" t="t" r="r" b="b"/>
              <a:pathLst>
                <a:path w="11728" h="9098" extrusionOk="0">
                  <a:moveTo>
                    <a:pt x="5865" y="0"/>
                  </a:moveTo>
                  <a:cubicBezTo>
                    <a:pt x="11" y="0"/>
                    <a:pt x="1" y="9097"/>
                    <a:pt x="5865" y="9097"/>
                  </a:cubicBezTo>
                  <a:cubicBezTo>
                    <a:pt x="11718" y="9097"/>
                    <a:pt x="11728" y="0"/>
                    <a:pt x="5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4"/>
            <p:cNvSpPr/>
            <p:nvPr/>
          </p:nvSpPr>
          <p:spPr>
            <a:xfrm>
              <a:off x="5007200" y="1268050"/>
              <a:ext cx="293200" cy="227450"/>
            </a:xfrm>
            <a:custGeom>
              <a:avLst/>
              <a:gdLst/>
              <a:ahLst/>
              <a:cxnLst/>
              <a:rect l="l" t="t" r="r" b="b"/>
              <a:pathLst>
                <a:path w="11728" h="9098" extrusionOk="0">
                  <a:moveTo>
                    <a:pt x="5864" y="1"/>
                  </a:moveTo>
                  <a:cubicBezTo>
                    <a:pt x="11" y="1"/>
                    <a:pt x="0" y="9098"/>
                    <a:pt x="5864" y="9098"/>
                  </a:cubicBezTo>
                  <a:cubicBezTo>
                    <a:pt x="11717" y="9098"/>
                    <a:pt x="11728" y="1"/>
                    <a:pt x="5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4"/>
            <p:cNvSpPr/>
            <p:nvPr/>
          </p:nvSpPr>
          <p:spPr>
            <a:xfrm>
              <a:off x="4868550" y="846150"/>
              <a:ext cx="348200" cy="270100"/>
            </a:xfrm>
            <a:custGeom>
              <a:avLst/>
              <a:gdLst/>
              <a:ahLst/>
              <a:cxnLst/>
              <a:rect l="l" t="t" r="r" b="b"/>
              <a:pathLst>
                <a:path w="13928" h="10804" extrusionOk="0">
                  <a:moveTo>
                    <a:pt x="6965" y="0"/>
                  </a:moveTo>
                  <a:cubicBezTo>
                    <a:pt x="13" y="0"/>
                    <a:pt x="1" y="10803"/>
                    <a:pt x="6965" y="10803"/>
                  </a:cubicBezTo>
                  <a:cubicBezTo>
                    <a:pt x="13916" y="10803"/>
                    <a:pt x="13927" y="0"/>
                    <a:pt x="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4"/>
            <p:cNvSpPr/>
            <p:nvPr/>
          </p:nvSpPr>
          <p:spPr>
            <a:xfrm>
              <a:off x="5048575" y="613250"/>
              <a:ext cx="238225" cy="184800"/>
            </a:xfrm>
            <a:custGeom>
              <a:avLst/>
              <a:gdLst/>
              <a:ahLst/>
              <a:cxnLst/>
              <a:rect l="l" t="t" r="r" b="b"/>
              <a:pathLst>
                <a:path w="9529" h="7392" extrusionOk="0">
                  <a:moveTo>
                    <a:pt x="4764" y="1"/>
                  </a:moveTo>
                  <a:cubicBezTo>
                    <a:pt x="8" y="1"/>
                    <a:pt x="1" y="7391"/>
                    <a:pt x="4764" y="7391"/>
                  </a:cubicBezTo>
                  <a:cubicBezTo>
                    <a:pt x="9521" y="7391"/>
                    <a:pt x="9529" y="1"/>
                    <a:pt x="4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4"/>
            <p:cNvSpPr/>
            <p:nvPr/>
          </p:nvSpPr>
          <p:spPr>
            <a:xfrm>
              <a:off x="5421375" y="960575"/>
              <a:ext cx="238225" cy="184800"/>
            </a:xfrm>
            <a:custGeom>
              <a:avLst/>
              <a:gdLst/>
              <a:ahLst/>
              <a:cxnLst/>
              <a:rect l="l" t="t" r="r" b="b"/>
              <a:pathLst>
                <a:path w="9529" h="7392" extrusionOk="0">
                  <a:moveTo>
                    <a:pt x="4765" y="0"/>
                  </a:moveTo>
                  <a:cubicBezTo>
                    <a:pt x="9" y="0"/>
                    <a:pt x="0" y="7392"/>
                    <a:pt x="4765" y="7392"/>
                  </a:cubicBezTo>
                  <a:cubicBezTo>
                    <a:pt x="9520" y="7392"/>
                    <a:pt x="9529" y="0"/>
                    <a:pt x="4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4"/>
            <p:cNvSpPr/>
            <p:nvPr/>
          </p:nvSpPr>
          <p:spPr>
            <a:xfrm>
              <a:off x="4964400" y="577475"/>
              <a:ext cx="91650" cy="71100"/>
            </a:xfrm>
            <a:custGeom>
              <a:avLst/>
              <a:gdLst/>
              <a:ahLst/>
              <a:cxnLst/>
              <a:rect l="l" t="t" r="r" b="b"/>
              <a:pathLst>
                <a:path w="3666" h="2844" extrusionOk="0">
                  <a:moveTo>
                    <a:pt x="1834" y="1"/>
                  </a:moveTo>
                  <a:cubicBezTo>
                    <a:pt x="4" y="1"/>
                    <a:pt x="1" y="2844"/>
                    <a:pt x="1834" y="2844"/>
                  </a:cubicBezTo>
                  <a:cubicBezTo>
                    <a:pt x="3663" y="2844"/>
                    <a:pt x="3666"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4"/>
            <p:cNvSpPr/>
            <p:nvPr/>
          </p:nvSpPr>
          <p:spPr>
            <a:xfrm>
              <a:off x="4864850" y="424675"/>
              <a:ext cx="91650" cy="71075"/>
            </a:xfrm>
            <a:custGeom>
              <a:avLst/>
              <a:gdLst/>
              <a:ahLst/>
              <a:cxnLst/>
              <a:rect l="l" t="t" r="r" b="b"/>
              <a:pathLst>
                <a:path w="3666"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4"/>
            <p:cNvSpPr/>
            <p:nvPr/>
          </p:nvSpPr>
          <p:spPr>
            <a:xfrm>
              <a:off x="4797700" y="762725"/>
              <a:ext cx="91650" cy="71100"/>
            </a:xfrm>
            <a:custGeom>
              <a:avLst/>
              <a:gdLst/>
              <a:ahLst/>
              <a:cxnLst/>
              <a:rect l="l" t="t" r="r" b="b"/>
              <a:pathLst>
                <a:path w="3666" h="2844"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4"/>
            <p:cNvSpPr/>
            <p:nvPr/>
          </p:nvSpPr>
          <p:spPr>
            <a:xfrm>
              <a:off x="4536050" y="744200"/>
              <a:ext cx="91650" cy="71100"/>
            </a:xfrm>
            <a:custGeom>
              <a:avLst/>
              <a:gdLst/>
              <a:ahLst/>
              <a:cxnLst/>
              <a:rect l="l" t="t" r="r" b="b"/>
              <a:pathLst>
                <a:path w="3666" h="2844" extrusionOk="0">
                  <a:moveTo>
                    <a:pt x="1832" y="1"/>
                  </a:moveTo>
                  <a:cubicBezTo>
                    <a:pt x="3" y="1"/>
                    <a:pt x="0" y="2843"/>
                    <a:pt x="1832" y="2843"/>
                  </a:cubicBezTo>
                  <a:cubicBezTo>
                    <a:pt x="3662" y="2843"/>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4"/>
            <p:cNvSpPr/>
            <p:nvPr/>
          </p:nvSpPr>
          <p:spPr>
            <a:xfrm>
              <a:off x="4593950" y="1172575"/>
              <a:ext cx="91625" cy="71075"/>
            </a:xfrm>
            <a:custGeom>
              <a:avLst/>
              <a:gdLst/>
              <a:ahLst/>
              <a:cxnLst/>
              <a:rect l="l" t="t" r="r" b="b"/>
              <a:pathLst>
                <a:path w="3665" h="2843" extrusionOk="0">
                  <a:moveTo>
                    <a:pt x="1832" y="0"/>
                  </a:moveTo>
                  <a:cubicBezTo>
                    <a:pt x="3" y="0"/>
                    <a:pt x="0" y="2843"/>
                    <a:pt x="1832" y="2843"/>
                  </a:cubicBezTo>
                  <a:cubicBezTo>
                    <a:pt x="3661" y="2843"/>
                    <a:pt x="3664"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4"/>
            <p:cNvSpPr/>
            <p:nvPr/>
          </p:nvSpPr>
          <p:spPr>
            <a:xfrm>
              <a:off x="4806950" y="1073000"/>
              <a:ext cx="91650" cy="71100"/>
            </a:xfrm>
            <a:custGeom>
              <a:avLst/>
              <a:gdLst/>
              <a:ahLst/>
              <a:cxnLst/>
              <a:rect l="l" t="t" r="r" b="b"/>
              <a:pathLst>
                <a:path w="3666" h="2844" extrusionOk="0">
                  <a:moveTo>
                    <a:pt x="1833" y="0"/>
                  </a:moveTo>
                  <a:cubicBezTo>
                    <a:pt x="4"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4"/>
            <p:cNvSpPr/>
            <p:nvPr/>
          </p:nvSpPr>
          <p:spPr>
            <a:xfrm>
              <a:off x="4945900" y="1214250"/>
              <a:ext cx="91650" cy="71075"/>
            </a:xfrm>
            <a:custGeom>
              <a:avLst/>
              <a:gdLst/>
              <a:ahLst/>
              <a:cxnLst/>
              <a:rect l="l" t="t" r="r" b="b"/>
              <a:pathLst>
                <a:path w="3666" h="2843" extrusionOk="0">
                  <a:moveTo>
                    <a:pt x="1832" y="0"/>
                  </a:moveTo>
                  <a:cubicBezTo>
                    <a:pt x="3" y="0"/>
                    <a:pt x="0" y="2843"/>
                    <a:pt x="1832" y="2843"/>
                  </a:cubicBezTo>
                  <a:cubicBezTo>
                    <a:pt x="3662" y="2843"/>
                    <a:pt x="3665"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4"/>
            <p:cNvSpPr/>
            <p:nvPr/>
          </p:nvSpPr>
          <p:spPr>
            <a:xfrm>
              <a:off x="4894950" y="1404125"/>
              <a:ext cx="91625" cy="71075"/>
            </a:xfrm>
            <a:custGeom>
              <a:avLst/>
              <a:gdLst/>
              <a:ahLst/>
              <a:cxnLst/>
              <a:rect l="l" t="t" r="r" b="b"/>
              <a:pathLst>
                <a:path w="3665" h="2843" extrusionOk="0">
                  <a:moveTo>
                    <a:pt x="1833" y="0"/>
                  </a:moveTo>
                  <a:cubicBezTo>
                    <a:pt x="3" y="0"/>
                    <a:pt x="0" y="2843"/>
                    <a:pt x="1833" y="2843"/>
                  </a:cubicBezTo>
                  <a:cubicBezTo>
                    <a:pt x="3662" y="2843"/>
                    <a:pt x="3665" y="0"/>
                    <a:pt x="1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4"/>
            <p:cNvSpPr/>
            <p:nvPr/>
          </p:nvSpPr>
          <p:spPr>
            <a:xfrm>
              <a:off x="5177450" y="1107725"/>
              <a:ext cx="91650" cy="71100"/>
            </a:xfrm>
            <a:custGeom>
              <a:avLst/>
              <a:gdLst/>
              <a:ahLst/>
              <a:cxnLst/>
              <a:rect l="l" t="t" r="r" b="b"/>
              <a:pathLst>
                <a:path w="3666" h="2844" extrusionOk="0">
                  <a:moveTo>
                    <a:pt x="1832" y="1"/>
                  </a:moveTo>
                  <a:cubicBezTo>
                    <a:pt x="3" y="1"/>
                    <a:pt x="0" y="2844"/>
                    <a:pt x="1832" y="2844"/>
                  </a:cubicBezTo>
                  <a:cubicBezTo>
                    <a:pt x="3662" y="2844"/>
                    <a:pt x="3665" y="1"/>
                    <a:pt x="1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4"/>
            <p:cNvSpPr/>
            <p:nvPr/>
          </p:nvSpPr>
          <p:spPr>
            <a:xfrm>
              <a:off x="5316375" y="672400"/>
              <a:ext cx="91650" cy="71100"/>
            </a:xfrm>
            <a:custGeom>
              <a:avLst/>
              <a:gdLst/>
              <a:ahLst/>
              <a:cxnLst/>
              <a:rect l="l" t="t" r="r" b="b"/>
              <a:pathLst>
                <a:path w="3666" h="2844" extrusionOk="0">
                  <a:moveTo>
                    <a:pt x="1833" y="1"/>
                  </a:moveTo>
                  <a:cubicBezTo>
                    <a:pt x="3" y="1"/>
                    <a:pt x="0"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4"/>
            <p:cNvSpPr/>
            <p:nvPr/>
          </p:nvSpPr>
          <p:spPr>
            <a:xfrm>
              <a:off x="5158925" y="496425"/>
              <a:ext cx="91625" cy="71100"/>
            </a:xfrm>
            <a:custGeom>
              <a:avLst/>
              <a:gdLst/>
              <a:ahLst/>
              <a:cxnLst/>
              <a:rect l="l" t="t" r="r" b="b"/>
              <a:pathLst>
                <a:path w="3665" h="2844" extrusionOk="0">
                  <a:moveTo>
                    <a:pt x="1833" y="1"/>
                  </a:moveTo>
                  <a:cubicBezTo>
                    <a:pt x="4" y="1"/>
                    <a:pt x="1" y="2844"/>
                    <a:pt x="1833" y="2844"/>
                  </a:cubicBezTo>
                  <a:cubicBezTo>
                    <a:pt x="3662" y="2844"/>
                    <a:pt x="3665" y="1"/>
                    <a:pt x="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4"/>
            <p:cNvSpPr/>
            <p:nvPr/>
          </p:nvSpPr>
          <p:spPr>
            <a:xfrm>
              <a:off x="5427825" y="604800"/>
              <a:ext cx="146600" cy="113725"/>
            </a:xfrm>
            <a:custGeom>
              <a:avLst/>
              <a:gdLst/>
              <a:ahLst/>
              <a:cxnLst/>
              <a:rect l="l" t="t" r="r" b="b"/>
              <a:pathLst>
                <a:path w="5864" h="4549" extrusionOk="0">
                  <a:moveTo>
                    <a:pt x="2932" y="0"/>
                  </a:moveTo>
                  <a:cubicBezTo>
                    <a:pt x="5" y="0"/>
                    <a:pt x="0" y="4548"/>
                    <a:pt x="2932" y="4548"/>
                  </a:cubicBezTo>
                  <a:cubicBezTo>
                    <a:pt x="5859" y="4548"/>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a:off x="5312450" y="1047350"/>
              <a:ext cx="115650" cy="114550"/>
            </a:xfrm>
            <a:custGeom>
              <a:avLst/>
              <a:gdLst/>
              <a:ahLst/>
              <a:cxnLst/>
              <a:rect l="l" t="t" r="r" b="b"/>
              <a:pathLst>
                <a:path w="4626" h="4582" extrusionOk="0">
                  <a:moveTo>
                    <a:pt x="2269" y="0"/>
                  </a:moveTo>
                  <a:cubicBezTo>
                    <a:pt x="2071" y="0"/>
                    <a:pt x="1872" y="24"/>
                    <a:pt x="1674" y="77"/>
                  </a:cubicBezTo>
                  <a:cubicBezTo>
                    <a:pt x="1493" y="154"/>
                    <a:pt x="1312" y="230"/>
                    <a:pt x="1131" y="306"/>
                  </a:cubicBezTo>
                  <a:cubicBezTo>
                    <a:pt x="789" y="509"/>
                    <a:pt x="517" y="781"/>
                    <a:pt x="315" y="1122"/>
                  </a:cubicBezTo>
                  <a:cubicBezTo>
                    <a:pt x="108" y="1469"/>
                    <a:pt x="0" y="1883"/>
                    <a:pt x="0" y="2286"/>
                  </a:cubicBezTo>
                  <a:cubicBezTo>
                    <a:pt x="0" y="2488"/>
                    <a:pt x="20" y="2700"/>
                    <a:pt x="82" y="2893"/>
                  </a:cubicBezTo>
                  <a:cubicBezTo>
                    <a:pt x="84" y="2899"/>
                    <a:pt x="309" y="3432"/>
                    <a:pt x="312" y="3438"/>
                  </a:cubicBezTo>
                  <a:cubicBezTo>
                    <a:pt x="404" y="3611"/>
                    <a:pt x="534" y="3765"/>
                    <a:pt x="672" y="3904"/>
                  </a:cubicBezTo>
                  <a:cubicBezTo>
                    <a:pt x="810" y="4043"/>
                    <a:pt x="965" y="4173"/>
                    <a:pt x="1138" y="4264"/>
                  </a:cubicBezTo>
                  <a:cubicBezTo>
                    <a:pt x="1203" y="4299"/>
                    <a:pt x="1486" y="4415"/>
                    <a:pt x="1491" y="4415"/>
                  </a:cubicBezTo>
                  <a:cubicBezTo>
                    <a:pt x="1492" y="4415"/>
                    <a:pt x="1492" y="4415"/>
                    <a:pt x="1492" y="4414"/>
                  </a:cubicBezTo>
                  <a:lnTo>
                    <a:pt x="1492" y="4414"/>
                  </a:lnTo>
                  <a:cubicBezTo>
                    <a:pt x="1556" y="4442"/>
                    <a:pt x="1621" y="4469"/>
                    <a:pt x="1686" y="4495"/>
                  </a:cubicBezTo>
                  <a:cubicBezTo>
                    <a:pt x="1687" y="4495"/>
                    <a:pt x="1688" y="4496"/>
                    <a:pt x="1689" y="4496"/>
                  </a:cubicBezTo>
                  <a:cubicBezTo>
                    <a:pt x="1890" y="4553"/>
                    <a:pt x="2104" y="4578"/>
                    <a:pt x="2313" y="4581"/>
                  </a:cubicBezTo>
                  <a:cubicBezTo>
                    <a:pt x="2314" y="4581"/>
                    <a:pt x="2316" y="4580"/>
                    <a:pt x="2318" y="4580"/>
                  </a:cubicBezTo>
                  <a:lnTo>
                    <a:pt x="2320" y="4580"/>
                  </a:lnTo>
                  <a:cubicBezTo>
                    <a:pt x="2412" y="4571"/>
                    <a:pt x="2503" y="4558"/>
                    <a:pt x="2595" y="4544"/>
                  </a:cubicBezTo>
                  <a:lnTo>
                    <a:pt x="2595" y="4544"/>
                  </a:lnTo>
                  <a:cubicBezTo>
                    <a:pt x="2594" y="4544"/>
                    <a:pt x="2595" y="4545"/>
                    <a:pt x="2596" y="4545"/>
                  </a:cubicBezTo>
                  <a:cubicBezTo>
                    <a:pt x="2613" y="4545"/>
                    <a:pt x="2858" y="4518"/>
                    <a:pt x="2936" y="4497"/>
                  </a:cubicBezTo>
                  <a:cubicBezTo>
                    <a:pt x="3284" y="4406"/>
                    <a:pt x="3708" y="4173"/>
                    <a:pt x="3953" y="3904"/>
                  </a:cubicBezTo>
                  <a:cubicBezTo>
                    <a:pt x="4021" y="3831"/>
                    <a:pt x="3910" y="3962"/>
                    <a:pt x="4134" y="3672"/>
                  </a:cubicBezTo>
                  <a:cubicBezTo>
                    <a:pt x="4193" y="3596"/>
                    <a:pt x="4253" y="3519"/>
                    <a:pt x="4312" y="3441"/>
                  </a:cubicBezTo>
                  <a:cubicBezTo>
                    <a:pt x="4313" y="3441"/>
                    <a:pt x="4313" y="3440"/>
                    <a:pt x="4313" y="3440"/>
                  </a:cubicBezTo>
                  <a:cubicBezTo>
                    <a:pt x="4315" y="3437"/>
                    <a:pt x="4542" y="2899"/>
                    <a:pt x="4543" y="2895"/>
                  </a:cubicBezTo>
                  <a:cubicBezTo>
                    <a:pt x="4544" y="2893"/>
                    <a:pt x="4544" y="2891"/>
                    <a:pt x="4544" y="2890"/>
                  </a:cubicBezTo>
                  <a:cubicBezTo>
                    <a:pt x="4588" y="2690"/>
                    <a:pt x="4615" y="2488"/>
                    <a:pt x="4626" y="2285"/>
                  </a:cubicBezTo>
                  <a:lnTo>
                    <a:pt x="4626" y="2283"/>
                  </a:lnTo>
                  <a:cubicBezTo>
                    <a:pt x="4626" y="2277"/>
                    <a:pt x="4545" y="1681"/>
                    <a:pt x="4544" y="1675"/>
                  </a:cubicBezTo>
                  <a:cubicBezTo>
                    <a:pt x="4500" y="1481"/>
                    <a:pt x="4409" y="1296"/>
                    <a:pt x="4311" y="1122"/>
                  </a:cubicBezTo>
                  <a:cubicBezTo>
                    <a:pt x="4168" y="858"/>
                    <a:pt x="3973" y="645"/>
                    <a:pt x="3725" y="485"/>
                  </a:cubicBezTo>
                  <a:cubicBezTo>
                    <a:pt x="3505" y="284"/>
                    <a:pt x="3247" y="148"/>
                    <a:pt x="2951" y="77"/>
                  </a:cubicBezTo>
                  <a:cubicBezTo>
                    <a:pt x="2775" y="22"/>
                    <a:pt x="2599" y="4"/>
                    <a:pt x="2424" y="4"/>
                  </a:cubicBezTo>
                  <a:cubicBezTo>
                    <a:pt x="2419" y="4"/>
                    <a:pt x="2414" y="4"/>
                    <a:pt x="2409" y="4"/>
                  </a:cubicBezTo>
                  <a:cubicBezTo>
                    <a:pt x="2362" y="2"/>
                    <a:pt x="2315" y="0"/>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a:off x="4904500" y="706650"/>
              <a:ext cx="146625" cy="113750"/>
            </a:xfrm>
            <a:custGeom>
              <a:avLst/>
              <a:gdLst/>
              <a:ahLst/>
              <a:cxnLst/>
              <a:rect l="l" t="t" r="r" b="b"/>
              <a:pathLst>
                <a:path w="5865" h="4550" extrusionOk="0">
                  <a:moveTo>
                    <a:pt x="2932" y="1"/>
                  </a:moveTo>
                  <a:cubicBezTo>
                    <a:pt x="6" y="1"/>
                    <a:pt x="1" y="4550"/>
                    <a:pt x="2932" y="4550"/>
                  </a:cubicBezTo>
                  <a:cubicBezTo>
                    <a:pt x="5860" y="4550"/>
                    <a:pt x="5865" y="1"/>
                    <a:pt x="2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a:off x="4735500" y="878025"/>
              <a:ext cx="146600" cy="113750"/>
            </a:xfrm>
            <a:custGeom>
              <a:avLst/>
              <a:gdLst/>
              <a:ahLst/>
              <a:cxnLst/>
              <a:rect l="l" t="t" r="r" b="b"/>
              <a:pathLst>
                <a:path w="5864" h="4550" extrusionOk="0">
                  <a:moveTo>
                    <a:pt x="2932" y="0"/>
                  </a:moveTo>
                  <a:cubicBezTo>
                    <a:pt x="4" y="0"/>
                    <a:pt x="0" y="4549"/>
                    <a:pt x="2932" y="4549"/>
                  </a:cubicBezTo>
                  <a:cubicBezTo>
                    <a:pt x="5858" y="4549"/>
                    <a:pt x="586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4"/>
            <p:cNvSpPr/>
            <p:nvPr/>
          </p:nvSpPr>
          <p:spPr>
            <a:xfrm>
              <a:off x="5443825" y="760250"/>
              <a:ext cx="109975" cy="85300"/>
            </a:xfrm>
            <a:custGeom>
              <a:avLst/>
              <a:gdLst/>
              <a:ahLst/>
              <a:cxnLst/>
              <a:rect l="l" t="t" r="r" b="b"/>
              <a:pathLst>
                <a:path w="4399" h="3412" extrusionOk="0">
                  <a:moveTo>
                    <a:pt x="2199" y="0"/>
                  </a:moveTo>
                  <a:cubicBezTo>
                    <a:pt x="4" y="0"/>
                    <a:pt x="1" y="3411"/>
                    <a:pt x="2199" y="3411"/>
                  </a:cubicBezTo>
                  <a:cubicBezTo>
                    <a:pt x="4395" y="3411"/>
                    <a:pt x="4398" y="0"/>
                    <a:pt x="2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4"/>
            <p:cNvSpPr/>
            <p:nvPr/>
          </p:nvSpPr>
          <p:spPr>
            <a:xfrm>
              <a:off x="5561700" y="878650"/>
              <a:ext cx="73350" cy="56900"/>
            </a:xfrm>
            <a:custGeom>
              <a:avLst/>
              <a:gdLst/>
              <a:ahLst/>
              <a:cxnLst/>
              <a:rect l="l" t="t" r="r" b="b"/>
              <a:pathLst>
                <a:path w="2934" h="2276" extrusionOk="0">
                  <a:moveTo>
                    <a:pt x="1467" y="1"/>
                  </a:moveTo>
                  <a:cubicBezTo>
                    <a:pt x="4" y="1"/>
                    <a:pt x="1" y="2275"/>
                    <a:pt x="1467" y="2275"/>
                  </a:cubicBezTo>
                  <a:cubicBezTo>
                    <a:pt x="2930" y="2275"/>
                    <a:pt x="2934"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a:off x="5545525" y="760575"/>
              <a:ext cx="73300" cy="56875"/>
            </a:xfrm>
            <a:custGeom>
              <a:avLst/>
              <a:gdLst/>
              <a:ahLst/>
              <a:cxnLst/>
              <a:rect l="l" t="t" r="r" b="b"/>
              <a:pathLst>
                <a:path w="2932" h="2275" extrusionOk="0">
                  <a:moveTo>
                    <a:pt x="1466" y="1"/>
                  </a:moveTo>
                  <a:cubicBezTo>
                    <a:pt x="2" y="1"/>
                    <a:pt x="0" y="2274"/>
                    <a:pt x="1466" y="2274"/>
                  </a:cubicBezTo>
                  <a:cubicBezTo>
                    <a:pt x="2930" y="2274"/>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a:off x="4804550" y="522075"/>
              <a:ext cx="73325" cy="56875"/>
            </a:xfrm>
            <a:custGeom>
              <a:avLst/>
              <a:gdLst/>
              <a:ahLst/>
              <a:cxnLst/>
              <a:rect l="l" t="t" r="r" b="b"/>
              <a:pathLst>
                <a:path w="2933" h="2275" extrusionOk="0">
                  <a:moveTo>
                    <a:pt x="1466" y="0"/>
                  </a:moveTo>
                  <a:cubicBezTo>
                    <a:pt x="3"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a:off x="5325550" y="1283875"/>
              <a:ext cx="73300" cy="56875"/>
            </a:xfrm>
            <a:custGeom>
              <a:avLst/>
              <a:gdLst/>
              <a:ahLst/>
              <a:cxnLst/>
              <a:rect l="l" t="t" r="r" b="b"/>
              <a:pathLst>
                <a:path w="2932" h="2275" extrusionOk="0">
                  <a:moveTo>
                    <a:pt x="1466" y="0"/>
                  </a:moveTo>
                  <a:cubicBezTo>
                    <a:pt x="2" y="0"/>
                    <a:pt x="0" y="2275"/>
                    <a:pt x="1466" y="2275"/>
                  </a:cubicBezTo>
                  <a:cubicBezTo>
                    <a:pt x="2929"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4"/>
            <p:cNvSpPr/>
            <p:nvPr/>
          </p:nvSpPr>
          <p:spPr>
            <a:xfrm>
              <a:off x="5209750" y="959700"/>
              <a:ext cx="73325" cy="56875"/>
            </a:xfrm>
            <a:custGeom>
              <a:avLst/>
              <a:gdLst/>
              <a:ahLst/>
              <a:cxnLst/>
              <a:rect l="l" t="t" r="r" b="b"/>
              <a:pathLst>
                <a:path w="2933" h="2275" extrusionOk="0">
                  <a:moveTo>
                    <a:pt x="1467" y="1"/>
                  </a:moveTo>
                  <a:cubicBezTo>
                    <a:pt x="3" y="1"/>
                    <a:pt x="1" y="2274"/>
                    <a:pt x="1467" y="2274"/>
                  </a:cubicBezTo>
                  <a:cubicBezTo>
                    <a:pt x="2930" y="2274"/>
                    <a:pt x="2932" y="1"/>
                    <a:pt x="1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4"/>
            <p:cNvSpPr/>
            <p:nvPr/>
          </p:nvSpPr>
          <p:spPr>
            <a:xfrm>
              <a:off x="4681825" y="758250"/>
              <a:ext cx="73325" cy="56900"/>
            </a:xfrm>
            <a:custGeom>
              <a:avLst/>
              <a:gdLst/>
              <a:ahLst/>
              <a:cxnLst/>
              <a:rect l="l" t="t" r="r" b="b"/>
              <a:pathLst>
                <a:path w="2933" h="2276" extrusionOk="0">
                  <a:moveTo>
                    <a:pt x="1466" y="1"/>
                  </a:moveTo>
                  <a:cubicBezTo>
                    <a:pt x="3" y="1"/>
                    <a:pt x="1"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4"/>
            <p:cNvSpPr/>
            <p:nvPr/>
          </p:nvSpPr>
          <p:spPr>
            <a:xfrm>
              <a:off x="4876325" y="1274600"/>
              <a:ext cx="73300" cy="56900"/>
            </a:xfrm>
            <a:custGeom>
              <a:avLst/>
              <a:gdLst/>
              <a:ahLst/>
              <a:cxnLst/>
              <a:rect l="l" t="t" r="r" b="b"/>
              <a:pathLst>
                <a:path w="2932" h="2276" extrusionOk="0">
                  <a:moveTo>
                    <a:pt x="1466" y="1"/>
                  </a:moveTo>
                  <a:cubicBezTo>
                    <a:pt x="3" y="1"/>
                    <a:pt x="0" y="2275"/>
                    <a:pt x="1466" y="2275"/>
                  </a:cubicBezTo>
                  <a:cubicBezTo>
                    <a:pt x="2930" y="2275"/>
                    <a:pt x="2932" y="1"/>
                    <a:pt x="1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a:off x="5286175" y="1378825"/>
              <a:ext cx="73300" cy="56875"/>
            </a:xfrm>
            <a:custGeom>
              <a:avLst/>
              <a:gdLst/>
              <a:ahLst/>
              <a:cxnLst/>
              <a:rect l="l" t="t" r="r" b="b"/>
              <a:pathLst>
                <a:path w="2932" h="2275" extrusionOk="0">
                  <a:moveTo>
                    <a:pt x="1466" y="0"/>
                  </a:moveTo>
                  <a:cubicBezTo>
                    <a:pt x="3" y="0"/>
                    <a:pt x="0"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a:off x="5075450" y="1175050"/>
              <a:ext cx="73325" cy="56875"/>
            </a:xfrm>
            <a:custGeom>
              <a:avLst/>
              <a:gdLst/>
              <a:ahLst/>
              <a:cxnLst/>
              <a:rect l="l" t="t" r="r" b="b"/>
              <a:pathLst>
                <a:path w="2933" h="2275" extrusionOk="0">
                  <a:moveTo>
                    <a:pt x="1466" y="0"/>
                  </a:moveTo>
                  <a:cubicBezTo>
                    <a:pt x="4" y="0"/>
                    <a:pt x="1" y="2275"/>
                    <a:pt x="1466" y="2275"/>
                  </a:cubicBezTo>
                  <a:cubicBezTo>
                    <a:pt x="2930" y="2275"/>
                    <a:pt x="2932"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10C2D605-C066-2CCA-B805-3041CA57EEEF}"/>
              </a:ext>
            </a:extLst>
          </p:cNvPr>
          <p:cNvSpPr>
            <a:spLocks noGrp="1"/>
          </p:cNvSpPr>
          <p:nvPr>
            <p:ph type="subTitle" idx="3"/>
          </p:nvPr>
        </p:nvSpPr>
        <p:spPr>
          <a:xfrm>
            <a:off x="5585157" y="1594728"/>
            <a:ext cx="3598033" cy="2518653"/>
          </a:xfrm>
        </p:spPr>
        <p:txBody>
          <a:bodyPr/>
          <a:lstStyle/>
          <a:p>
            <a:r>
              <a:rPr lang="en-GB" dirty="0"/>
              <a:t>Give a new user name which is non pre existent </a:t>
            </a:r>
          </a:p>
          <a:p>
            <a:r>
              <a:rPr lang="en-GB" dirty="0"/>
              <a:t>Give a unique password with 8 characters </a:t>
            </a:r>
          </a:p>
          <a:p>
            <a:r>
              <a:rPr lang="en-GB" dirty="0"/>
              <a:t>Confirm the password </a:t>
            </a:r>
          </a:p>
          <a:p>
            <a:r>
              <a:rPr lang="en-GB" dirty="0"/>
              <a:t>After filling required information click signing then it redirects you to profile page</a:t>
            </a:r>
          </a:p>
          <a:p>
            <a:r>
              <a:rPr lang="en-GB" dirty="0"/>
              <a:t>And you account will be created.</a:t>
            </a:r>
            <a:endParaRPr lang="en-US" dirty="0"/>
          </a:p>
        </p:txBody>
      </p:sp>
      <p:pic>
        <p:nvPicPr>
          <p:cNvPr id="2" name="Picture 2">
            <a:extLst>
              <a:ext uri="{FF2B5EF4-FFF2-40B4-BE49-F238E27FC236}">
                <a16:creationId xmlns:a16="http://schemas.microsoft.com/office/drawing/2014/main" id="{FCDD85BD-8D97-6AF8-9DDD-D0074BA208F7}"/>
              </a:ext>
            </a:extLst>
          </p:cNvPr>
          <p:cNvPicPr>
            <a:picLocks noChangeAspect="1"/>
          </p:cNvPicPr>
          <p:nvPr/>
        </p:nvPicPr>
        <p:blipFill>
          <a:blip r:embed="rId3"/>
          <a:stretch>
            <a:fillRect/>
          </a:stretch>
        </p:blipFill>
        <p:spPr>
          <a:xfrm>
            <a:off x="1151561" y="851986"/>
            <a:ext cx="4415055" cy="406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0"/>
        <p:cNvGrpSpPr/>
        <p:nvPr/>
      </p:nvGrpSpPr>
      <p:grpSpPr>
        <a:xfrm>
          <a:off x="0" y="0"/>
          <a:ext cx="0" cy="0"/>
          <a:chOff x="0" y="0"/>
          <a:chExt cx="0" cy="0"/>
        </a:xfrm>
      </p:grpSpPr>
      <p:sp>
        <p:nvSpPr>
          <p:cNvPr id="2813" name="Google Shape;2813;p6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600" b="1" dirty="0"/>
              <a:t>PROFILE PAGE:</a:t>
            </a:r>
            <a:endParaRPr sz="3600" b="1" dirty="0"/>
          </a:p>
        </p:txBody>
      </p:sp>
      <p:sp>
        <p:nvSpPr>
          <p:cNvPr id="3" name="Text Placeholder 2">
            <a:extLst>
              <a:ext uri="{FF2B5EF4-FFF2-40B4-BE49-F238E27FC236}">
                <a16:creationId xmlns:a16="http://schemas.microsoft.com/office/drawing/2014/main" id="{C912976E-4D74-D13E-C96B-E7A6D25A0B8F}"/>
              </a:ext>
            </a:extLst>
          </p:cNvPr>
          <p:cNvSpPr>
            <a:spLocks noGrp="1"/>
          </p:cNvSpPr>
          <p:nvPr>
            <p:ph type="body" idx="1"/>
          </p:nvPr>
        </p:nvSpPr>
        <p:spPr>
          <a:xfrm>
            <a:off x="2999400" y="1283000"/>
            <a:ext cx="5424600" cy="1016045"/>
          </a:xfrm>
        </p:spPr>
        <p:txBody>
          <a:bodyPr/>
          <a:lstStyle/>
          <a:p>
            <a:r>
              <a:rPr lang="en-GB" dirty="0"/>
              <a:t>A simple user interface for an eased user Experience </a:t>
            </a:r>
          </a:p>
          <a:p>
            <a:r>
              <a:rPr lang="en-GB" dirty="0"/>
              <a:t>User can choose a file and upload here.</a:t>
            </a:r>
            <a:endParaRPr lang="en-US" dirty="0"/>
          </a:p>
        </p:txBody>
      </p:sp>
      <p:sp>
        <p:nvSpPr>
          <p:cNvPr id="2815" name="Google Shape;2815;p64"/>
          <p:cNvSpPr/>
          <p:nvPr/>
        </p:nvSpPr>
        <p:spPr>
          <a:xfrm rot="8100000">
            <a:off x="399630" y="2616611"/>
            <a:ext cx="1163215" cy="1180895"/>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rgbClr val="E67A5C">
              <a:alpha val="3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4"/>
          <p:cNvSpPr/>
          <p:nvPr/>
        </p:nvSpPr>
        <p:spPr>
          <a:xfrm>
            <a:off x="198214" y="100026"/>
            <a:ext cx="2385684" cy="2377279"/>
          </a:xfrm>
          <a:custGeom>
            <a:avLst/>
            <a:gdLst/>
            <a:ahLst/>
            <a:cxnLst/>
            <a:rect l="l" t="t" r="r" b="b"/>
            <a:pathLst>
              <a:path w="42573" h="42423" extrusionOk="0">
                <a:moveTo>
                  <a:pt x="21294" y="477"/>
                </a:moveTo>
                <a:cubicBezTo>
                  <a:pt x="22982" y="477"/>
                  <a:pt x="24956" y="948"/>
                  <a:pt x="25109" y="2269"/>
                </a:cubicBezTo>
                <a:cubicBezTo>
                  <a:pt x="27194" y="4619"/>
                  <a:pt x="25249" y="7421"/>
                  <a:pt x="22589" y="7421"/>
                </a:cubicBezTo>
                <a:cubicBezTo>
                  <a:pt x="22331" y="7421"/>
                  <a:pt x="22067" y="7394"/>
                  <a:pt x="21799" y="7339"/>
                </a:cubicBezTo>
                <a:cubicBezTo>
                  <a:pt x="20251" y="7018"/>
                  <a:pt x="18029" y="6127"/>
                  <a:pt x="17542" y="4413"/>
                </a:cubicBezTo>
                <a:cubicBezTo>
                  <a:pt x="17171" y="3112"/>
                  <a:pt x="17984" y="1412"/>
                  <a:pt x="19155" y="821"/>
                </a:cubicBezTo>
                <a:cubicBezTo>
                  <a:pt x="19573" y="611"/>
                  <a:pt x="20393" y="477"/>
                  <a:pt x="21294" y="477"/>
                </a:cubicBezTo>
                <a:close/>
                <a:moveTo>
                  <a:pt x="12927" y="3503"/>
                </a:moveTo>
                <a:cubicBezTo>
                  <a:pt x="13972" y="3503"/>
                  <a:pt x="14923" y="3784"/>
                  <a:pt x="15327" y="4545"/>
                </a:cubicBezTo>
                <a:cubicBezTo>
                  <a:pt x="15929" y="6079"/>
                  <a:pt x="16404" y="6854"/>
                  <a:pt x="15079" y="8305"/>
                </a:cubicBezTo>
                <a:cubicBezTo>
                  <a:pt x="14286" y="9174"/>
                  <a:pt x="12898" y="9635"/>
                  <a:pt x="11537" y="9635"/>
                </a:cubicBezTo>
                <a:cubicBezTo>
                  <a:pt x="10378" y="9635"/>
                  <a:pt x="9238" y="9300"/>
                  <a:pt x="8501" y="8597"/>
                </a:cubicBezTo>
                <a:cubicBezTo>
                  <a:pt x="7166" y="7323"/>
                  <a:pt x="8138" y="5344"/>
                  <a:pt x="9406" y="4456"/>
                </a:cubicBezTo>
                <a:cubicBezTo>
                  <a:pt x="10117" y="3957"/>
                  <a:pt x="11599" y="3503"/>
                  <a:pt x="12927" y="3503"/>
                </a:cubicBezTo>
                <a:close/>
                <a:moveTo>
                  <a:pt x="28549" y="11253"/>
                </a:moveTo>
                <a:cubicBezTo>
                  <a:pt x="28808" y="11253"/>
                  <a:pt x="29077" y="11278"/>
                  <a:pt x="29357" y="11331"/>
                </a:cubicBezTo>
                <a:cubicBezTo>
                  <a:pt x="30308" y="11508"/>
                  <a:pt x="32502" y="12376"/>
                  <a:pt x="32529" y="13653"/>
                </a:cubicBezTo>
                <a:cubicBezTo>
                  <a:pt x="31984" y="15347"/>
                  <a:pt x="32098" y="16266"/>
                  <a:pt x="31382" y="16854"/>
                </a:cubicBezTo>
                <a:cubicBezTo>
                  <a:pt x="30917" y="17235"/>
                  <a:pt x="29411" y="17645"/>
                  <a:pt x="28919" y="17679"/>
                </a:cubicBezTo>
                <a:cubicBezTo>
                  <a:pt x="28821" y="17685"/>
                  <a:pt x="28723" y="17689"/>
                  <a:pt x="28626" y="17689"/>
                </a:cubicBezTo>
                <a:cubicBezTo>
                  <a:pt x="26979" y="17689"/>
                  <a:pt x="25526" y="16731"/>
                  <a:pt x="25363" y="15090"/>
                </a:cubicBezTo>
                <a:cubicBezTo>
                  <a:pt x="25139" y="12851"/>
                  <a:pt x="26489" y="11253"/>
                  <a:pt x="28549" y="11253"/>
                </a:cubicBezTo>
                <a:close/>
                <a:moveTo>
                  <a:pt x="6129" y="10270"/>
                </a:moveTo>
                <a:cubicBezTo>
                  <a:pt x="6180" y="10270"/>
                  <a:pt x="6229" y="10272"/>
                  <a:pt x="6278" y="10275"/>
                </a:cubicBezTo>
                <a:cubicBezTo>
                  <a:pt x="7723" y="10385"/>
                  <a:pt x="8418" y="11496"/>
                  <a:pt x="9340" y="12388"/>
                </a:cubicBezTo>
                <a:cubicBezTo>
                  <a:pt x="9586" y="14126"/>
                  <a:pt x="10167" y="14950"/>
                  <a:pt x="9431" y="16352"/>
                </a:cubicBezTo>
                <a:cubicBezTo>
                  <a:pt x="9053" y="17072"/>
                  <a:pt x="8189" y="17908"/>
                  <a:pt x="7495" y="18301"/>
                </a:cubicBezTo>
                <a:cubicBezTo>
                  <a:pt x="7020" y="18569"/>
                  <a:pt x="6566" y="18683"/>
                  <a:pt x="6130" y="18683"/>
                </a:cubicBezTo>
                <a:cubicBezTo>
                  <a:pt x="5216" y="18683"/>
                  <a:pt x="4377" y="18185"/>
                  <a:pt x="3565" y="17574"/>
                </a:cubicBezTo>
                <a:cubicBezTo>
                  <a:pt x="2396" y="16696"/>
                  <a:pt x="1968" y="15881"/>
                  <a:pt x="1741" y="14431"/>
                </a:cubicBezTo>
                <a:cubicBezTo>
                  <a:pt x="1562" y="13287"/>
                  <a:pt x="2119" y="12019"/>
                  <a:pt x="3098" y="11368"/>
                </a:cubicBezTo>
                <a:cubicBezTo>
                  <a:pt x="3840" y="10875"/>
                  <a:pt x="5190" y="10270"/>
                  <a:pt x="6129" y="10270"/>
                </a:cubicBezTo>
                <a:close/>
                <a:moveTo>
                  <a:pt x="17659" y="10560"/>
                </a:moveTo>
                <a:cubicBezTo>
                  <a:pt x="18558" y="10560"/>
                  <a:pt x="19466" y="10742"/>
                  <a:pt x="20350" y="11143"/>
                </a:cubicBezTo>
                <a:cubicBezTo>
                  <a:pt x="21366" y="11603"/>
                  <a:pt x="22640" y="12508"/>
                  <a:pt x="23000" y="13653"/>
                </a:cubicBezTo>
                <a:cubicBezTo>
                  <a:pt x="23625" y="15586"/>
                  <a:pt x="23757" y="17058"/>
                  <a:pt x="23279" y="18559"/>
                </a:cubicBezTo>
                <a:cubicBezTo>
                  <a:pt x="22503" y="21001"/>
                  <a:pt x="19156" y="22089"/>
                  <a:pt x="16776" y="22089"/>
                </a:cubicBezTo>
                <a:cubicBezTo>
                  <a:pt x="16754" y="22089"/>
                  <a:pt x="16731" y="22089"/>
                  <a:pt x="16709" y="22088"/>
                </a:cubicBezTo>
                <a:cubicBezTo>
                  <a:pt x="14501" y="22069"/>
                  <a:pt x="11596" y="20557"/>
                  <a:pt x="11034" y="18342"/>
                </a:cubicBezTo>
                <a:cubicBezTo>
                  <a:pt x="10494" y="16219"/>
                  <a:pt x="10967" y="13757"/>
                  <a:pt x="12732" y="12382"/>
                </a:cubicBezTo>
                <a:cubicBezTo>
                  <a:pt x="14172" y="11259"/>
                  <a:pt x="15898" y="10560"/>
                  <a:pt x="17659" y="10560"/>
                </a:cubicBezTo>
                <a:close/>
                <a:moveTo>
                  <a:pt x="36526" y="15388"/>
                </a:moveTo>
                <a:cubicBezTo>
                  <a:pt x="37488" y="15388"/>
                  <a:pt x="38512" y="15798"/>
                  <a:pt x="39397" y="16641"/>
                </a:cubicBezTo>
                <a:cubicBezTo>
                  <a:pt x="40650" y="17831"/>
                  <a:pt x="41918" y="20719"/>
                  <a:pt x="41045" y="22421"/>
                </a:cubicBezTo>
                <a:cubicBezTo>
                  <a:pt x="41315" y="23718"/>
                  <a:pt x="39424" y="24523"/>
                  <a:pt x="38103" y="24523"/>
                </a:cubicBezTo>
                <a:cubicBezTo>
                  <a:pt x="37971" y="24523"/>
                  <a:pt x="37844" y="24515"/>
                  <a:pt x="37726" y="24499"/>
                </a:cubicBezTo>
                <a:cubicBezTo>
                  <a:pt x="34592" y="24065"/>
                  <a:pt x="32560" y="21575"/>
                  <a:pt x="33191" y="18454"/>
                </a:cubicBezTo>
                <a:cubicBezTo>
                  <a:pt x="33597" y="16442"/>
                  <a:pt x="34983" y="15388"/>
                  <a:pt x="36526" y="15388"/>
                </a:cubicBezTo>
                <a:close/>
                <a:moveTo>
                  <a:pt x="28701" y="20276"/>
                </a:moveTo>
                <a:cubicBezTo>
                  <a:pt x="28933" y="20276"/>
                  <a:pt x="29165" y="20292"/>
                  <a:pt x="29394" y="20322"/>
                </a:cubicBezTo>
                <a:cubicBezTo>
                  <a:pt x="30355" y="20451"/>
                  <a:pt x="31889" y="21018"/>
                  <a:pt x="32107" y="22084"/>
                </a:cubicBezTo>
                <a:cubicBezTo>
                  <a:pt x="33133" y="24460"/>
                  <a:pt x="32249" y="26748"/>
                  <a:pt x="30338" y="27609"/>
                </a:cubicBezTo>
                <a:cubicBezTo>
                  <a:pt x="29860" y="27824"/>
                  <a:pt x="29361" y="27922"/>
                  <a:pt x="28865" y="27922"/>
                </a:cubicBezTo>
                <a:cubicBezTo>
                  <a:pt x="26281" y="27922"/>
                  <a:pt x="23784" y="25258"/>
                  <a:pt x="24819" y="22613"/>
                </a:cubicBezTo>
                <a:cubicBezTo>
                  <a:pt x="25439" y="21030"/>
                  <a:pt x="27077" y="20276"/>
                  <a:pt x="28701" y="20276"/>
                </a:cubicBezTo>
                <a:close/>
                <a:moveTo>
                  <a:pt x="6573" y="20299"/>
                </a:moveTo>
                <a:cubicBezTo>
                  <a:pt x="7179" y="20299"/>
                  <a:pt x="7785" y="20374"/>
                  <a:pt x="8362" y="20509"/>
                </a:cubicBezTo>
                <a:cubicBezTo>
                  <a:pt x="9168" y="20698"/>
                  <a:pt x="12121" y="21839"/>
                  <a:pt x="11533" y="23096"/>
                </a:cubicBezTo>
                <a:cubicBezTo>
                  <a:pt x="12189" y="24067"/>
                  <a:pt x="11545" y="26095"/>
                  <a:pt x="10780" y="27144"/>
                </a:cubicBezTo>
                <a:cubicBezTo>
                  <a:pt x="9681" y="28650"/>
                  <a:pt x="8318" y="29475"/>
                  <a:pt x="6735" y="29475"/>
                </a:cubicBezTo>
                <a:cubicBezTo>
                  <a:pt x="6072" y="29475"/>
                  <a:pt x="5370" y="29330"/>
                  <a:pt x="4632" y="29029"/>
                </a:cubicBezTo>
                <a:cubicBezTo>
                  <a:pt x="3030" y="28375"/>
                  <a:pt x="2109" y="27467"/>
                  <a:pt x="1769" y="25798"/>
                </a:cubicBezTo>
                <a:cubicBezTo>
                  <a:pt x="1450" y="24235"/>
                  <a:pt x="1517" y="22707"/>
                  <a:pt x="2797" y="21588"/>
                </a:cubicBezTo>
                <a:cubicBezTo>
                  <a:pt x="3838" y="20678"/>
                  <a:pt x="5206" y="20299"/>
                  <a:pt x="6573" y="20299"/>
                </a:cubicBezTo>
                <a:close/>
                <a:moveTo>
                  <a:pt x="17187" y="23730"/>
                </a:moveTo>
                <a:cubicBezTo>
                  <a:pt x="19300" y="23730"/>
                  <a:pt x="22140" y="24472"/>
                  <a:pt x="22073" y="26301"/>
                </a:cubicBezTo>
                <a:cubicBezTo>
                  <a:pt x="23020" y="29831"/>
                  <a:pt x="20728" y="32182"/>
                  <a:pt x="17958" y="32182"/>
                </a:cubicBezTo>
                <a:cubicBezTo>
                  <a:pt x="16924" y="32182"/>
                  <a:pt x="15823" y="31855"/>
                  <a:pt x="14800" y="31139"/>
                </a:cubicBezTo>
                <a:cubicBezTo>
                  <a:pt x="12006" y="29185"/>
                  <a:pt x="11977" y="25408"/>
                  <a:pt x="15385" y="23990"/>
                </a:cubicBezTo>
                <a:cubicBezTo>
                  <a:pt x="15790" y="23822"/>
                  <a:pt x="16444" y="23730"/>
                  <a:pt x="17187" y="23730"/>
                </a:cubicBezTo>
                <a:close/>
                <a:moveTo>
                  <a:pt x="35755" y="27446"/>
                </a:moveTo>
                <a:cubicBezTo>
                  <a:pt x="37143" y="27446"/>
                  <a:pt x="38409" y="28014"/>
                  <a:pt x="38684" y="29336"/>
                </a:cubicBezTo>
                <a:cubicBezTo>
                  <a:pt x="39752" y="31000"/>
                  <a:pt x="37238" y="33011"/>
                  <a:pt x="35652" y="33135"/>
                </a:cubicBezTo>
                <a:cubicBezTo>
                  <a:pt x="35547" y="33143"/>
                  <a:pt x="35439" y="33147"/>
                  <a:pt x="35329" y="33147"/>
                </a:cubicBezTo>
                <a:cubicBezTo>
                  <a:pt x="33450" y="33147"/>
                  <a:pt x="30942" y="31963"/>
                  <a:pt x="31699" y="29678"/>
                </a:cubicBezTo>
                <a:cubicBezTo>
                  <a:pt x="32154" y="28307"/>
                  <a:pt x="34047" y="27446"/>
                  <a:pt x="35755" y="27446"/>
                </a:cubicBezTo>
                <a:close/>
                <a:moveTo>
                  <a:pt x="9941" y="30368"/>
                </a:moveTo>
                <a:cubicBezTo>
                  <a:pt x="11035" y="30368"/>
                  <a:pt x="12035" y="30725"/>
                  <a:pt x="12208" y="31697"/>
                </a:cubicBezTo>
                <a:cubicBezTo>
                  <a:pt x="12760" y="33414"/>
                  <a:pt x="11094" y="35079"/>
                  <a:pt x="9147" y="35079"/>
                </a:cubicBezTo>
                <a:cubicBezTo>
                  <a:pt x="9017" y="35079"/>
                  <a:pt x="8886" y="35072"/>
                  <a:pt x="8754" y="35057"/>
                </a:cubicBezTo>
                <a:cubicBezTo>
                  <a:pt x="6683" y="34816"/>
                  <a:pt x="5210" y="32761"/>
                  <a:pt x="7105" y="31184"/>
                </a:cubicBezTo>
                <a:cubicBezTo>
                  <a:pt x="7654" y="30726"/>
                  <a:pt x="8845" y="30368"/>
                  <a:pt x="9941" y="30368"/>
                </a:cubicBezTo>
                <a:close/>
                <a:moveTo>
                  <a:pt x="26416" y="30089"/>
                </a:moveTo>
                <a:cubicBezTo>
                  <a:pt x="26514" y="30089"/>
                  <a:pt x="26613" y="30091"/>
                  <a:pt x="26711" y="30095"/>
                </a:cubicBezTo>
                <a:cubicBezTo>
                  <a:pt x="29695" y="30795"/>
                  <a:pt x="32992" y="34747"/>
                  <a:pt x="30882" y="37720"/>
                </a:cubicBezTo>
                <a:cubicBezTo>
                  <a:pt x="29818" y="39221"/>
                  <a:pt x="28578" y="39795"/>
                  <a:pt x="26788" y="39795"/>
                </a:cubicBezTo>
                <a:cubicBezTo>
                  <a:pt x="26706" y="39795"/>
                  <a:pt x="26624" y="39794"/>
                  <a:pt x="26541" y="39791"/>
                </a:cubicBezTo>
                <a:cubicBezTo>
                  <a:pt x="23519" y="39708"/>
                  <a:pt x="20548" y="37169"/>
                  <a:pt x="21240" y="33892"/>
                </a:cubicBezTo>
                <a:cubicBezTo>
                  <a:pt x="21822" y="31133"/>
                  <a:pt x="24157" y="30089"/>
                  <a:pt x="26416" y="30089"/>
                </a:cubicBezTo>
                <a:close/>
                <a:moveTo>
                  <a:pt x="16435" y="33080"/>
                </a:moveTo>
                <a:cubicBezTo>
                  <a:pt x="17860" y="33080"/>
                  <a:pt x="19305" y="33616"/>
                  <a:pt x="19797" y="34817"/>
                </a:cubicBezTo>
                <a:cubicBezTo>
                  <a:pt x="21235" y="37421"/>
                  <a:pt x="18923" y="40245"/>
                  <a:pt x="16440" y="40245"/>
                </a:cubicBezTo>
                <a:cubicBezTo>
                  <a:pt x="15996" y="40245"/>
                  <a:pt x="15546" y="40155"/>
                  <a:pt x="15111" y="39957"/>
                </a:cubicBezTo>
                <a:cubicBezTo>
                  <a:pt x="12817" y="38913"/>
                  <a:pt x="11400" y="35810"/>
                  <a:pt x="13714" y="33897"/>
                </a:cubicBezTo>
                <a:cubicBezTo>
                  <a:pt x="14352" y="33369"/>
                  <a:pt x="15388" y="33080"/>
                  <a:pt x="16435" y="33080"/>
                </a:cubicBezTo>
                <a:close/>
                <a:moveTo>
                  <a:pt x="22386" y="0"/>
                </a:moveTo>
                <a:cubicBezTo>
                  <a:pt x="20910" y="0"/>
                  <a:pt x="19448" y="227"/>
                  <a:pt x="18059" y="714"/>
                </a:cubicBezTo>
                <a:cubicBezTo>
                  <a:pt x="13380" y="2356"/>
                  <a:pt x="7886" y="3787"/>
                  <a:pt x="4441" y="7720"/>
                </a:cubicBezTo>
                <a:cubicBezTo>
                  <a:pt x="2449" y="9996"/>
                  <a:pt x="1934" y="12478"/>
                  <a:pt x="1338" y="15348"/>
                </a:cubicBezTo>
                <a:cubicBezTo>
                  <a:pt x="1" y="21795"/>
                  <a:pt x="535" y="27856"/>
                  <a:pt x="4810" y="33220"/>
                </a:cubicBezTo>
                <a:cubicBezTo>
                  <a:pt x="8292" y="37592"/>
                  <a:pt x="13243" y="40550"/>
                  <a:pt x="18688" y="41913"/>
                </a:cubicBezTo>
                <a:cubicBezTo>
                  <a:pt x="20067" y="42258"/>
                  <a:pt x="21449" y="42422"/>
                  <a:pt x="22815" y="42422"/>
                </a:cubicBezTo>
                <a:cubicBezTo>
                  <a:pt x="27851" y="42422"/>
                  <a:pt x="32666" y="40193"/>
                  <a:pt x="36287" y="36593"/>
                </a:cubicBezTo>
                <a:cubicBezTo>
                  <a:pt x="40475" y="32430"/>
                  <a:pt x="42572" y="27000"/>
                  <a:pt x="42176" y="21138"/>
                </a:cubicBezTo>
                <a:cubicBezTo>
                  <a:pt x="41905" y="17121"/>
                  <a:pt x="40172" y="13085"/>
                  <a:pt x="37861" y="9599"/>
                </a:cubicBezTo>
                <a:lnTo>
                  <a:pt x="37861" y="9599"/>
                </a:lnTo>
                <a:cubicBezTo>
                  <a:pt x="38047" y="11163"/>
                  <a:pt x="37153" y="11787"/>
                  <a:pt x="35858" y="11787"/>
                </a:cubicBezTo>
                <a:cubicBezTo>
                  <a:pt x="33592" y="11787"/>
                  <a:pt x="30101" y="9876"/>
                  <a:pt x="29038" y="7752"/>
                </a:cubicBezTo>
                <a:cubicBezTo>
                  <a:pt x="28595" y="6869"/>
                  <a:pt x="27952" y="5683"/>
                  <a:pt x="28621" y="4888"/>
                </a:cubicBezTo>
                <a:cubicBezTo>
                  <a:pt x="29118" y="4297"/>
                  <a:pt x="30264" y="3901"/>
                  <a:pt x="31221" y="3901"/>
                </a:cubicBezTo>
                <a:cubicBezTo>
                  <a:pt x="31370" y="3901"/>
                  <a:pt x="31514" y="3911"/>
                  <a:pt x="31650" y="3930"/>
                </a:cubicBezTo>
                <a:cubicBezTo>
                  <a:pt x="33282" y="4169"/>
                  <a:pt x="34450" y="5595"/>
                  <a:pt x="35529" y="6597"/>
                </a:cubicBezTo>
                <a:cubicBezTo>
                  <a:pt x="35638" y="6698"/>
                  <a:pt x="35754" y="6799"/>
                  <a:pt x="35874" y="6901"/>
                </a:cubicBezTo>
                <a:cubicBezTo>
                  <a:pt x="35487" y="6427"/>
                  <a:pt x="35094" y="5965"/>
                  <a:pt x="34695" y="5524"/>
                </a:cubicBezTo>
                <a:cubicBezTo>
                  <a:pt x="31660" y="2176"/>
                  <a:pt x="26958" y="0"/>
                  <a:pt x="2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7" name="Google Shape;2817;p64"/>
          <p:cNvGrpSpPr/>
          <p:nvPr/>
        </p:nvGrpSpPr>
        <p:grpSpPr>
          <a:xfrm>
            <a:off x="1028076" y="3858134"/>
            <a:ext cx="2610475" cy="2584084"/>
            <a:chOff x="4483825" y="2548575"/>
            <a:chExt cx="806150" cy="798000"/>
          </a:xfrm>
        </p:grpSpPr>
        <p:sp>
          <p:nvSpPr>
            <p:cNvPr id="2818" name="Google Shape;2818;p64"/>
            <p:cNvSpPr/>
            <p:nvPr/>
          </p:nvSpPr>
          <p:spPr>
            <a:xfrm>
              <a:off x="4483825" y="2725000"/>
              <a:ext cx="256525" cy="327225"/>
            </a:xfrm>
            <a:custGeom>
              <a:avLst/>
              <a:gdLst/>
              <a:ahLst/>
              <a:cxnLst/>
              <a:rect l="l" t="t" r="r" b="b"/>
              <a:pathLst>
                <a:path w="10261" h="13089" extrusionOk="0">
                  <a:moveTo>
                    <a:pt x="4538" y="1"/>
                  </a:moveTo>
                  <a:cubicBezTo>
                    <a:pt x="3879" y="1"/>
                    <a:pt x="3115" y="189"/>
                    <a:pt x="2348" y="566"/>
                  </a:cubicBezTo>
                  <a:cubicBezTo>
                    <a:pt x="690" y="703"/>
                    <a:pt x="901" y="3018"/>
                    <a:pt x="1063" y="4156"/>
                  </a:cubicBezTo>
                  <a:cubicBezTo>
                    <a:pt x="1302" y="5831"/>
                    <a:pt x="1" y="7222"/>
                    <a:pt x="95" y="8974"/>
                  </a:cubicBezTo>
                  <a:cubicBezTo>
                    <a:pt x="237" y="11570"/>
                    <a:pt x="1743" y="13088"/>
                    <a:pt x="3914" y="13088"/>
                  </a:cubicBezTo>
                  <a:cubicBezTo>
                    <a:pt x="4410" y="13088"/>
                    <a:pt x="4941" y="13009"/>
                    <a:pt x="5499" y="12845"/>
                  </a:cubicBezTo>
                  <a:cubicBezTo>
                    <a:pt x="8020" y="12103"/>
                    <a:pt x="10260" y="10425"/>
                    <a:pt x="8863" y="7795"/>
                  </a:cubicBezTo>
                  <a:cubicBezTo>
                    <a:pt x="8390" y="6904"/>
                    <a:pt x="8299" y="6944"/>
                    <a:pt x="7491" y="6537"/>
                  </a:cubicBezTo>
                  <a:cubicBezTo>
                    <a:pt x="6755" y="6168"/>
                    <a:pt x="6182" y="6049"/>
                    <a:pt x="5933" y="5181"/>
                  </a:cubicBezTo>
                  <a:cubicBezTo>
                    <a:pt x="5566" y="3900"/>
                    <a:pt x="6579" y="2749"/>
                    <a:pt x="6493" y="1529"/>
                  </a:cubicBezTo>
                  <a:cubicBezTo>
                    <a:pt x="6421" y="509"/>
                    <a:pt x="5620" y="1"/>
                    <a:pt x="4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4"/>
            <p:cNvSpPr/>
            <p:nvPr/>
          </p:nvSpPr>
          <p:spPr>
            <a:xfrm>
              <a:off x="4613875" y="2569450"/>
              <a:ext cx="252150" cy="174350"/>
            </a:xfrm>
            <a:custGeom>
              <a:avLst/>
              <a:gdLst/>
              <a:ahLst/>
              <a:cxnLst/>
              <a:rect l="l" t="t" r="r" b="b"/>
              <a:pathLst>
                <a:path w="10086" h="6974" extrusionOk="0">
                  <a:moveTo>
                    <a:pt x="6072" y="0"/>
                  </a:moveTo>
                  <a:cubicBezTo>
                    <a:pt x="5051" y="0"/>
                    <a:pt x="4071" y="271"/>
                    <a:pt x="2928" y="822"/>
                  </a:cubicBezTo>
                  <a:cubicBezTo>
                    <a:pt x="2878" y="816"/>
                    <a:pt x="2828" y="813"/>
                    <a:pt x="2777" y="813"/>
                  </a:cubicBezTo>
                  <a:cubicBezTo>
                    <a:pt x="1761" y="813"/>
                    <a:pt x="701" y="1920"/>
                    <a:pt x="448" y="2809"/>
                  </a:cubicBezTo>
                  <a:cubicBezTo>
                    <a:pt x="0" y="4385"/>
                    <a:pt x="1170" y="4392"/>
                    <a:pt x="2202" y="4967"/>
                  </a:cubicBezTo>
                  <a:cubicBezTo>
                    <a:pt x="2952" y="5387"/>
                    <a:pt x="3081" y="6242"/>
                    <a:pt x="3756" y="6689"/>
                  </a:cubicBezTo>
                  <a:cubicBezTo>
                    <a:pt x="4060" y="6889"/>
                    <a:pt x="4379" y="6973"/>
                    <a:pt x="4702" y="6973"/>
                  </a:cubicBezTo>
                  <a:cubicBezTo>
                    <a:pt x="5860" y="6973"/>
                    <a:pt x="7076" y="5899"/>
                    <a:pt x="7862" y="5254"/>
                  </a:cubicBezTo>
                  <a:cubicBezTo>
                    <a:pt x="8951" y="4360"/>
                    <a:pt x="10086" y="3297"/>
                    <a:pt x="9551" y="1724"/>
                  </a:cubicBezTo>
                  <a:cubicBezTo>
                    <a:pt x="9185" y="644"/>
                    <a:pt x="8172" y="271"/>
                    <a:pt x="7145" y="95"/>
                  </a:cubicBezTo>
                  <a:cubicBezTo>
                    <a:pt x="6777" y="32"/>
                    <a:pt x="6422" y="0"/>
                    <a:pt x="6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4"/>
            <p:cNvSpPr/>
            <p:nvPr/>
          </p:nvSpPr>
          <p:spPr>
            <a:xfrm>
              <a:off x="4867325" y="2548575"/>
              <a:ext cx="284300" cy="245250"/>
            </a:xfrm>
            <a:custGeom>
              <a:avLst/>
              <a:gdLst/>
              <a:ahLst/>
              <a:cxnLst/>
              <a:rect l="l" t="t" r="r" b="b"/>
              <a:pathLst>
                <a:path w="11372" h="9810" extrusionOk="0">
                  <a:moveTo>
                    <a:pt x="3294" y="1"/>
                  </a:moveTo>
                  <a:cubicBezTo>
                    <a:pt x="2723" y="1"/>
                    <a:pt x="2179" y="165"/>
                    <a:pt x="1692" y="556"/>
                  </a:cubicBezTo>
                  <a:cubicBezTo>
                    <a:pt x="0" y="1369"/>
                    <a:pt x="982" y="2808"/>
                    <a:pt x="1738" y="4311"/>
                  </a:cubicBezTo>
                  <a:cubicBezTo>
                    <a:pt x="2809" y="6443"/>
                    <a:pt x="2905" y="8974"/>
                    <a:pt x="5642" y="9629"/>
                  </a:cubicBezTo>
                  <a:cubicBezTo>
                    <a:pt x="6103" y="9740"/>
                    <a:pt x="6660" y="9809"/>
                    <a:pt x="7240" y="9809"/>
                  </a:cubicBezTo>
                  <a:cubicBezTo>
                    <a:pt x="8744" y="9809"/>
                    <a:pt x="10398" y="9341"/>
                    <a:pt x="10914" y="7901"/>
                  </a:cubicBezTo>
                  <a:cubicBezTo>
                    <a:pt x="11372" y="6621"/>
                    <a:pt x="10412" y="4673"/>
                    <a:pt x="9518" y="3805"/>
                  </a:cubicBezTo>
                  <a:cubicBezTo>
                    <a:pt x="8244" y="2569"/>
                    <a:pt x="5555" y="1"/>
                    <a:pt x="3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4"/>
            <p:cNvSpPr/>
            <p:nvPr/>
          </p:nvSpPr>
          <p:spPr>
            <a:xfrm>
              <a:off x="5107200" y="2757475"/>
              <a:ext cx="182775" cy="137725"/>
            </a:xfrm>
            <a:custGeom>
              <a:avLst/>
              <a:gdLst/>
              <a:ahLst/>
              <a:cxnLst/>
              <a:rect l="l" t="t" r="r" b="b"/>
              <a:pathLst>
                <a:path w="7311" h="5509" extrusionOk="0">
                  <a:moveTo>
                    <a:pt x="3385" y="0"/>
                  </a:moveTo>
                  <a:cubicBezTo>
                    <a:pt x="1263" y="474"/>
                    <a:pt x="0" y="3735"/>
                    <a:pt x="2001" y="5122"/>
                  </a:cubicBezTo>
                  <a:cubicBezTo>
                    <a:pt x="2390" y="5392"/>
                    <a:pt x="2812" y="5509"/>
                    <a:pt x="3237" y="5509"/>
                  </a:cubicBezTo>
                  <a:cubicBezTo>
                    <a:pt x="4528" y="5509"/>
                    <a:pt x="5841" y="4426"/>
                    <a:pt x="6321" y="3259"/>
                  </a:cubicBezTo>
                  <a:cubicBezTo>
                    <a:pt x="7311" y="848"/>
                    <a:pt x="5248" y="7"/>
                    <a:pt x="3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4"/>
            <p:cNvSpPr/>
            <p:nvPr/>
          </p:nvSpPr>
          <p:spPr>
            <a:xfrm>
              <a:off x="4931900" y="2832075"/>
              <a:ext cx="347225" cy="368550"/>
            </a:xfrm>
            <a:custGeom>
              <a:avLst/>
              <a:gdLst/>
              <a:ahLst/>
              <a:cxnLst/>
              <a:rect l="l" t="t" r="r" b="b"/>
              <a:pathLst>
                <a:path w="13889" h="14742" extrusionOk="0">
                  <a:moveTo>
                    <a:pt x="4620" y="0"/>
                  </a:moveTo>
                  <a:cubicBezTo>
                    <a:pt x="4615" y="0"/>
                    <a:pt x="4609" y="0"/>
                    <a:pt x="4604" y="0"/>
                  </a:cubicBezTo>
                  <a:cubicBezTo>
                    <a:pt x="2834" y="13"/>
                    <a:pt x="1702" y="2339"/>
                    <a:pt x="1057" y="3645"/>
                  </a:cubicBezTo>
                  <a:cubicBezTo>
                    <a:pt x="198" y="5386"/>
                    <a:pt x="0" y="7590"/>
                    <a:pt x="1621" y="8974"/>
                  </a:cubicBezTo>
                  <a:cubicBezTo>
                    <a:pt x="2855" y="10027"/>
                    <a:pt x="4615" y="9703"/>
                    <a:pt x="5817" y="10756"/>
                  </a:cubicBezTo>
                  <a:cubicBezTo>
                    <a:pt x="6512" y="11365"/>
                    <a:pt x="6194" y="11540"/>
                    <a:pt x="6223" y="12336"/>
                  </a:cubicBezTo>
                  <a:cubicBezTo>
                    <a:pt x="6259" y="13310"/>
                    <a:pt x="6816" y="14537"/>
                    <a:pt x="7949" y="14716"/>
                  </a:cubicBezTo>
                  <a:cubicBezTo>
                    <a:pt x="8057" y="14733"/>
                    <a:pt x="8165" y="14741"/>
                    <a:pt x="8273" y="14741"/>
                  </a:cubicBezTo>
                  <a:cubicBezTo>
                    <a:pt x="10070" y="14741"/>
                    <a:pt x="11862" y="12469"/>
                    <a:pt x="12410" y="11013"/>
                  </a:cubicBezTo>
                  <a:cubicBezTo>
                    <a:pt x="13007" y="9430"/>
                    <a:pt x="13889" y="7929"/>
                    <a:pt x="13439" y="6143"/>
                  </a:cubicBezTo>
                  <a:cubicBezTo>
                    <a:pt x="13166" y="5062"/>
                    <a:pt x="12670" y="4549"/>
                    <a:pt x="11594" y="4372"/>
                  </a:cubicBezTo>
                  <a:cubicBezTo>
                    <a:pt x="11285" y="4321"/>
                    <a:pt x="10887" y="4271"/>
                    <a:pt x="10481" y="4271"/>
                  </a:cubicBezTo>
                  <a:cubicBezTo>
                    <a:pt x="9853" y="4271"/>
                    <a:pt x="9205" y="4391"/>
                    <a:pt x="8837" y="4818"/>
                  </a:cubicBezTo>
                  <a:cubicBezTo>
                    <a:pt x="8755" y="4840"/>
                    <a:pt x="8682" y="4850"/>
                    <a:pt x="8617" y="4850"/>
                  </a:cubicBezTo>
                  <a:cubicBezTo>
                    <a:pt x="8163" y="4850"/>
                    <a:pt x="8066" y="4342"/>
                    <a:pt x="7600" y="3625"/>
                  </a:cubicBezTo>
                  <a:cubicBezTo>
                    <a:pt x="7140" y="2918"/>
                    <a:pt x="6464" y="2491"/>
                    <a:pt x="6128" y="1709"/>
                  </a:cubicBezTo>
                  <a:cubicBezTo>
                    <a:pt x="5760" y="847"/>
                    <a:pt x="5747"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4"/>
            <p:cNvSpPr/>
            <p:nvPr/>
          </p:nvSpPr>
          <p:spPr>
            <a:xfrm>
              <a:off x="4784500" y="2735250"/>
              <a:ext cx="190375" cy="184000"/>
            </a:xfrm>
            <a:custGeom>
              <a:avLst/>
              <a:gdLst/>
              <a:ahLst/>
              <a:cxnLst/>
              <a:rect l="l" t="t" r="r" b="b"/>
              <a:pathLst>
                <a:path w="7615" h="7360" extrusionOk="0">
                  <a:moveTo>
                    <a:pt x="4066" y="1"/>
                  </a:moveTo>
                  <a:cubicBezTo>
                    <a:pt x="3894" y="1"/>
                    <a:pt x="3717" y="21"/>
                    <a:pt x="3536" y="64"/>
                  </a:cubicBezTo>
                  <a:cubicBezTo>
                    <a:pt x="3423" y="28"/>
                    <a:pt x="3306" y="11"/>
                    <a:pt x="3188" y="11"/>
                  </a:cubicBezTo>
                  <a:cubicBezTo>
                    <a:pt x="2198" y="11"/>
                    <a:pt x="1083" y="1192"/>
                    <a:pt x="700" y="1885"/>
                  </a:cubicBezTo>
                  <a:cubicBezTo>
                    <a:pt x="0" y="3154"/>
                    <a:pt x="90" y="4802"/>
                    <a:pt x="900" y="6014"/>
                  </a:cubicBezTo>
                  <a:cubicBezTo>
                    <a:pt x="1532" y="6961"/>
                    <a:pt x="2377" y="7359"/>
                    <a:pt x="3239" y="7359"/>
                  </a:cubicBezTo>
                  <a:cubicBezTo>
                    <a:pt x="4574" y="7359"/>
                    <a:pt x="5950" y="6407"/>
                    <a:pt x="6650" y="5063"/>
                  </a:cubicBezTo>
                  <a:cubicBezTo>
                    <a:pt x="7614" y="3212"/>
                    <a:pt x="6233" y="1"/>
                    <a:pt x="4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4"/>
            <p:cNvSpPr/>
            <p:nvPr/>
          </p:nvSpPr>
          <p:spPr>
            <a:xfrm>
              <a:off x="4665150" y="2788450"/>
              <a:ext cx="93475" cy="66275"/>
            </a:xfrm>
            <a:custGeom>
              <a:avLst/>
              <a:gdLst/>
              <a:ahLst/>
              <a:cxnLst/>
              <a:rect l="l" t="t" r="r" b="b"/>
              <a:pathLst>
                <a:path w="3739" h="2651" extrusionOk="0">
                  <a:moveTo>
                    <a:pt x="2202" y="1"/>
                  </a:moveTo>
                  <a:cubicBezTo>
                    <a:pt x="1928" y="1"/>
                    <a:pt x="1630" y="73"/>
                    <a:pt x="1336" y="230"/>
                  </a:cubicBezTo>
                  <a:cubicBezTo>
                    <a:pt x="1" y="907"/>
                    <a:pt x="1093" y="2651"/>
                    <a:pt x="2177" y="2651"/>
                  </a:cubicBezTo>
                  <a:cubicBezTo>
                    <a:pt x="2567" y="2651"/>
                    <a:pt x="2957" y="2424"/>
                    <a:pt x="3232" y="1839"/>
                  </a:cubicBezTo>
                  <a:cubicBezTo>
                    <a:pt x="3738" y="761"/>
                    <a:pt x="3093" y="1"/>
                    <a:pt x="2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4"/>
            <p:cNvSpPr/>
            <p:nvPr/>
          </p:nvSpPr>
          <p:spPr>
            <a:xfrm>
              <a:off x="4526750" y="3082625"/>
              <a:ext cx="284825" cy="232175"/>
            </a:xfrm>
            <a:custGeom>
              <a:avLst/>
              <a:gdLst/>
              <a:ahLst/>
              <a:cxnLst/>
              <a:rect l="l" t="t" r="r" b="b"/>
              <a:pathLst>
                <a:path w="11393" h="9287" extrusionOk="0">
                  <a:moveTo>
                    <a:pt x="3380" y="0"/>
                  </a:moveTo>
                  <a:cubicBezTo>
                    <a:pt x="2997" y="0"/>
                    <a:pt x="2602" y="58"/>
                    <a:pt x="2172" y="237"/>
                  </a:cubicBezTo>
                  <a:cubicBezTo>
                    <a:pt x="0" y="1139"/>
                    <a:pt x="181" y="2518"/>
                    <a:pt x="1457" y="4065"/>
                  </a:cubicBezTo>
                  <a:cubicBezTo>
                    <a:pt x="2032" y="5322"/>
                    <a:pt x="2385" y="5935"/>
                    <a:pt x="3675" y="6885"/>
                  </a:cubicBezTo>
                  <a:cubicBezTo>
                    <a:pt x="4562" y="7537"/>
                    <a:pt x="5481" y="8227"/>
                    <a:pt x="6421" y="8794"/>
                  </a:cubicBezTo>
                  <a:cubicBezTo>
                    <a:pt x="6993" y="9139"/>
                    <a:pt x="7590" y="9286"/>
                    <a:pt x="8138" y="9286"/>
                  </a:cubicBezTo>
                  <a:cubicBezTo>
                    <a:pt x="10068" y="9286"/>
                    <a:pt x="11393" y="7464"/>
                    <a:pt x="8879" y="6041"/>
                  </a:cubicBezTo>
                  <a:cubicBezTo>
                    <a:pt x="7238" y="5113"/>
                    <a:pt x="8239" y="4305"/>
                    <a:pt x="8373" y="2774"/>
                  </a:cubicBezTo>
                  <a:cubicBezTo>
                    <a:pt x="8445" y="1959"/>
                    <a:pt x="8212" y="1314"/>
                    <a:pt x="7648" y="709"/>
                  </a:cubicBezTo>
                  <a:cubicBezTo>
                    <a:pt x="7204" y="234"/>
                    <a:pt x="6964" y="124"/>
                    <a:pt x="6637" y="124"/>
                  </a:cubicBezTo>
                  <a:cubicBezTo>
                    <a:pt x="6422" y="124"/>
                    <a:pt x="6169" y="172"/>
                    <a:pt x="5795" y="195"/>
                  </a:cubicBezTo>
                  <a:cubicBezTo>
                    <a:pt x="5710" y="200"/>
                    <a:pt x="5625" y="202"/>
                    <a:pt x="5542" y="202"/>
                  </a:cubicBezTo>
                  <a:cubicBezTo>
                    <a:pt x="4765" y="202"/>
                    <a:pt x="4093"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4"/>
            <p:cNvSpPr/>
            <p:nvPr/>
          </p:nvSpPr>
          <p:spPr>
            <a:xfrm>
              <a:off x="4831750" y="3142800"/>
              <a:ext cx="271825" cy="203775"/>
            </a:xfrm>
            <a:custGeom>
              <a:avLst/>
              <a:gdLst/>
              <a:ahLst/>
              <a:cxnLst/>
              <a:rect l="l" t="t" r="r" b="b"/>
              <a:pathLst>
                <a:path w="10873" h="8151" extrusionOk="0">
                  <a:moveTo>
                    <a:pt x="6727" y="1"/>
                  </a:moveTo>
                  <a:cubicBezTo>
                    <a:pt x="5990" y="1"/>
                    <a:pt x="5188" y="241"/>
                    <a:pt x="4695" y="667"/>
                  </a:cubicBezTo>
                  <a:cubicBezTo>
                    <a:pt x="4288" y="1019"/>
                    <a:pt x="4173" y="1560"/>
                    <a:pt x="3480" y="1560"/>
                  </a:cubicBezTo>
                  <a:cubicBezTo>
                    <a:pt x="3328" y="1560"/>
                    <a:pt x="3148" y="1534"/>
                    <a:pt x="2931" y="1474"/>
                  </a:cubicBezTo>
                  <a:cubicBezTo>
                    <a:pt x="2760" y="1392"/>
                    <a:pt x="2596" y="1354"/>
                    <a:pt x="2440" y="1354"/>
                  </a:cubicBezTo>
                  <a:cubicBezTo>
                    <a:pt x="1109" y="1354"/>
                    <a:pt x="329" y="4081"/>
                    <a:pt x="449" y="5046"/>
                  </a:cubicBezTo>
                  <a:cubicBezTo>
                    <a:pt x="592" y="6188"/>
                    <a:pt x="1" y="7236"/>
                    <a:pt x="1330" y="7809"/>
                  </a:cubicBezTo>
                  <a:cubicBezTo>
                    <a:pt x="1890" y="8049"/>
                    <a:pt x="2571" y="8151"/>
                    <a:pt x="3286" y="8151"/>
                  </a:cubicBezTo>
                  <a:cubicBezTo>
                    <a:pt x="4619" y="8151"/>
                    <a:pt x="6068" y="7798"/>
                    <a:pt x="7060" y="7332"/>
                  </a:cubicBezTo>
                  <a:cubicBezTo>
                    <a:pt x="8145" y="6824"/>
                    <a:pt x="10178" y="6193"/>
                    <a:pt x="10524" y="4851"/>
                  </a:cubicBezTo>
                  <a:cubicBezTo>
                    <a:pt x="10873" y="3503"/>
                    <a:pt x="9146" y="3163"/>
                    <a:pt x="8568" y="2200"/>
                  </a:cubicBezTo>
                  <a:cubicBezTo>
                    <a:pt x="8020" y="1289"/>
                    <a:pt x="8757" y="485"/>
                    <a:pt x="7524" y="110"/>
                  </a:cubicBezTo>
                  <a:cubicBezTo>
                    <a:pt x="7281" y="36"/>
                    <a:pt x="7009" y="1"/>
                    <a:pt x="6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4"/>
            <p:cNvSpPr/>
            <p:nvPr/>
          </p:nvSpPr>
          <p:spPr>
            <a:xfrm>
              <a:off x="4740475" y="2942925"/>
              <a:ext cx="210175" cy="245700"/>
            </a:xfrm>
            <a:custGeom>
              <a:avLst/>
              <a:gdLst/>
              <a:ahLst/>
              <a:cxnLst/>
              <a:rect l="l" t="t" r="r" b="b"/>
              <a:pathLst>
                <a:path w="8407" h="9828" extrusionOk="0">
                  <a:moveTo>
                    <a:pt x="4801" y="1"/>
                  </a:moveTo>
                  <a:cubicBezTo>
                    <a:pt x="4477" y="1"/>
                    <a:pt x="4095" y="35"/>
                    <a:pt x="3646" y="108"/>
                  </a:cubicBezTo>
                  <a:cubicBezTo>
                    <a:pt x="3420" y="238"/>
                    <a:pt x="3216" y="280"/>
                    <a:pt x="3026" y="280"/>
                  </a:cubicBezTo>
                  <a:cubicBezTo>
                    <a:pt x="2687" y="280"/>
                    <a:pt x="2391" y="147"/>
                    <a:pt x="2089" y="147"/>
                  </a:cubicBezTo>
                  <a:cubicBezTo>
                    <a:pt x="1882" y="147"/>
                    <a:pt x="1671" y="210"/>
                    <a:pt x="1441" y="423"/>
                  </a:cubicBezTo>
                  <a:cubicBezTo>
                    <a:pt x="331" y="1451"/>
                    <a:pt x="1310" y="2422"/>
                    <a:pt x="1151" y="3505"/>
                  </a:cubicBezTo>
                  <a:cubicBezTo>
                    <a:pt x="958" y="4811"/>
                    <a:pt x="0" y="4506"/>
                    <a:pt x="1149" y="5984"/>
                  </a:cubicBezTo>
                  <a:cubicBezTo>
                    <a:pt x="1516" y="6455"/>
                    <a:pt x="1783" y="6783"/>
                    <a:pt x="1907" y="7352"/>
                  </a:cubicBezTo>
                  <a:cubicBezTo>
                    <a:pt x="2031" y="7913"/>
                    <a:pt x="1650" y="8788"/>
                    <a:pt x="1992" y="9283"/>
                  </a:cubicBezTo>
                  <a:cubicBezTo>
                    <a:pt x="2261" y="9670"/>
                    <a:pt x="2543" y="9828"/>
                    <a:pt x="2830" y="9828"/>
                  </a:cubicBezTo>
                  <a:cubicBezTo>
                    <a:pt x="3983" y="9828"/>
                    <a:pt x="5218" y="7291"/>
                    <a:pt x="6027" y="6909"/>
                  </a:cubicBezTo>
                  <a:cubicBezTo>
                    <a:pt x="6701" y="6591"/>
                    <a:pt x="7515" y="6901"/>
                    <a:pt x="7980" y="6148"/>
                  </a:cubicBezTo>
                  <a:cubicBezTo>
                    <a:pt x="8406" y="5460"/>
                    <a:pt x="8017" y="4775"/>
                    <a:pt x="7496" y="4325"/>
                  </a:cubicBezTo>
                  <a:cubicBezTo>
                    <a:pt x="6185" y="3192"/>
                    <a:pt x="5860" y="3241"/>
                    <a:pt x="6309" y="1481"/>
                  </a:cubicBezTo>
                  <a:cubicBezTo>
                    <a:pt x="6515" y="673"/>
                    <a:pt x="6244" y="1"/>
                    <a:pt x="4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4"/>
            <p:cNvSpPr/>
            <p:nvPr/>
          </p:nvSpPr>
          <p:spPr>
            <a:xfrm>
              <a:off x="5136500" y="2625475"/>
              <a:ext cx="108600" cy="116100"/>
            </a:xfrm>
            <a:custGeom>
              <a:avLst/>
              <a:gdLst/>
              <a:ahLst/>
              <a:cxnLst/>
              <a:rect l="l" t="t" r="r" b="b"/>
              <a:pathLst>
                <a:path w="4344" h="4644" extrusionOk="0">
                  <a:moveTo>
                    <a:pt x="855" y="1"/>
                  </a:moveTo>
                  <a:cubicBezTo>
                    <a:pt x="433" y="1"/>
                    <a:pt x="117" y="250"/>
                    <a:pt x="63" y="555"/>
                  </a:cubicBezTo>
                  <a:cubicBezTo>
                    <a:pt x="0" y="916"/>
                    <a:pt x="390" y="1378"/>
                    <a:pt x="619" y="1624"/>
                  </a:cubicBezTo>
                  <a:cubicBezTo>
                    <a:pt x="1023" y="2053"/>
                    <a:pt x="1279" y="2303"/>
                    <a:pt x="1285" y="2940"/>
                  </a:cubicBezTo>
                  <a:cubicBezTo>
                    <a:pt x="1291" y="3375"/>
                    <a:pt x="933" y="4493"/>
                    <a:pt x="1582" y="4636"/>
                  </a:cubicBezTo>
                  <a:cubicBezTo>
                    <a:pt x="1608" y="4641"/>
                    <a:pt x="1635" y="4644"/>
                    <a:pt x="1662" y="4644"/>
                  </a:cubicBezTo>
                  <a:cubicBezTo>
                    <a:pt x="2046" y="4644"/>
                    <a:pt x="2507" y="4114"/>
                    <a:pt x="2941" y="4114"/>
                  </a:cubicBezTo>
                  <a:cubicBezTo>
                    <a:pt x="2942" y="4114"/>
                    <a:pt x="2944" y="4114"/>
                    <a:pt x="2945" y="4114"/>
                  </a:cubicBezTo>
                  <a:cubicBezTo>
                    <a:pt x="3138" y="4115"/>
                    <a:pt x="3328" y="4141"/>
                    <a:pt x="3500" y="4141"/>
                  </a:cubicBezTo>
                  <a:cubicBezTo>
                    <a:pt x="3810" y="4141"/>
                    <a:pt x="4065" y="4059"/>
                    <a:pt x="4189" y="3608"/>
                  </a:cubicBezTo>
                  <a:cubicBezTo>
                    <a:pt x="4344" y="3049"/>
                    <a:pt x="4037" y="2226"/>
                    <a:pt x="3679" y="1809"/>
                  </a:cubicBezTo>
                  <a:cubicBezTo>
                    <a:pt x="3317" y="1387"/>
                    <a:pt x="2765" y="1049"/>
                    <a:pt x="2298" y="751"/>
                  </a:cubicBezTo>
                  <a:cubicBezTo>
                    <a:pt x="1881" y="483"/>
                    <a:pt x="1287" y="331"/>
                    <a:pt x="929" y="3"/>
                  </a:cubicBezTo>
                  <a:cubicBezTo>
                    <a:pt x="904" y="1"/>
                    <a:pt x="879" y="1"/>
                    <a:pt x="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9" name="Google Shape;2829;p64"/>
          <p:cNvSpPr/>
          <p:nvPr/>
        </p:nvSpPr>
        <p:spPr>
          <a:xfrm rot="5400000">
            <a:off x="2757688" y="486632"/>
            <a:ext cx="500887" cy="756978"/>
          </a:xfrm>
          <a:custGeom>
            <a:avLst/>
            <a:gdLst/>
            <a:ahLst/>
            <a:cxnLst/>
            <a:rect l="l" t="t" r="r" b="b"/>
            <a:pathLst>
              <a:path w="41054" h="41678" extrusionOk="0">
                <a:moveTo>
                  <a:pt x="23066" y="3292"/>
                </a:moveTo>
                <a:cubicBezTo>
                  <a:pt x="23274" y="3592"/>
                  <a:pt x="23434" y="3923"/>
                  <a:pt x="23460" y="4279"/>
                </a:cubicBezTo>
                <a:cubicBezTo>
                  <a:pt x="23489" y="4667"/>
                  <a:pt x="23376" y="5071"/>
                  <a:pt x="23317" y="5450"/>
                </a:cubicBezTo>
                <a:cubicBezTo>
                  <a:pt x="23260" y="5820"/>
                  <a:pt x="23251" y="6229"/>
                  <a:pt x="23083" y="6572"/>
                </a:cubicBezTo>
                <a:cubicBezTo>
                  <a:pt x="22955" y="6834"/>
                  <a:pt x="22793" y="6942"/>
                  <a:pt x="22621" y="6942"/>
                </a:cubicBezTo>
                <a:cubicBezTo>
                  <a:pt x="22411" y="6942"/>
                  <a:pt x="22187" y="6780"/>
                  <a:pt x="21993" y="6541"/>
                </a:cubicBezTo>
                <a:cubicBezTo>
                  <a:pt x="21608" y="6066"/>
                  <a:pt x="21551" y="5392"/>
                  <a:pt x="21690" y="4814"/>
                </a:cubicBezTo>
                <a:cubicBezTo>
                  <a:pt x="21881" y="4022"/>
                  <a:pt x="22408" y="3560"/>
                  <a:pt x="23066" y="3292"/>
                </a:cubicBezTo>
                <a:close/>
                <a:moveTo>
                  <a:pt x="15307" y="6651"/>
                </a:moveTo>
                <a:cubicBezTo>
                  <a:pt x="15770" y="6651"/>
                  <a:pt x="16232" y="6756"/>
                  <a:pt x="16633" y="6983"/>
                </a:cubicBezTo>
                <a:cubicBezTo>
                  <a:pt x="17008" y="7196"/>
                  <a:pt x="17456" y="7494"/>
                  <a:pt x="17385" y="7978"/>
                </a:cubicBezTo>
                <a:cubicBezTo>
                  <a:pt x="17309" y="8496"/>
                  <a:pt x="16740" y="9002"/>
                  <a:pt x="16225" y="9045"/>
                </a:cubicBezTo>
                <a:cubicBezTo>
                  <a:pt x="16177" y="9049"/>
                  <a:pt x="16130" y="9051"/>
                  <a:pt x="16084" y="9051"/>
                </a:cubicBezTo>
                <a:cubicBezTo>
                  <a:pt x="15002" y="9051"/>
                  <a:pt x="14239" y="7993"/>
                  <a:pt x="14068" y="6975"/>
                </a:cubicBezTo>
                <a:cubicBezTo>
                  <a:pt x="14267" y="6849"/>
                  <a:pt x="14483" y="6753"/>
                  <a:pt x="14718" y="6708"/>
                </a:cubicBezTo>
                <a:cubicBezTo>
                  <a:pt x="14911" y="6670"/>
                  <a:pt x="15109" y="6651"/>
                  <a:pt x="15307" y="6651"/>
                </a:cubicBezTo>
                <a:close/>
                <a:moveTo>
                  <a:pt x="30711" y="6963"/>
                </a:moveTo>
                <a:cubicBezTo>
                  <a:pt x="30747" y="7430"/>
                  <a:pt x="30728" y="7898"/>
                  <a:pt x="30638" y="8361"/>
                </a:cubicBezTo>
                <a:cubicBezTo>
                  <a:pt x="30538" y="8865"/>
                  <a:pt x="30387" y="9786"/>
                  <a:pt x="29865" y="10037"/>
                </a:cubicBezTo>
                <a:cubicBezTo>
                  <a:pt x="29697" y="10118"/>
                  <a:pt x="29546" y="10153"/>
                  <a:pt x="29409" y="10153"/>
                </a:cubicBezTo>
                <a:cubicBezTo>
                  <a:pt x="28685" y="10153"/>
                  <a:pt x="28404" y="9143"/>
                  <a:pt x="28548" y="8487"/>
                </a:cubicBezTo>
                <a:cubicBezTo>
                  <a:pt x="28777" y="7446"/>
                  <a:pt x="29733" y="7056"/>
                  <a:pt x="30699" y="6963"/>
                </a:cubicBezTo>
                <a:close/>
                <a:moveTo>
                  <a:pt x="21500" y="13315"/>
                </a:moveTo>
                <a:cubicBezTo>
                  <a:pt x="21508" y="13318"/>
                  <a:pt x="21513" y="13321"/>
                  <a:pt x="21519" y="13322"/>
                </a:cubicBezTo>
                <a:cubicBezTo>
                  <a:pt x="21804" y="13393"/>
                  <a:pt x="21851" y="13507"/>
                  <a:pt x="22007" y="13729"/>
                </a:cubicBezTo>
                <a:cubicBezTo>
                  <a:pt x="22157" y="13944"/>
                  <a:pt x="22377" y="14069"/>
                  <a:pt x="22543" y="14260"/>
                </a:cubicBezTo>
                <a:cubicBezTo>
                  <a:pt x="22750" y="14501"/>
                  <a:pt x="23091" y="15243"/>
                  <a:pt x="22786" y="15523"/>
                </a:cubicBezTo>
                <a:cubicBezTo>
                  <a:pt x="22716" y="15587"/>
                  <a:pt x="22613" y="15613"/>
                  <a:pt x="22496" y="15613"/>
                </a:cubicBezTo>
                <a:cubicBezTo>
                  <a:pt x="22182" y="15613"/>
                  <a:pt x="21764" y="15430"/>
                  <a:pt x="21594" y="15308"/>
                </a:cubicBezTo>
                <a:cubicBezTo>
                  <a:pt x="21087" y="14947"/>
                  <a:pt x="20940" y="14387"/>
                  <a:pt x="21200" y="13832"/>
                </a:cubicBezTo>
                <a:cubicBezTo>
                  <a:pt x="21293" y="13635"/>
                  <a:pt x="21393" y="13464"/>
                  <a:pt x="21500" y="13315"/>
                </a:cubicBezTo>
                <a:close/>
                <a:moveTo>
                  <a:pt x="36090" y="13121"/>
                </a:moveTo>
                <a:cubicBezTo>
                  <a:pt x="36366" y="13121"/>
                  <a:pt x="36646" y="13188"/>
                  <a:pt x="36908" y="13333"/>
                </a:cubicBezTo>
                <a:cubicBezTo>
                  <a:pt x="37318" y="13560"/>
                  <a:pt x="37642" y="13883"/>
                  <a:pt x="37902" y="14265"/>
                </a:cubicBezTo>
                <a:cubicBezTo>
                  <a:pt x="37878" y="14542"/>
                  <a:pt x="37838" y="14819"/>
                  <a:pt x="37764" y="15093"/>
                </a:cubicBezTo>
                <a:cubicBezTo>
                  <a:pt x="37533" y="15958"/>
                  <a:pt x="36974" y="16767"/>
                  <a:pt x="36111" y="16767"/>
                </a:cubicBezTo>
                <a:cubicBezTo>
                  <a:pt x="35921" y="16767"/>
                  <a:pt x="35717" y="16728"/>
                  <a:pt x="35498" y="16642"/>
                </a:cubicBezTo>
                <a:cubicBezTo>
                  <a:pt x="34698" y="16326"/>
                  <a:pt x="34051" y="15163"/>
                  <a:pt x="34366" y="14335"/>
                </a:cubicBezTo>
                <a:cubicBezTo>
                  <a:pt x="34648" y="13595"/>
                  <a:pt x="35356" y="13121"/>
                  <a:pt x="36090" y="13121"/>
                </a:cubicBezTo>
                <a:close/>
                <a:moveTo>
                  <a:pt x="16315" y="15446"/>
                </a:moveTo>
                <a:cubicBezTo>
                  <a:pt x="16500" y="15446"/>
                  <a:pt x="16674" y="15490"/>
                  <a:pt x="16792" y="15612"/>
                </a:cubicBezTo>
                <a:cubicBezTo>
                  <a:pt x="17139" y="15967"/>
                  <a:pt x="17034" y="16600"/>
                  <a:pt x="16899" y="17009"/>
                </a:cubicBezTo>
                <a:cubicBezTo>
                  <a:pt x="16748" y="17471"/>
                  <a:pt x="16588" y="18005"/>
                  <a:pt x="16203" y="18330"/>
                </a:cubicBezTo>
                <a:cubicBezTo>
                  <a:pt x="16029" y="18476"/>
                  <a:pt x="15805" y="18608"/>
                  <a:pt x="15599" y="18707"/>
                </a:cubicBezTo>
                <a:cubicBezTo>
                  <a:pt x="15475" y="18766"/>
                  <a:pt x="15381" y="18792"/>
                  <a:pt x="15301" y="18792"/>
                </a:cubicBezTo>
                <a:cubicBezTo>
                  <a:pt x="15117" y="18792"/>
                  <a:pt x="15002" y="18658"/>
                  <a:pt x="14753" y="18482"/>
                </a:cubicBezTo>
                <a:cubicBezTo>
                  <a:pt x="14332" y="18184"/>
                  <a:pt x="13939" y="17845"/>
                  <a:pt x="13582" y="17472"/>
                </a:cubicBezTo>
                <a:cubicBezTo>
                  <a:pt x="14092" y="16682"/>
                  <a:pt x="14811" y="15949"/>
                  <a:pt x="15596" y="15610"/>
                </a:cubicBezTo>
                <a:cubicBezTo>
                  <a:pt x="15780" y="15530"/>
                  <a:pt x="16058" y="15446"/>
                  <a:pt x="16315" y="15446"/>
                </a:cubicBezTo>
                <a:close/>
                <a:moveTo>
                  <a:pt x="5604" y="15342"/>
                </a:moveTo>
                <a:cubicBezTo>
                  <a:pt x="6373" y="15342"/>
                  <a:pt x="7049" y="15816"/>
                  <a:pt x="7313" y="16624"/>
                </a:cubicBezTo>
                <a:cubicBezTo>
                  <a:pt x="7492" y="17174"/>
                  <a:pt x="7556" y="17634"/>
                  <a:pt x="7231" y="18132"/>
                </a:cubicBezTo>
                <a:cubicBezTo>
                  <a:pt x="6924" y="18602"/>
                  <a:pt x="6532" y="19276"/>
                  <a:pt x="5973" y="19474"/>
                </a:cubicBezTo>
                <a:cubicBezTo>
                  <a:pt x="5800" y="19535"/>
                  <a:pt x="5634" y="19563"/>
                  <a:pt x="5475" y="19563"/>
                </a:cubicBezTo>
                <a:cubicBezTo>
                  <a:pt x="4450" y="19563"/>
                  <a:pt x="3722" y="18405"/>
                  <a:pt x="3308" y="17610"/>
                </a:cubicBezTo>
                <a:cubicBezTo>
                  <a:pt x="3241" y="17482"/>
                  <a:pt x="3188" y="17349"/>
                  <a:pt x="3136" y="17217"/>
                </a:cubicBezTo>
                <a:cubicBezTo>
                  <a:pt x="3511" y="16499"/>
                  <a:pt x="4032" y="15854"/>
                  <a:pt x="4762" y="15528"/>
                </a:cubicBezTo>
                <a:cubicBezTo>
                  <a:pt x="5045" y="15402"/>
                  <a:pt x="5330" y="15342"/>
                  <a:pt x="5604" y="15342"/>
                </a:cubicBezTo>
                <a:close/>
                <a:moveTo>
                  <a:pt x="27003" y="18813"/>
                </a:moveTo>
                <a:cubicBezTo>
                  <a:pt x="27253" y="18813"/>
                  <a:pt x="27523" y="19019"/>
                  <a:pt x="27726" y="19253"/>
                </a:cubicBezTo>
                <a:cubicBezTo>
                  <a:pt x="27684" y="19372"/>
                  <a:pt x="27645" y="19490"/>
                  <a:pt x="27589" y="19609"/>
                </a:cubicBezTo>
                <a:cubicBezTo>
                  <a:pt x="27469" y="19868"/>
                  <a:pt x="27050" y="20377"/>
                  <a:pt x="26671" y="20377"/>
                </a:cubicBezTo>
                <a:cubicBezTo>
                  <a:pt x="26559" y="20377"/>
                  <a:pt x="26451" y="20332"/>
                  <a:pt x="26355" y="20225"/>
                </a:cubicBezTo>
                <a:cubicBezTo>
                  <a:pt x="26075" y="19910"/>
                  <a:pt x="26552" y="18918"/>
                  <a:pt x="26896" y="18827"/>
                </a:cubicBezTo>
                <a:cubicBezTo>
                  <a:pt x="26931" y="18818"/>
                  <a:pt x="26967" y="18813"/>
                  <a:pt x="27003" y="18813"/>
                </a:cubicBezTo>
                <a:close/>
                <a:moveTo>
                  <a:pt x="19834" y="21955"/>
                </a:moveTo>
                <a:cubicBezTo>
                  <a:pt x="19884" y="21955"/>
                  <a:pt x="19940" y="21982"/>
                  <a:pt x="20022" y="22047"/>
                </a:cubicBezTo>
                <a:cubicBezTo>
                  <a:pt x="20207" y="22194"/>
                  <a:pt x="20267" y="22535"/>
                  <a:pt x="20236" y="22750"/>
                </a:cubicBezTo>
                <a:cubicBezTo>
                  <a:pt x="20183" y="23123"/>
                  <a:pt x="19811" y="23696"/>
                  <a:pt x="19475" y="24025"/>
                </a:cubicBezTo>
                <a:cubicBezTo>
                  <a:pt x="19319" y="23768"/>
                  <a:pt x="19227" y="23478"/>
                  <a:pt x="19236" y="23151"/>
                </a:cubicBezTo>
                <a:cubicBezTo>
                  <a:pt x="19243" y="22888"/>
                  <a:pt x="19308" y="22629"/>
                  <a:pt x="19333" y="22367"/>
                </a:cubicBezTo>
                <a:cubicBezTo>
                  <a:pt x="19338" y="22322"/>
                  <a:pt x="19339" y="22292"/>
                  <a:pt x="19339" y="22268"/>
                </a:cubicBezTo>
                <a:cubicBezTo>
                  <a:pt x="19399" y="22205"/>
                  <a:pt x="19497" y="22159"/>
                  <a:pt x="19569" y="22107"/>
                </a:cubicBezTo>
                <a:cubicBezTo>
                  <a:pt x="19694" y="22018"/>
                  <a:pt x="19757" y="21955"/>
                  <a:pt x="19834" y="21955"/>
                </a:cubicBezTo>
                <a:close/>
                <a:moveTo>
                  <a:pt x="32283" y="25001"/>
                </a:moveTo>
                <a:cubicBezTo>
                  <a:pt x="32843" y="25001"/>
                  <a:pt x="33629" y="25488"/>
                  <a:pt x="33950" y="25928"/>
                </a:cubicBezTo>
                <a:cubicBezTo>
                  <a:pt x="34811" y="27109"/>
                  <a:pt x="34781" y="28512"/>
                  <a:pt x="34391" y="29870"/>
                </a:cubicBezTo>
                <a:cubicBezTo>
                  <a:pt x="33885" y="29767"/>
                  <a:pt x="33411" y="29521"/>
                  <a:pt x="33031" y="29105"/>
                </a:cubicBezTo>
                <a:cubicBezTo>
                  <a:pt x="32281" y="28288"/>
                  <a:pt x="31809" y="27031"/>
                  <a:pt x="31680" y="25937"/>
                </a:cubicBezTo>
                <a:cubicBezTo>
                  <a:pt x="31600" y="25248"/>
                  <a:pt x="31884" y="25001"/>
                  <a:pt x="32283" y="25001"/>
                </a:cubicBezTo>
                <a:close/>
                <a:moveTo>
                  <a:pt x="7759" y="26300"/>
                </a:moveTo>
                <a:cubicBezTo>
                  <a:pt x="7893" y="26300"/>
                  <a:pt x="8029" y="26312"/>
                  <a:pt x="8167" y="26337"/>
                </a:cubicBezTo>
                <a:cubicBezTo>
                  <a:pt x="9325" y="26551"/>
                  <a:pt x="10338" y="27829"/>
                  <a:pt x="9924" y="29029"/>
                </a:cubicBezTo>
                <a:cubicBezTo>
                  <a:pt x="9588" y="29996"/>
                  <a:pt x="8615" y="31199"/>
                  <a:pt x="7619" y="31528"/>
                </a:cubicBezTo>
                <a:cubicBezTo>
                  <a:pt x="7452" y="31583"/>
                  <a:pt x="7292" y="31607"/>
                  <a:pt x="7137" y="31607"/>
                </a:cubicBezTo>
                <a:cubicBezTo>
                  <a:pt x="6679" y="31607"/>
                  <a:pt x="6263" y="31403"/>
                  <a:pt x="5812" y="31212"/>
                </a:cubicBezTo>
                <a:cubicBezTo>
                  <a:pt x="5586" y="31117"/>
                  <a:pt x="5373" y="31014"/>
                  <a:pt x="5165" y="30905"/>
                </a:cubicBezTo>
                <a:cubicBezTo>
                  <a:pt x="5025" y="30146"/>
                  <a:pt x="5070" y="29357"/>
                  <a:pt x="5264" y="28559"/>
                </a:cubicBezTo>
                <a:cubicBezTo>
                  <a:pt x="5418" y="27925"/>
                  <a:pt x="5608" y="27412"/>
                  <a:pt x="6113" y="26968"/>
                </a:cubicBezTo>
                <a:cubicBezTo>
                  <a:pt x="6586" y="26549"/>
                  <a:pt x="7152" y="26300"/>
                  <a:pt x="7759" y="26300"/>
                </a:cubicBezTo>
                <a:close/>
                <a:moveTo>
                  <a:pt x="14174" y="31908"/>
                </a:moveTo>
                <a:cubicBezTo>
                  <a:pt x="14812" y="31908"/>
                  <a:pt x="15557" y="32338"/>
                  <a:pt x="15838" y="32792"/>
                </a:cubicBezTo>
                <a:cubicBezTo>
                  <a:pt x="16505" y="33870"/>
                  <a:pt x="16102" y="35508"/>
                  <a:pt x="15299" y="36378"/>
                </a:cubicBezTo>
                <a:cubicBezTo>
                  <a:pt x="15013" y="36688"/>
                  <a:pt x="14641" y="36968"/>
                  <a:pt x="14227" y="37202"/>
                </a:cubicBezTo>
                <a:cubicBezTo>
                  <a:pt x="13607" y="36509"/>
                  <a:pt x="13217" y="35713"/>
                  <a:pt x="13042" y="34712"/>
                </a:cubicBezTo>
                <a:cubicBezTo>
                  <a:pt x="12911" y="33967"/>
                  <a:pt x="12883" y="32823"/>
                  <a:pt x="13425" y="32213"/>
                </a:cubicBezTo>
                <a:cubicBezTo>
                  <a:pt x="13617" y="31997"/>
                  <a:pt x="13885" y="31908"/>
                  <a:pt x="14174" y="31908"/>
                </a:cubicBezTo>
                <a:close/>
                <a:moveTo>
                  <a:pt x="23418" y="30658"/>
                </a:moveTo>
                <a:cubicBezTo>
                  <a:pt x="23670" y="30658"/>
                  <a:pt x="23937" y="30696"/>
                  <a:pt x="24208" y="30765"/>
                </a:cubicBezTo>
                <a:cubicBezTo>
                  <a:pt x="25431" y="31074"/>
                  <a:pt x="26438" y="31911"/>
                  <a:pt x="26624" y="33208"/>
                </a:cubicBezTo>
                <a:cubicBezTo>
                  <a:pt x="26827" y="34629"/>
                  <a:pt x="26596" y="35933"/>
                  <a:pt x="25960" y="37210"/>
                </a:cubicBezTo>
                <a:cubicBezTo>
                  <a:pt x="25949" y="37229"/>
                  <a:pt x="25937" y="37248"/>
                  <a:pt x="25927" y="37267"/>
                </a:cubicBezTo>
                <a:cubicBezTo>
                  <a:pt x="24660" y="37070"/>
                  <a:pt x="23609" y="36596"/>
                  <a:pt x="22760" y="35542"/>
                </a:cubicBezTo>
                <a:cubicBezTo>
                  <a:pt x="21966" y="34558"/>
                  <a:pt x="21511" y="33201"/>
                  <a:pt x="21799" y="31941"/>
                </a:cubicBezTo>
                <a:cubicBezTo>
                  <a:pt x="22012" y="31014"/>
                  <a:pt x="22648" y="30658"/>
                  <a:pt x="23418" y="30658"/>
                </a:cubicBezTo>
                <a:close/>
                <a:moveTo>
                  <a:pt x="19368" y="0"/>
                </a:moveTo>
                <a:cubicBezTo>
                  <a:pt x="18214" y="0"/>
                  <a:pt x="17060" y="250"/>
                  <a:pt x="16016" y="741"/>
                </a:cubicBezTo>
                <a:cubicBezTo>
                  <a:pt x="14202" y="1594"/>
                  <a:pt x="13227" y="3145"/>
                  <a:pt x="12709" y="5024"/>
                </a:cubicBezTo>
                <a:cubicBezTo>
                  <a:pt x="12599" y="5420"/>
                  <a:pt x="12515" y="5826"/>
                  <a:pt x="12476" y="6233"/>
                </a:cubicBezTo>
                <a:cubicBezTo>
                  <a:pt x="12065" y="6637"/>
                  <a:pt x="11709" y="7109"/>
                  <a:pt x="11424" y="7575"/>
                </a:cubicBezTo>
                <a:cubicBezTo>
                  <a:pt x="9575" y="10596"/>
                  <a:pt x="9679" y="14758"/>
                  <a:pt x="11700" y="17649"/>
                </a:cubicBezTo>
                <a:cubicBezTo>
                  <a:pt x="11483" y="18151"/>
                  <a:pt x="11334" y="18675"/>
                  <a:pt x="11274" y="19211"/>
                </a:cubicBezTo>
                <a:cubicBezTo>
                  <a:pt x="11060" y="21136"/>
                  <a:pt x="12207" y="22931"/>
                  <a:pt x="13514" y="24254"/>
                </a:cubicBezTo>
                <a:cubicBezTo>
                  <a:pt x="14218" y="24965"/>
                  <a:pt x="15114" y="25352"/>
                  <a:pt x="16038" y="25697"/>
                </a:cubicBezTo>
                <a:cubicBezTo>
                  <a:pt x="16689" y="25940"/>
                  <a:pt x="17313" y="26077"/>
                  <a:pt x="17959" y="26077"/>
                </a:cubicBezTo>
                <a:cubicBezTo>
                  <a:pt x="18318" y="26077"/>
                  <a:pt x="18683" y="26035"/>
                  <a:pt x="19063" y="25944"/>
                </a:cubicBezTo>
                <a:cubicBezTo>
                  <a:pt x="19087" y="25938"/>
                  <a:pt x="19109" y="25929"/>
                  <a:pt x="19133" y="25923"/>
                </a:cubicBezTo>
                <a:cubicBezTo>
                  <a:pt x="19204" y="25976"/>
                  <a:pt x="19276" y="26030"/>
                  <a:pt x="19348" y="26076"/>
                </a:cubicBezTo>
                <a:cubicBezTo>
                  <a:pt x="20271" y="26674"/>
                  <a:pt x="21329" y="26940"/>
                  <a:pt x="22397" y="26940"/>
                </a:cubicBezTo>
                <a:cubicBezTo>
                  <a:pt x="23217" y="26940"/>
                  <a:pt x="24043" y="26783"/>
                  <a:pt x="24817" y="26499"/>
                </a:cubicBezTo>
                <a:cubicBezTo>
                  <a:pt x="26523" y="25873"/>
                  <a:pt x="27849" y="24699"/>
                  <a:pt x="28705" y="23101"/>
                </a:cubicBezTo>
                <a:cubicBezTo>
                  <a:pt x="29375" y="21854"/>
                  <a:pt x="29933" y="20356"/>
                  <a:pt x="29436" y="19079"/>
                </a:cubicBezTo>
                <a:cubicBezTo>
                  <a:pt x="29611" y="18037"/>
                  <a:pt x="29467" y="16910"/>
                  <a:pt x="29093" y="16036"/>
                </a:cubicBezTo>
                <a:cubicBezTo>
                  <a:pt x="28345" y="14281"/>
                  <a:pt x="26964" y="12774"/>
                  <a:pt x="25389" y="11711"/>
                </a:cubicBezTo>
                <a:cubicBezTo>
                  <a:pt x="24669" y="11225"/>
                  <a:pt x="23843" y="10964"/>
                  <a:pt x="23038" y="10964"/>
                </a:cubicBezTo>
                <a:cubicBezTo>
                  <a:pt x="22047" y="10964"/>
                  <a:pt x="21087" y="11360"/>
                  <a:pt x="20395" y="12221"/>
                </a:cubicBezTo>
                <a:cubicBezTo>
                  <a:pt x="19831" y="12920"/>
                  <a:pt x="19401" y="13728"/>
                  <a:pt x="19502" y="14651"/>
                </a:cubicBezTo>
                <a:cubicBezTo>
                  <a:pt x="19599" y="15547"/>
                  <a:pt x="20187" y="16333"/>
                  <a:pt x="20961" y="16779"/>
                </a:cubicBezTo>
                <a:cubicBezTo>
                  <a:pt x="21401" y="17033"/>
                  <a:pt x="21899" y="17161"/>
                  <a:pt x="22380" y="17161"/>
                </a:cubicBezTo>
                <a:cubicBezTo>
                  <a:pt x="23441" y="17161"/>
                  <a:pt x="24412" y="16537"/>
                  <a:pt x="24458" y="15265"/>
                </a:cubicBezTo>
                <a:cubicBezTo>
                  <a:pt x="24483" y="14562"/>
                  <a:pt x="24206" y="13732"/>
                  <a:pt x="23722" y="13214"/>
                </a:cubicBezTo>
                <a:cubicBezTo>
                  <a:pt x="23518" y="12997"/>
                  <a:pt x="23327" y="12767"/>
                  <a:pt x="23123" y="12555"/>
                </a:cubicBezTo>
                <a:lnTo>
                  <a:pt x="23123" y="12555"/>
                </a:lnTo>
                <a:cubicBezTo>
                  <a:pt x="24643" y="12709"/>
                  <a:pt x="26402" y="14532"/>
                  <a:pt x="27116" y="15680"/>
                </a:cubicBezTo>
                <a:cubicBezTo>
                  <a:pt x="27471" y="16251"/>
                  <a:pt x="27731" y="16840"/>
                  <a:pt x="27850" y="17445"/>
                </a:cubicBezTo>
                <a:cubicBezTo>
                  <a:pt x="27566" y="17315"/>
                  <a:pt x="27263" y="17236"/>
                  <a:pt x="26952" y="17236"/>
                </a:cubicBezTo>
                <a:cubicBezTo>
                  <a:pt x="26769" y="17236"/>
                  <a:pt x="26583" y="17263"/>
                  <a:pt x="26395" y="17323"/>
                </a:cubicBezTo>
                <a:cubicBezTo>
                  <a:pt x="25503" y="17608"/>
                  <a:pt x="24922" y="18637"/>
                  <a:pt x="24755" y="19509"/>
                </a:cubicBezTo>
                <a:cubicBezTo>
                  <a:pt x="24485" y="20918"/>
                  <a:pt x="25557" y="21886"/>
                  <a:pt x="26751" y="21886"/>
                </a:cubicBezTo>
                <a:cubicBezTo>
                  <a:pt x="27048" y="21886"/>
                  <a:pt x="27353" y="21826"/>
                  <a:pt x="27647" y="21698"/>
                </a:cubicBezTo>
                <a:lnTo>
                  <a:pt x="27647" y="21698"/>
                </a:lnTo>
                <a:cubicBezTo>
                  <a:pt x="27158" y="22788"/>
                  <a:pt x="26484" y="23784"/>
                  <a:pt x="25462" y="24436"/>
                </a:cubicBezTo>
                <a:cubicBezTo>
                  <a:pt x="24584" y="24998"/>
                  <a:pt x="23463" y="25387"/>
                  <a:pt x="22398" y="25387"/>
                </a:cubicBezTo>
                <a:cubicBezTo>
                  <a:pt x="22293" y="25387"/>
                  <a:pt x="22188" y="25383"/>
                  <a:pt x="22084" y="25375"/>
                </a:cubicBezTo>
                <a:cubicBezTo>
                  <a:pt x="21655" y="25343"/>
                  <a:pt x="21148" y="25219"/>
                  <a:pt x="20681" y="25007"/>
                </a:cubicBezTo>
                <a:cubicBezTo>
                  <a:pt x="21544" y="24170"/>
                  <a:pt x="22078" y="22944"/>
                  <a:pt x="21683" y="21835"/>
                </a:cubicBezTo>
                <a:cubicBezTo>
                  <a:pt x="21402" y="21050"/>
                  <a:pt x="20725" y="20367"/>
                  <a:pt x="19845" y="20350"/>
                </a:cubicBezTo>
                <a:cubicBezTo>
                  <a:pt x="19838" y="20350"/>
                  <a:pt x="19832" y="20350"/>
                  <a:pt x="19825" y="20350"/>
                </a:cubicBezTo>
                <a:cubicBezTo>
                  <a:pt x="19181" y="20350"/>
                  <a:pt x="18281" y="20903"/>
                  <a:pt x="17966" y="21464"/>
                </a:cubicBezTo>
                <a:cubicBezTo>
                  <a:pt x="17612" y="22099"/>
                  <a:pt x="17556" y="23285"/>
                  <a:pt x="17731" y="23972"/>
                </a:cubicBezTo>
                <a:cubicBezTo>
                  <a:pt x="17779" y="24155"/>
                  <a:pt x="17853" y="24338"/>
                  <a:pt x="17944" y="24518"/>
                </a:cubicBezTo>
                <a:cubicBezTo>
                  <a:pt x="17589" y="24509"/>
                  <a:pt x="17238" y="24449"/>
                  <a:pt x="16945" y="24353"/>
                </a:cubicBezTo>
                <a:cubicBezTo>
                  <a:pt x="16344" y="24156"/>
                  <a:pt x="15707" y="23927"/>
                  <a:pt x="15173" y="23582"/>
                </a:cubicBezTo>
                <a:cubicBezTo>
                  <a:pt x="14647" y="23244"/>
                  <a:pt x="14246" y="22734"/>
                  <a:pt x="13884" y="22233"/>
                </a:cubicBezTo>
                <a:cubicBezTo>
                  <a:pt x="13161" y="21232"/>
                  <a:pt x="12660" y="20207"/>
                  <a:pt x="12897" y="19029"/>
                </a:cubicBezTo>
                <a:lnTo>
                  <a:pt x="12897" y="19029"/>
                </a:lnTo>
                <a:cubicBezTo>
                  <a:pt x="13402" y="19507"/>
                  <a:pt x="13983" y="19966"/>
                  <a:pt x="14570" y="20248"/>
                </a:cubicBezTo>
                <a:cubicBezTo>
                  <a:pt x="14794" y="20356"/>
                  <a:pt x="15021" y="20402"/>
                  <a:pt x="15248" y="20402"/>
                </a:cubicBezTo>
                <a:cubicBezTo>
                  <a:pt x="15849" y="20402"/>
                  <a:pt x="16442" y="20081"/>
                  <a:pt x="16936" y="19738"/>
                </a:cubicBezTo>
                <a:cubicBezTo>
                  <a:pt x="18204" y="18859"/>
                  <a:pt x="18944" y="16863"/>
                  <a:pt x="18423" y="15384"/>
                </a:cubicBezTo>
                <a:cubicBezTo>
                  <a:pt x="18058" y="14348"/>
                  <a:pt x="17188" y="13899"/>
                  <a:pt x="16254" y="13899"/>
                </a:cubicBezTo>
                <a:cubicBezTo>
                  <a:pt x="15633" y="13899"/>
                  <a:pt x="14984" y="14097"/>
                  <a:pt x="14437" y="14453"/>
                </a:cubicBezTo>
                <a:cubicBezTo>
                  <a:pt x="13751" y="14900"/>
                  <a:pt x="13110" y="15486"/>
                  <a:pt x="12585" y="16161"/>
                </a:cubicBezTo>
                <a:cubicBezTo>
                  <a:pt x="12489" y="15996"/>
                  <a:pt x="12396" y="15828"/>
                  <a:pt x="12315" y="15654"/>
                </a:cubicBezTo>
                <a:cubicBezTo>
                  <a:pt x="11289" y="13469"/>
                  <a:pt x="11490" y="10341"/>
                  <a:pt x="12842" y="8279"/>
                </a:cubicBezTo>
                <a:cubicBezTo>
                  <a:pt x="13139" y="8949"/>
                  <a:pt x="13511" y="9572"/>
                  <a:pt x="14155" y="9970"/>
                </a:cubicBezTo>
                <a:cubicBezTo>
                  <a:pt x="14745" y="10336"/>
                  <a:pt x="15466" y="10617"/>
                  <a:pt x="16175" y="10617"/>
                </a:cubicBezTo>
                <a:cubicBezTo>
                  <a:pt x="16431" y="10617"/>
                  <a:pt x="16685" y="10581"/>
                  <a:pt x="16932" y="10498"/>
                </a:cubicBezTo>
                <a:cubicBezTo>
                  <a:pt x="17769" y="10219"/>
                  <a:pt x="18459" y="9559"/>
                  <a:pt x="18793" y="8744"/>
                </a:cubicBezTo>
                <a:cubicBezTo>
                  <a:pt x="19507" y="6989"/>
                  <a:pt x="17886" y="5477"/>
                  <a:pt x="16255" y="5172"/>
                </a:cubicBezTo>
                <a:cubicBezTo>
                  <a:pt x="15943" y="5114"/>
                  <a:pt x="15616" y="5081"/>
                  <a:pt x="15287" y="5081"/>
                </a:cubicBezTo>
                <a:cubicBezTo>
                  <a:pt x="14945" y="5081"/>
                  <a:pt x="14601" y="5116"/>
                  <a:pt x="14270" y="5194"/>
                </a:cubicBezTo>
                <a:cubicBezTo>
                  <a:pt x="14514" y="4341"/>
                  <a:pt x="14931" y="3503"/>
                  <a:pt x="15542" y="2933"/>
                </a:cubicBezTo>
                <a:cubicBezTo>
                  <a:pt x="16473" y="2066"/>
                  <a:pt x="18005" y="1530"/>
                  <a:pt x="19475" y="1530"/>
                </a:cubicBezTo>
                <a:cubicBezTo>
                  <a:pt x="20344" y="1530"/>
                  <a:pt x="21191" y="1717"/>
                  <a:pt x="21880" y="2134"/>
                </a:cubicBezTo>
                <a:cubicBezTo>
                  <a:pt x="21059" y="2612"/>
                  <a:pt x="20428" y="3343"/>
                  <a:pt x="20167" y="4394"/>
                </a:cubicBezTo>
                <a:cubicBezTo>
                  <a:pt x="19762" y="6024"/>
                  <a:pt x="20545" y="8413"/>
                  <a:pt x="22507" y="8551"/>
                </a:cubicBezTo>
                <a:cubicBezTo>
                  <a:pt x="22551" y="8554"/>
                  <a:pt x="22594" y="8555"/>
                  <a:pt x="22637" y="8555"/>
                </a:cubicBezTo>
                <a:cubicBezTo>
                  <a:pt x="23465" y="8555"/>
                  <a:pt x="24144" y="7998"/>
                  <a:pt x="24495" y="7265"/>
                </a:cubicBezTo>
                <a:cubicBezTo>
                  <a:pt x="24709" y="6816"/>
                  <a:pt x="24766" y="6356"/>
                  <a:pt x="24840" y="5870"/>
                </a:cubicBezTo>
                <a:cubicBezTo>
                  <a:pt x="24921" y="5345"/>
                  <a:pt x="25053" y="4814"/>
                  <a:pt x="25041" y="4279"/>
                </a:cubicBezTo>
                <a:cubicBezTo>
                  <a:pt x="25030" y="3819"/>
                  <a:pt x="24915" y="3378"/>
                  <a:pt x="24724" y="2965"/>
                </a:cubicBezTo>
                <a:cubicBezTo>
                  <a:pt x="24821" y="2961"/>
                  <a:pt x="24919" y="2960"/>
                  <a:pt x="25016" y="2960"/>
                </a:cubicBezTo>
                <a:cubicBezTo>
                  <a:pt x="25353" y="2960"/>
                  <a:pt x="25689" y="2980"/>
                  <a:pt x="26027" y="3005"/>
                </a:cubicBezTo>
                <a:cubicBezTo>
                  <a:pt x="26763" y="3061"/>
                  <a:pt x="27416" y="3080"/>
                  <a:pt x="28100" y="3387"/>
                </a:cubicBezTo>
                <a:cubicBezTo>
                  <a:pt x="29154" y="3861"/>
                  <a:pt x="29920" y="4457"/>
                  <a:pt x="30347" y="5420"/>
                </a:cubicBezTo>
                <a:cubicBezTo>
                  <a:pt x="30120" y="5448"/>
                  <a:pt x="29894" y="5487"/>
                  <a:pt x="29671" y="5542"/>
                </a:cubicBezTo>
                <a:cubicBezTo>
                  <a:pt x="28147" y="5913"/>
                  <a:pt x="27023" y="7122"/>
                  <a:pt x="26927" y="8717"/>
                </a:cubicBezTo>
                <a:cubicBezTo>
                  <a:pt x="26831" y="10326"/>
                  <a:pt x="27882" y="11671"/>
                  <a:pt x="29468" y="11671"/>
                </a:cubicBezTo>
                <a:cubicBezTo>
                  <a:pt x="29593" y="11671"/>
                  <a:pt x="29721" y="11663"/>
                  <a:pt x="29852" y="11645"/>
                </a:cubicBezTo>
                <a:cubicBezTo>
                  <a:pt x="31826" y="11387"/>
                  <a:pt x="32358" y="8846"/>
                  <a:pt x="32313" y="7192"/>
                </a:cubicBezTo>
                <a:cubicBezTo>
                  <a:pt x="32311" y="7146"/>
                  <a:pt x="32303" y="7103"/>
                  <a:pt x="32301" y="7056"/>
                </a:cubicBezTo>
                <a:lnTo>
                  <a:pt x="32301" y="7056"/>
                </a:lnTo>
                <a:cubicBezTo>
                  <a:pt x="33108" y="7208"/>
                  <a:pt x="33906" y="7496"/>
                  <a:pt x="34594" y="7841"/>
                </a:cubicBezTo>
                <a:cubicBezTo>
                  <a:pt x="35174" y="8133"/>
                  <a:pt x="35765" y="8511"/>
                  <a:pt x="36178" y="9020"/>
                </a:cubicBezTo>
                <a:cubicBezTo>
                  <a:pt x="36628" y="9576"/>
                  <a:pt x="36957" y="10322"/>
                  <a:pt x="37255" y="10970"/>
                </a:cubicBezTo>
                <a:cubicBezTo>
                  <a:pt x="37395" y="11276"/>
                  <a:pt x="37518" y="11594"/>
                  <a:pt x="37620" y="11917"/>
                </a:cubicBezTo>
                <a:cubicBezTo>
                  <a:pt x="37370" y="11784"/>
                  <a:pt x="37101" y="11678"/>
                  <a:pt x="36811" y="11611"/>
                </a:cubicBezTo>
                <a:cubicBezTo>
                  <a:pt x="36576" y="11556"/>
                  <a:pt x="36341" y="11530"/>
                  <a:pt x="36107" y="11530"/>
                </a:cubicBezTo>
                <a:cubicBezTo>
                  <a:pt x="34670" y="11530"/>
                  <a:pt x="33319" y="12521"/>
                  <a:pt x="32844" y="13904"/>
                </a:cubicBezTo>
                <a:cubicBezTo>
                  <a:pt x="32336" y="15380"/>
                  <a:pt x="33243" y="17198"/>
                  <a:pt x="34561" y="17935"/>
                </a:cubicBezTo>
                <a:cubicBezTo>
                  <a:pt x="35044" y="18204"/>
                  <a:pt x="35560" y="18331"/>
                  <a:pt x="36067" y="18331"/>
                </a:cubicBezTo>
                <a:cubicBezTo>
                  <a:pt x="37166" y="18331"/>
                  <a:pt x="38223" y="17736"/>
                  <a:pt x="38803" y="16723"/>
                </a:cubicBezTo>
                <a:cubicBezTo>
                  <a:pt x="38928" y="17381"/>
                  <a:pt x="39000" y="18032"/>
                  <a:pt x="39067" y="18591"/>
                </a:cubicBezTo>
                <a:cubicBezTo>
                  <a:pt x="39393" y="21293"/>
                  <a:pt x="39744" y="24475"/>
                  <a:pt x="38551" y="27020"/>
                </a:cubicBezTo>
                <a:cubicBezTo>
                  <a:pt x="38044" y="28103"/>
                  <a:pt x="37276" y="29224"/>
                  <a:pt x="36126" y="29691"/>
                </a:cubicBezTo>
                <a:cubicBezTo>
                  <a:pt x="36100" y="29700"/>
                  <a:pt x="36075" y="29706"/>
                  <a:pt x="36050" y="29716"/>
                </a:cubicBezTo>
                <a:cubicBezTo>
                  <a:pt x="36210" y="28983"/>
                  <a:pt x="36265" y="28232"/>
                  <a:pt x="36148" y="27464"/>
                </a:cubicBezTo>
                <a:cubicBezTo>
                  <a:pt x="35872" y="25664"/>
                  <a:pt x="34837" y="23842"/>
                  <a:pt x="32914" y="23455"/>
                </a:cubicBezTo>
                <a:cubicBezTo>
                  <a:pt x="32721" y="23416"/>
                  <a:pt x="32527" y="23396"/>
                  <a:pt x="32336" y="23396"/>
                </a:cubicBezTo>
                <a:cubicBezTo>
                  <a:pt x="31680" y="23396"/>
                  <a:pt x="31057" y="23634"/>
                  <a:pt x="30603" y="24163"/>
                </a:cubicBezTo>
                <a:cubicBezTo>
                  <a:pt x="29979" y="24890"/>
                  <a:pt x="30031" y="25860"/>
                  <a:pt x="30230" y="26740"/>
                </a:cubicBezTo>
                <a:cubicBezTo>
                  <a:pt x="30593" y="28341"/>
                  <a:pt x="31336" y="30017"/>
                  <a:pt x="32763" y="30936"/>
                </a:cubicBezTo>
                <a:cubicBezTo>
                  <a:pt x="33091" y="31147"/>
                  <a:pt x="33449" y="31293"/>
                  <a:pt x="33821" y="31388"/>
                </a:cubicBezTo>
                <a:cubicBezTo>
                  <a:pt x="33539" y="32001"/>
                  <a:pt x="33221" y="32582"/>
                  <a:pt x="32923" y="33100"/>
                </a:cubicBezTo>
                <a:cubicBezTo>
                  <a:pt x="32227" y="34309"/>
                  <a:pt x="31302" y="35264"/>
                  <a:pt x="30175" y="36081"/>
                </a:cubicBezTo>
                <a:cubicBezTo>
                  <a:pt x="29642" y="36467"/>
                  <a:pt x="29146" y="36762"/>
                  <a:pt x="28528" y="36987"/>
                </a:cubicBezTo>
                <a:cubicBezTo>
                  <a:pt x="28242" y="37091"/>
                  <a:pt x="27959" y="37201"/>
                  <a:pt x="27666" y="37287"/>
                </a:cubicBezTo>
                <a:cubicBezTo>
                  <a:pt x="28114" y="36169"/>
                  <a:pt x="28299" y="34947"/>
                  <a:pt x="28241" y="33729"/>
                </a:cubicBezTo>
                <a:cubicBezTo>
                  <a:pt x="28152" y="31842"/>
                  <a:pt x="27229" y="30272"/>
                  <a:pt x="25447" y="29521"/>
                </a:cubicBezTo>
                <a:cubicBezTo>
                  <a:pt x="24797" y="29247"/>
                  <a:pt x="24081" y="29075"/>
                  <a:pt x="23386" y="29075"/>
                </a:cubicBezTo>
                <a:cubicBezTo>
                  <a:pt x="22398" y="29075"/>
                  <a:pt x="21454" y="29422"/>
                  <a:pt x="20810" y="30315"/>
                </a:cubicBezTo>
                <a:cubicBezTo>
                  <a:pt x="19745" y="31793"/>
                  <a:pt x="20057" y="33982"/>
                  <a:pt x="20846" y="35505"/>
                </a:cubicBezTo>
                <a:cubicBezTo>
                  <a:pt x="21674" y="37100"/>
                  <a:pt x="23153" y="38257"/>
                  <a:pt x="24875" y="38690"/>
                </a:cubicBezTo>
                <a:cubicBezTo>
                  <a:pt x="24331" y="39233"/>
                  <a:pt x="23680" y="39675"/>
                  <a:pt x="22989" y="39883"/>
                </a:cubicBezTo>
                <a:cubicBezTo>
                  <a:pt x="22499" y="40031"/>
                  <a:pt x="22006" y="40091"/>
                  <a:pt x="21513" y="40091"/>
                </a:cubicBezTo>
                <a:cubicBezTo>
                  <a:pt x="20597" y="40091"/>
                  <a:pt x="19682" y="39884"/>
                  <a:pt x="18786" y="39650"/>
                </a:cubicBezTo>
                <a:cubicBezTo>
                  <a:pt x="17609" y="39343"/>
                  <a:pt x="16478" y="38944"/>
                  <a:pt x="15473" y="38270"/>
                </a:cubicBezTo>
                <a:cubicBezTo>
                  <a:pt x="16310" y="37710"/>
                  <a:pt x="16999" y="36955"/>
                  <a:pt x="17385" y="35993"/>
                </a:cubicBezTo>
                <a:cubicBezTo>
                  <a:pt x="18039" y="34359"/>
                  <a:pt x="17808" y="32101"/>
                  <a:pt x="16281" y="31042"/>
                </a:cubicBezTo>
                <a:cubicBezTo>
                  <a:pt x="15670" y="30618"/>
                  <a:pt x="14906" y="30362"/>
                  <a:pt x="14167" y="30362"/>
                </a:cubicBezTo>
                <a:cubicBezTo>
                  <a:pt x="13371" y="30362"/>
                  <a:pt x="12604" y="30660"/>
                  <a:pt x="12092" y="31367"/>
                </a:cubicBezTo>
                <a:cubicBezTo>
                  <a:pt x="11228" y="32557"/>
                  <a:pt x="11279" y="34277"/>
                  <a:pt x="11637" y="35636"/>
                </a:cubicBezTo>
                <a:cubicBezTo>
                  <a:pt x="11850" y="36446"/>
                  <a:pt x="12215" y="37157"/>
                  <a:pt x="12683" y="37787"/>
                </a:cubicBezTo>
                <a:cubicBezTo>
                  <a:pt x="12440" y="37834"/>
                  <a:pt x="12198" y="37860"/>
                  <a:pt x="11965" y="37860"/>
                </a:cubicBezTo>
                <a:cubicBezTo>
                  <a:pt x="11887" y="37860"/>
                  <a:pt x="11809" y="37857"/>
                  <a:pt x="11733" y="37851"/>
                </a:cubicBezTo>
                <a:cubicBezTo>
                  <a:pt x="10394" y="37749"/>
                  <a:pt x="9280" y="36862"/>
                  <a:pt x="8371" y="35950"/>
                </a:cubicBezTo>
                <a:cubicBezTo>
                  <a:pt x="7488" y="35063"/>
                  <a:pt x="6798" y="34043"/>
                  <a:pt x="6119" y="33004"/>
                </a:cubicBezTo>
                <a:lnTo>
                  <a:pt x="6119" y="33004"/>
                </a:lnTo>
                <a:cubicBezTo>
                  <a:pt x="6468" y="33112"/>
                  <a:pt x="6815" y="33183"/>
                  <a:pt x="7180" y="33183"/>
                </a:cubicBezTo>
                <a:cubicBezTo>
                  <a:pt x="7427" y="33183"/>
                  <a:pt x="7681" y="33151"/>
                  <a:pt x="7949" y="33076"/>
                </a:cubicBezTo>
                <a:cubicBezTo>
                  <a:pt x="9518" y="32641"/>
                  <a:pt x="11043" y="30913"/>
                  <a:pt x="11475" y="29365"/>
                </a:cubicBezTo>
                <a:cubicBezTo>
                  <a:pt x="11975" y="27574"/>
                  <a:pt x="10834" y="25682"/>
                  <a:pt x="9184" y="24996"/>
                </a:cubicBezTo>
                <a:cubicBezTo>
                  <a:pt x="8734" y="24809"/>
                  <a:pt x="8265" y="24722"/>
                  <a:pt x="7799" y="24722"/>
                </a:cubicBezTo>
                <a:cubicBezTo>
                  <a:pt x="6350" y="24722"/>
                  <a:pt x="4926" y="25563"/>
                  <a:pt x="4186" y="26848"/>
                </a:cubicBezTo>
                <a:cubicBezTo>
                  <a:pt x="3777" y="27559"/>
                  <a:pt x="3586" y="28509"/>
                  <a:pt x="3516" y="29354"/>
                </a:cubicBezTo>
                <a:cubicBezTo>
                  <a:pt x="2943" y="28513"/>
                  <a:pt x="2581" y="27593"/>
                  <a:pt x="2269" y="26583"/>
                </a:cubicBezTo>
                <a:cubicBezTo>
                  <a:pt x="2055" y="25895"/>
                  <a:pt x="1950" y="25224"/>
                  <a:pt x="1838" y="24516"/>
                </a:cubicBezTo>
                <a:cubicBezTo>
                  <a:pt x="1713" y="23727"/>
                  <a:pt x="1609" y="23033"/>
                  <a:pt x="1749" y="22234"/>
                </a:cubicBezTo>
                <a:cubicBezTo>
                  <a:pt x="1923" y="21245"/>
                  <a:pt x="2138" y="20232"/>
                  <a:pt x="2405" y="19250"/>
                </a:cubicBezTo>
                <a:cubicBezTo>
                  <a:pt x="2762" y="19807"/>
                  <a:pt x="3215" y="20295"/>
                  <a:pt x="3816" y="20612"/>
                </a:cubicBezTo>
                <a:cubicBezTo>
                  <a:pt x="4372" y="20906"/>
                  <a:pt x="4992" y="21108"/>
                  <a:pt x="5614" y="21108"/>
                </a:cubicBezTo>
                <a:cubicBezTo>
                  <a:pt x="5904" y="21108"/>
                  <a:pt x="6195" y="21064"/>
                  <a:pt x="6480" y="20964"/>
                </a:cubicBezTo>
                <a:cubicBezTo>
                  <a:pt x="7326" y="20670"/>
                  <a:pt x="7847" y="19984"/>
                  <a:pt x="8342" y="19279"/>
                </a:cubicBezTo>
                <a:cubicBezTo>
                  <a:pt x="8925" y="18449"/>
                  <a:pt x="9170" y="17743"/>
                  <a:pt x="8972" y="16726"/>
                </a:cubicBezTo>
                <a:cubicBezTo>
                  <a:pt x="8817" y="15930"/>
                  <a:pt x="8463" y="15102"/>
                  <a:pt x="7842" y="14563"/>
                </a:cubicBezTo>
                <a:cubicBezTo>
                  <a:pt x="7226" y="14027"/>
                  <a:pt x="6476" y="13789"/>
                  <a:pt x="5717" y="13789"/>
                </a:cubicBezTo>
                <a:cubicBezTo>
                  <a:pt x="4776" y="13789"/>
                  <a:pt x="3820" y="14155"/>
                  <a:pt x="3089" y="14776"/>
                </a:cubicBezTo>
                <a:cubicBezTo>
                  <a:pt x="2982" y="14867"/>
                  <a:pt x="2889" y="14968"/>
                  <a:pt x="2791" y="15066"/>
                </a:cubicBezTo>
                <a:cubicBezTo>
                  <a:pt x="2798" y="14505"/>
                  <a:pt x="2858" y="13941"/>
                  <a:pt x="2935" y="13393"/>
                </a:cubicBezTo>
                <a:cubicBezTo>
                  <a:pt x="3131" y="11998"/>
                  <a:pt x="3688" y="10861"/>
                  <a:pt x="4419" y="9682"/>
                </a:cubicBezTo>
                <a:cubicBezTo>
                  <a:pt x="4733" y="9176"/>
                  <a:pt x="5063" y="8663"/>
                  <a:pt x="5512" y="8264"/>
                </a:cubicBezTo>
                <a:cubicBezTo>
                  <a:pt x="6011" y="7820"/>
                  <a:pt x="6682" y="7616"/>
                  <a:pt x="7259" y="7294"/>
                </a:cubicBezTo>
                <a:cubicBezTo>
                  <a:pt x="8014" y="6874"/>
                  <a:pt x="7552" y="5824"/>
                  <a:pt x="6849" y="5824"/>
                </a:cubicBezTo>
                <a:cubicBezTo>
                  <a:pt x="6725" y="5824"/>
                  <a:pt x="6594" y="5857"/>
                  <a:pt x="6461" y="5931"/>
                </a:cubicBezTo>
                <a:cubicBezTo>
                  <a:pt x="5617" y="6401"/>
                  <a:pt x="4768" y="6709"/>
                  <a:pt x="4101" y="7445"/>
                </a:cubicBezTo>
                <a:cubicBezTo>
                  <a:pt x="3443" y="8172"/>
                  <a:pt x="2964" y="9039"/>
                  <a:pt x="2455" y="9872"/>
                </a:cubicBezTo>
                <a:cubicBezTo>
                  <a:pt x="1374" y="11644"/>
                  <a:pt x="1143" y="13975"/>
                  <a:pt x="1254" y="16008"/>
                </a:cubicBezTo>
                <a:cubicBezTo>
                  <a:pt x="1276" y="16423"/>
                  <a:pt x="1344" y="16791"/>
                  <a:pt x="1445" y="17141"/>
                </a:cubicBezTo>
                <a:cubicBezTo>
                  <a:pt x="1114" y="17934"/>
                  <a:pt x="891" y="18780"/>
                  <a:pt x="705" y="19616"/>
                </a:cubicBezTo>
                <a:cubicBezTo>
                  <a:pt x="493" y="20566"/>
                  <a:pt x="241" y="21517"/>
                  <a:pt x="126" y="22485"/>
                </a:cubicBezTo>
                <a:cubicBezTo>
                  <a:pt x="0" y="23556"/>
                  <a:pt x="243" y="24615"/>
                  <a:pt x="408" y="25671"/>
                </a:cubicBezTo>
                <a:cubicBezTo>
                  <a:pt x="716" y="27646"/>
                  <a:pt x="1567" y="29586"/>
                  <a:pt x="2876" y="31094"/>
                </a:cubicBezTo>
                <a:cubicBezTo>
                  <a:pt x="3144" y="31403"/>
                  <a:pt x="3437" y="31658"/>
                  <a:pt x="3750" y="31880"/>
                </a:cubicBezTo>
                <a:cubicBezTo>
                  <a:pt x="3843" y="32186"/>
                  <a:pt x="3957" y="32484"/>
                  <a:pt x="4104" y="32763"/>
                </a:cubicBezTo>
                <a:cubicBezTo>
                  <a:pt x="4554" y="33624"/>
                  <a:pt x="5159" y="34474"/>
                  <a:pt x="5731" y="35259"/>
                </a:cubicBezTo>
                <a:cubicBezTo>
                  <a:pt x="6328" y="36080"/>
                  <a:pt x="6991" y="36856"/>
                  <a:pt x="7747" y="37537"/>
                </a:cubicBezTo>
                <a:cubicBezTo>
                  <a:pt x="8945" y="38614"/>
                  <a:pt x="10402" y="39415"/>
                  <a:pt x="11991" y="39415"/>
                </a:cubicBezTo>
                <a:cubicBezTo>
                  <a:pt x="12336" y="39415"/>
                  <a:pt x="12687" y="39377"/>
                  <a:pt x="13044" y="39296"/>
                </a:cubicBezTo>
                <a:cubicBezTo>
                  <a:pt x="13329" y="39231"/>
                  <a:pt x="13612" y="39149"/>
                  <a:pt x="13891" y="39051"/>
                </a:cubicBezTo>
                <a:cubicBezTo>
                  <a:pt x="14299" y="39389"/>
                  <a:pt x="14743" y="39697"/>
                  <a:pt x="15220" y="39969"/>
                </a:cubicBezTo>
                <a:cubicBezTo>
                  <a:pt x="16097" y="40470"/>
                  <a:pt x="17042" y="40821"/>
                  <a:pt x="18016" y="41081"/>
                </a:cubicBezTo>
                <a:cubicBezTo>
                  <a:pt x="19093" y="41368"/>
                  <a:pt x="20194" y="41653"/>
                  <a:pt x="21316" y="41676"/>
                </a:cubicBezTo>
                <a:cubicBezTo>
                  <a:pt x="21363" y="41677"/>
                  <a:pt x="21410" y="41677"/>
                  <a:pt x="21457" y="41677"/>
                </a:cubicBezTo>
                <a:cubicBezTo>
                  <a:pt x="23403" y="41677"/>
                  <a:pt x="25037" y="40845"/>
                  <a:pt x="26347" y="39412"/>
                </a:cubicBezTo>
                <a:cubicBezTo>
                  <a:pt x="26487" y="39259"/>
                  <a:pt x="26612" y="39098"/>
                  <a:pt x="26735" y="38935"/>
                </a:cubicBezTo>
                <a:cubicBezTo>
                  <a:pt x="26787" y="38937"/>
                  <a:pt x="26838" y="38937"/>
                  <a:pt x="26890" y="38937"/>
                </a:cubicBezTo>
                <a:cubicBezTo>
                  <a:pt x="27434" y="38937"/>
                  <a:pt x="27970" y="38865"/>
                  <a:pt x="28528" y="38666"/>
                </a:cubicBezTo>
                <a:cubicBezTo>
                  <a:pt x="29468" y="38331"/>
                  <a:pt x="30256" y="37971"/>
                  <a:pt x="31063" y="37379"/>
                </a:cubicBezTo>
                <a:cubicBezTo>
                  <a:pt x="32737" y="36152"/>
                  <a:pt x="33924" y="34698"/>
                  <a:pt x="34847" y="32842"/>
                </a:cubicBezTo>
                <a:cubicBezTo>
                  <a:pt x="35071" y="32393"/>
                  <a:pt x="35289" y="31934"/>
                  <a:pt x="35483" y="31467"/>
                </a:cubicBezTo>
                <a:cubicBezTo>
                  <a:pt x="36336" y="31350"/>
                  <a:pt x="37166" y="31008"/>
                  <a:pt x="37825" y="30507"/>
                </a:cubicBezTo>
                <a:cubicBezTo>
                  <a:pt x="39233" y="29435"/>
                  <a:pt x="40193" y="27682"/>
                  <a:pt x="40580" y="25972"/>
                </a:cubicBezTo>
                <a:cubicBezTo>
                  <a:pt x="41054" y="23876"/>
                  <a:pt x="40964" y="21652"/>
                  <a:pt x="40755" y="19529"/>
                </a:cubicBezTo>
                <a:cubicBezTo>
                  <a:pt x="40599" y="17948"/>
                  <a:pt x="40441" y="16297"/>
                  <a:pt x="39872" y="14802"/>
                </a:cubicBezTo>
                <a:cubicBezTo>
                  <a:pt x="39767" y="14527"/>
                  <a:pt x="39646" y="14252"/>
                  <a:pt x="39508" y="13985"/>
                </a:cubicBezTo>
                <a:cubicBezTo>
                  <a:pt x="39526" y="12927"/>
                  <a:pt x="39304" y="11854"/>
                  <a:pt x="38925" y="10891"/>
                </a:cubicBezTo>
                <a:cubicBezTo>
                  <a:pt x="38178" y="8996"/>
                  <a:pt x="37178" y="7346"/>
                  <a:pt x="35293" y="6429"/>
                </a:cubicBezTo>
                <a:cubicBezTo>
                  <a:pt x="34285" y="5939"/>
                  <a:pt x="33163" y="5565"/>
                  <a:pt x="32026" y="5429"/>
                </a:cubicBezTo>
                <a:cubicBezTo>
                  <a:pt x="31642" y="4168"/>
                  <a:pt x="30864" y="3109"/>
                  <a:pt x="29623" y="2392"/>
                </a:cubicBezTo>
                <a:cubicBezTo>
                  <a:pt x="28360" y="1664"/>
                  <a:pt x="26891" y="1358"/>
                  <a:pt x="25428" y="1358"/>
                </a:cubicBezTo>
                <a:cubicBezTo>
                  <a:pt x="24958" y="1358"/>
                  <a:pt x="24488" y="1389"/>
                  <a:pt x="24025" y="1449"/>
                </a:cubicBezTo>
                <a:cubicBezTo>
                  <a:pt x="23893" y="1465"/>
                  <a:pt x="23762" y="1487"/>
                  <a:pt x="23632" y="1512"/>
                </a:cubicBezTo>
                <a:cubicBezTo>
                  <a:pt x="22974" y="911"/>
                  <a:pt x="22164" y="468"/>
                  <a:pt x="21378" y="260"/>
                </a:cubicBezTo>
                <a:cubicBezTo>
                  <a:pt x="20722" y="86"/>
                  <a:pt x="20045" y="0"/>
                  <a:pt x="19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a:extLst>
              <a:ext uri="{FF2B5EF4-FFF2-40B4-BE49-F238E27FC236}">
                <a16:creationId xmlns:a16="http://schemas.microsoft.com/office/drawing/2014/main" id="{0B0BB9BD-620E-27BD-851E-457768809EB6}"/>
              </a:ext>
            </a:extLst>
          </p:cNvPr>
          <p:cNvPicPr>
            <a:picLocks noChangeAspect="1"/>
          </p:cNvPicPr>
          <p:nvPr/>
        </p:nvPicPr>
        <p:blipFill>
          <a:blip r:embed="rId3"/>
          <a:stretch>
            <a:fillRect/>
          </a:stretch>
        </p:blipFill>
        <p:spPr>
          <a:xfrm>
            <a:off x="3880633" y="2078690"/>
            <a:ext cx="4779817" cy="2619785"/>
          </a:xfrm>
          <a:prstGeom prst="rect">
            <a:avLst/>
          </a:prstGeom>
        </p:spPr>
      </p:pic>
    </p:spTree>
  </p:cSld>
  <p:clrMapOvr>
    <a:masterClrMapping/>
  </p:clrMapOvr>
</p:sld>
</file>

<file path=ppt/theme/theme1.xml><?xml version="1.0" encoding="utf-8"?>
<a:theme xmlns:a="http://schemas.openxmlformats.org/drawingml/2006/main" name="Melasma Skin Disease by Slidesgo">
  <a:themeElements>
    <a:clrScheme name="Simple Light">
      <a:dk1>
        <a:srgbClr val="331202"/>
      </a:dk1>
      <a:lt1>
        <a:srgbClr val="FDDFCD"/>
      </a:lt1>
      <a:dk2>
        <a:srgbClr val="B07C5C"/>
      </a:dk2>
      <a:lt2>
        <a:srgbClr val="E67A5C"/>
      </a:lt2>
      <a:accent1>
        <a:srgbClr val="EAAB93"/>
      </a:accent1>
      <a:accent2>
        <a:srgbClr val="F79A27"/>
      </a:accent2>
      <a:accent3>
        <a:srgbClr val="F0B339"/>
      </a:accent3>
      <a:accent4>
        <a:srgbClr val="FFDE9C"/>
      </a:accent4>
      <a:accent5>
        <a:srgbClr val="FFF3DA"/>
      </a:accent5>
      <a:accent6>
        <a:srgbClr val="FFFFFF"/>
      </a:accent6>
      <a:hlink>
        <a:srgbClr val="3312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1980</Words>
  <Application>Microsoft Office PowerPoint</Application>
  <PresentationFormat>On-screen Show (16:9)</PresentationFormat>
  <Paragraphs>289</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Melasma Skin Disease by Slidesgo</vt:lpstr>
      <vt:lpstr>Slidesgo Final Pages</vt:lpstr>
      <vt:lpstr>Advanced Skin Disease Diagnosis</vt:lpstr>
      <vt:lpstr>Introduction</vt:lpstr>
      <vt:lpstr>Project Overview</vt:lpstr>
      <vt:lpstr>MILESTONE</vt:lpstr>
      <vt:lpstr>MILESTONE </vt:lpstr>
      <vt:lpstr>HOME PAGE:</vt:lpstr>
      <vt:lpstr>LOGIN PAGE:</vt:lpstr>
      <vt:lpstr>SIGNUP PAGE:</vt:lpstr>
      <vt:lpstr>PROFILE PAGE:</vt:lpstr>
      <vt:lpstr>PowerPoint Presentation</vt:lpstr>
      <vt:lpstr>MODEL TRAINING PROCESS</vt:lpstr>
      <vt:lpstr>MODEL TRAINING PROCESS </vt:lpstr>
      <vt:lpstr>ABOUT MODEL</vt:lpstr>
      <vt:lpstr>Conclusion</vt:lpstr>
      <vt:lpstr>CONCLUSION </vt:lpstr>
      <vt:lpstr>01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Melasma Skin Disease</dc:title>
  <cp:lastModifiedBy>917386142436</cp:lastModifiedBy>
  <cp:revision>7</cp:revision>
  <dcterms:modified xsi:type="dcterms:W3CDTF">2024-12-09T16:36:12Z</dcterms:modified>
</cp:coreProperties>
</file>