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8692-A6D5-469D-93C1-E52C31D42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E79A9-98FB-4857-9BC6-2F7AE01E7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E3E6F-FC3E-402A-AD4D-759F5AC3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0B97-C6B3-44B8-95BB-FA15D0DB9DAA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0E824-680D-4AD9-8AEC-6AB0D3C9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3D875-0946-49B6-8804-5D73FDED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0BFA-CB9D-49F1-B0DD-0B67DAF43D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800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64F2-FCFB-4C5A-8665-91FF4333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4109E-6C96-4C06-A83D-64FFE0044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756D1-87D0-4CB3-8ABB-AF62E9B9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0B97-C6B3-44B8-95BB-FA15D0DB9DAA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187DF-F399-4605-BF09-42F2BE53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713B-8620-4628-A372-57C4F19F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0BFA-CB9D-49F1-B0DD-0B67DAF43D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596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D6244-15EF-4C21-80D6-E8BC32FE7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8DAF5-3842-454D-BBBD-1E951819F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380F5-C4EA-4685-9D2B-357F4FE5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0B97-C6B3-44B8-95BB-FA15D0DB9DAA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EC60-A089-4EA5-9B12-F8A652B1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ADDB6-6E7C-4ED3-820C-A726BB54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0BFA-CB9D-49F1-B0DD-0B67DAF43D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22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D7C1-DFF1-467D-8B25-51513A78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42EA6-09DC-46FA-A0CE-362A94C7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F728C-D3B1-49F7-85BC-A64179CC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0B97-C6B3-44B8-95BB-FA15D0DB9DAA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6D46-F082-4F21-B3B7-8829135D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2F6C4-D0C4-4170-BEDB-D3C23AE4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0BFA-CB9D-49F1-B0DD-0B67DAF43D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70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4E07-AB7A-4F91-9E86-F17875B2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40F73-EE64-4C07-8E99-36CC4DE76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3699C-AE4A-4BFE-895E-025EB3E0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0B97-C6B3-44B8-95BB-FA15D0DB9DAA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B1C59-167F-48B3-AECF-91CA85C2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8BEFD-4AC1-4502-A833-7D301D52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0BFA-CB9D-49F1-B0DD-0B67DAF43D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10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4D96-2B76-46C6-9066-F3199459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05B14-16CF-48B3-BF19-BE79C0AED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22A56-471B-4635-BB54-DD46FF788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25FC1-12A3-4EED-BEDE-C907D001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0B97-C6B3-44B8-95BB-FA15D0DB9DAA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618FD-8731-4600-8401-82BF4917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AC1E8-9E25-459B-8FA0-6264516C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0BFA-CB9D-49F1-B0DD-0B67DAF43D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26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D90B-1328-41BE-BA11-6CC26B40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CEBE-47C5-41EC-A566-BAC724272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0F80D-AFF5-4E8E-8258-29BA43378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A91C1-3FFE-4AB1-AA94-04AA795B2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C80D8-50CC-4E92-9FBD-B37092871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27A9F-15F3-4F12-94D7-E1E2FC4F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0B97-C6B3-44B8-95BB-FA15D0DB9DAA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B45C1C-05C4-4A37-A9B0-22AA5408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A5C15-9F08-43BD-82E1-BA84320A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0BFA-CB9D-49F1-B0DD-0B67DAF43D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774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AFA9-19B4-427B-93B3-1EAE8F30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F5778-DDE3-413B-A2D7-A665F1EF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0B97-C6B3-44B8-95BB-FA15D0DB9DAA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E1E45-8BF5-4A1A-B1B3-151376A9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CEB84-38B2-4CC2-890D-74CBF1C3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0BFA-CB9D-49F1-B0DD-0B67DAF43D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38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1A538-D253-40E7-AE77-B5868198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0B97-C6B3-44B8-95BB-FA15D0DB9DAA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F4FAF-1467-4060-8886-4F33FD62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4B99F-863A-4635-BD1D-65247C37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0BFA-CB9D-49F1-B0DD-0B67DAF43D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422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3FD1-A32A-4104-86F1-01DE8207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865C1-C241-4EDF-B007-574745E1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CCC87-4868-4C03-957E-098AB86A6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FBDD4-8E53-4154-A873-3B006B94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0B97-C6B3-44B8-95BB-FA15D0DB9DAA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86C0D-767B-4239-9E2F-0D6B514C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5B4BF-FFB0-4829-978C-D8FDB610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0BFA-CB9D-49F1-B0DD-0B67DAF43D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85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C067-47D8-40CB-9A49-66A6F2A4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C5EF9-9048-450F-9CB5-34D6F3C89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5B94E-99C3-47B8-B0E6-796028BEF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09BD4-95EA-4725-A09F-6C994E9C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0B97-C6B3-44B8-95BB-FA15D0DB9DAA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1E77D-E053-47B5-A48C-F1F37B6E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E725C-20EB-4FE8-B13C-9CD5A6AF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0BFA-CB9D-49F1-B0DD-0B67DAF43D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492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D051F-471B-49C3-9D3F-EECC41AB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D5ECB-134C-47CE-868C-3FD8230CA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4D014-4B66-4135-818F-C641AFE06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20B97-C6B3-44B8-95BB-FA15D0DB9DAA}" type="datetimeFigureOut">
              <a:rPr lang="en-CA" smtClean="0"/>
              <a:t>2022-04-13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D122E-5628-4108-8B33-1D40D0897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67095-E073-46AE-8F28-9FA31DD45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90BFA-CB9D-49F1-B0DD-0B67DAF43D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537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1A2555-7884-4423-A07E-8A6B6EECCE32}"/>
              </a:ext>
            </a:extLst>
          </p:cNvPr>
          <p:cNvSpPr/>
          <p:nvPr/>
        </p:nvSpPr>
        <p:spPr>
          <a:xfrm>
            <a:off x="310226" y="3370721"/>
            <a:ext cx="1500250" cy="17100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dirty="0"/>
              <a:t>Gene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31875C-6BDF-4011-B6FF-CB252AD83131}"/>
              </a:ext>
            </a:extLst>
          </p:cNvPr>
          <p:cNvSpPr/>
          <p:nvPr/>
        </p:nvSpPr>
        <p:spPr>
          <a:xfrm>
            <a:off x="3397811" y="3370721"/>
            <a:ext cx="1500250" cy="17100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dirty="0"/>
              <a:t>Variant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ED36B6-94F4-451C-89CD-FCB8B05EC390}"/>
              </a:ext>
            </a:extLst>
          </p:cNvPr>
          <p:cNvSpPr/>
          <p:nvPr/>
        </p:nvSpPr>
        <p:spPr>
          <a:xfrm>
            <a:off x="6485396" y="3406347"/>
            <a:ext cx="1500250" cy="17100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dirty="0"/>
              <a:t>Phenotype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0A0BB0-4CB7-400C-93E0-E5D733FE45A8}"/>
              </a:ext>
            </a:extLst>
          </p:cNvPr>
          <p:cNvSpPr/>
          <p:nvPr/>
        </p:nvSpPr>
        <p:spPr>
          <a:xfrm>
            <a:off x="9572981" y="1635370"/>
            <a:ext cx="2456032" cy="40620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dirty="0"/>
              <a:t>Disease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151B36-9E7F-4702-B4AA-6701B29911E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810476" y="4225745"/>
            <a:ext cx="158733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4864EC-3851-4B78-A823-94B3B4760A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98061" y="4225745"/>
            <a:ext cx="158733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CF1D51D-8CE6-4A6F-8618-4CA0753F923A}"/>
              </a:ext>
            </a:extLst>
          </p:cNvPr>
          <p:cNvSpPr txBox="1"/>
          <p:nvPr/>
        </p:nvSpPr>
        <p:spPr>
          <a:xfrm>
            <a:off x="2925638" y="4358878"/>
            <a:ext cx="47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200" dirty="0"/>
              <a:t>0..*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D03AC0-6200-4379-A70C-6347F190FB6A}"/>
              </a:ext>
            </a:extLst>
          </p:cNvPr>
          <p:cNvSpPr txBox="1"/>
          <p:nvPr/>
        </p:nvSpPr>
        <p:spPr>
          <a:xfrm>
            <a:off x="5982498" y="4312050"/>
            <a:ext cx="47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200" dirty="0"/>
              <a:t>0..*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3A1982-4AB0-408D-AC10-18D347BFBE25}"/>
              </a:ext>
            </a:extLst>
          </p:cNvPr>
          <p:cNvSpPr txBox="1"/>
          <p:nvPr/>
        </p:nvSpPr>
        <p:spPr>
          <a:xfrm>
            <a:off x="7891442" y="4358879"/>
            <a:ext cx="47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200" dirty="0"/>
              <a:t>0..*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0DEBCB-386E-4C08-95DB-D40EC7C78038}"/>
              </a:ext>
            </a:extLst>
          </p:cNvPr>
          <p:cNvCxnSpPr>
            <a:cxnSpLocks/>
            <a:stCxn id="5" idx="2"/>
            <a:endCxn id="7" idx="2"/>
          </p:cNvCxnSpPr>
          <p:nvPr/>
        </p:nvCxnSpPr>
        <p:spPr>
          <a:xfrm rot="16200000" flipH="1">
            <a:off x="4130123" y="2010996"/>
            <a:ext cx="35626" cy="6175170"/>
          </a:xfrm>
          <a:prstGeom prst="bentConnector3">
            <a:avLst>
              <a:gd name="adj1" fmla="val 2247117"/>
            </a:avLst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F2DB95F-5A9C-4CB1-B270-87B847436EAD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 rot="5400000" flipH="1" flipV="1">
            <a:off x="5062999" y="-2367277"/>
            <a:ext cx="1735351" cy="9740646"/>
          </a:xfrm>
          <a:prstGeom prst="bentConnector3">
            <a:avLst>
              <a:gd name="adj1" fmla="val 127612"/>
            </a:avLst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itle 26">
            <a:extLst>
              <a:ext uri="{FF2B5EF4-FFF2-40B4-BE49-F238E27FC236}">
                <a16:creationId xmlns:a16="http://schemas.microsoft.com/office/drawing/2014/main" id="{7B40ED97-E982-41B5-B4A2-8456C8DD6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05"/>
            <a:ext cx="10515600" cy="605701"/>
          </a:xfrm>
        </p:spPr>
        <p:txBody>
          <a:bodyPr>
            <a:normAutofit/>
          </a:bodyPr>
          <a:lstStyle/>
          <a:p>
            <a:pPr algn="ctr"/>
            <a:r>
              <a:rPr lang="en-CA" sz="2800" dirty="0"/>
              <a:t>EBI Gene2Phenotype Model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8FDA0C-155F-4953-957F-32B3897CAB00}"/>
              </a:ext>
            </a:extLst>
          </p:cNvPr>
          <p:cNvSpPr txBox="1"/>
          <p:nvPr/>
        </p:nvSpPr>
        <p:spPr>
          <a:xfrm>
            <a:off x="4600837" y="828080"/>
            <a:ext cx="2791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/>
              <a:t>GeneToDiseaseAssociation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8B4513-DEDD-4DB6-A44C-D4B937005FC7}"/>
              </a:ext>
            </a:extLst>
          </p:cNvPr>
          <p:cNvSpPr txBox="1"/>
          <p:nvPr/>
        </p:nvSpPr>
        <p:spPr>
          <a:xfrm>
            <a:off x="2396328" y="5525658"/>
            <a:ext cx="390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/>
              <a:t>GeneToPhenotypeFeatureAssociation</a:t>
            </a:r>
            <a:endParaRPr lang="en-CA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78F747-DD85-4800-8912-64B3C239004B}"/>
              </a:ext>
            </a:extLst>
          </p:cNvPr>
          <p:cNvSpPr txBox="1"/>
          <p:nvPr/>
        </p:nvSpPr>
        <p:spPr>
          <a:xfrm>
            <a:off x="7945922" y="3652317"/>
            <a:ext cx="1705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/>
              <a:t>DiseaseToPhenotype</a:t>
            </a:r>
            <a:endParaRPr lang="en-CA" sz="1400" dirty="0"/>
          </a:p>
          <a:p>
            <a:pPr algn="ctr"/>
            <a:r>
              <a:rPr lang="en-CA" sz="1400" dirty="0" err="1"/>
              <a:t>FeatureAssociation</a:t>
            </a:r>
            <a:endParaRPr lang="en-CA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BFC740-F0F0-466F-8BF3-3E4CC07C1006}"/>
              </a:ext>
            </a:extLst>
          </p:cNvPr>
          <p:cNvSpPr txBox="1"/>
          <p:nvPr/>
        </p:nvSpPr>
        <p:spPr>
          <a:xfrm>
            <a:off x="4781935" y="3618703"/>
            <a:ext cx="1780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/>
              <a:t>VariantToPhenotype</a:t>
            </a:r>
            <a:endParaRPr lang="en-CA" sz="1400" dirty="0"/>
          </a:p>
          <a:p>
            <a:pPr algn="ctr"/>
            <a:r>
              <a:rPr lang="en-CA" sz="1400" dirty="0" err="1"/>
              <a:t>FeatureAssociation</a:t>
            </a:r>
            <a:endParaRPr lang="en-CA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E4638F-479A-46BF-81F1-B4EA8E20CA88}"/>
              </a:ext>
            </a:extLst>
          </p:cNvPr>
          <p:cNvSpPr txBox="1"/>
          <p:nvPr/>
        </p:nvSpPr>
        <p:spPr>
          <a:xfrm>
            <a:off x="1711400" y="3589799"/>
            <a:ext cx="1780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/>
              <a:t>GeneToVariant</a:t>
            </a:r>
            <a:endParaRPr lang="en-CA" sz="1400" dirty="0"/>
          </a:p>
          <a:p>
            <a:pPr algn="ctr"/>
            <a:r>
              <a:rPr lang="en-CA" sz="1400" dirty="0" err="1"/>
              <a:t>FeatureAssociation</a:t>
            </a:r>
            <a:endParaRPr lang="en-CA" sz="1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9006BC6-84E6-481D-8F67-18835667E8B6}"/>
              </a:ext>
            </a:extLst>
          </p:cNvPr>
          <p:cNvSpPr/>
          <p:nvPr/>
        </p:nvSpPr>
        <p:spPr>
          <a:xfrm>
            <a:off x="10371465" y="3866687"/>
            <a:ext cx="1500250" cy="17100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dirty="0"/>
              <a:t>Disease</a:t>
            </a:r>
          </a:p>
          <a:p>
            <a:pPr algn="ctr"/>
            <a:r>
              <a:rPr lang="en-CA" dirty="0"/>
              <a:t>Subtype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3B15184-02F7-4352-ACA6-7E442327E558}"/>
              </a:ext>
            </a:extLst>
          </p:cNvPr>
          <p:cNvCxnSpPr>
            <a:cxnSpLocks/>
            <a:stCxn id="6" idx="0"/>
            <a:endCxn id="48" idx="0"/>
          </p:cNvCxnSpPr>
          <p:nvPr/>
        </p:nvCxnSpPr>
        <p:spPr>
          <a:xfrm rot="16200000" flipH="1">
            <a:off x="7386780" y="131877"/>
            <a:ext cx="495966" cy="6973654"/>
          </a:xfrm>
          <a:prstGeom prst="bentConnector3">
            <a:avLst>
              <a:gd name="adj1" fmla="val -210959"/>
            </a:avLst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1AB170D-B909-4E18-9BD2-4DAB39EC6485}"/>
              </a:ext>
            </a:extLst>
          </p:cNvPr>
          <p:cNvSpPr txBox="1"/>
          <p:nvPr/>
        </p:nvSpPr>
        <p:spPr>
          <a:xfrm>
            <a:off x="5615538" y="1990878"/>
            <a:ext cx="3239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/>
              <a:t>VariantToDiseaseAssociation</a:t>
            </a:r>
            <a:endParaRPr lang="en-CA" sz="14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DBFC353-6365-46D3-97AD-A94E3DFAEE4F}"/>
              </a:ext>
            </a:extLst>
          </p:cNvPr>
          <p:cNvCxnSpPr>
            <a:cxnSpLocks/>
            <a:stCxn id="8" idx="1"/>
            <a:endCxn id="7" idx="0"/>
          </p:cNvCxnSpPr>
          <p:nvPr/>
        </p:nvCxnSpPr>
        <p:spPr>
          <a:xfrm rot="10800000">
            <a:off x="7235521" y="3406347"/>
            <a:ext cx="2337460" cy="260046"/>
          </a:xfrm>
          <a:prstGeom prst="bentConnector4">
            <a:avLst>
              <a:gd name="adj1" fmla="val 33954"/>
              <a:gd name="adj2" fmla="val 272434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82F0C0C-A386-4668-938A-D5A0DDA2A3A9}"/>
              </a:ext>
            </a:extLst>
          </p:cNvPr>
          <p:cNvCxnSpPr>
            <a:stCxn id="48" idx="1"/>
            <a:endCxn id="7" idx="3"/>
          </p:cNvCxnSpPr>
          <p:nvPr/>
        </p:nvCxnSpPr>
        <p:spPr>
          <a:xfrm rot="10800000">
            <a:off x="7985647" y="4261371"/>
            <a:ext cx="2385819" cy="460340"/>
          </a:xfrm>
          <a:prstGeom prst="bentConnector3">
            <a:avLst>
              <a:gd name="adj1" fmla="val 19597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EBI Gene2Phenotype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EBI Gene2Phenotype Model</dc:title>
  <dc:creator>R B</dc:creator>
  <cp:lastModifiedBy>R B</cp:lastModifiedBy>
  <cp:revision>1</cp:revision>
  <dcterms:created xsi:type="dcterms:W3CDTF">2022-04-13T16:48:07Z</dcterms:created>
  <dcterms:modified xsi:type="dcterms:W3CDTF">2022-04-13T16:48:34Z</dcterms:modified>
</cp:coreProperties>
</file>