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26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0" r:id="rId16"/>
    <p:sldId id="269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79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7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15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57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3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22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169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3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6227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3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001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458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264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269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825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3193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3640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094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8703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9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2304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7409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505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655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067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64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847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2995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851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0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93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061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6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099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21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0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2CE3-FDA4-4C1A-88ED-4555ADEAB041}" type="datetimeFigureOut">
              <a:rPr lang="cs-CZ" smtClean="0"/>
              <a:t>17.12.2014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CA8A23-2786-4A26-A1A8-9EEF113CF7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Hra</a:t>
            </a:r>
            <a:r>
              <a:rPr lang="en-US" dirty="0" smtClean="0"/>
              <a:t> s </a:t>
            </a:r>
            <a:r>
              <a:rPr lang="en-US" dirty="0" err="1" smtClean="0"/>
              <a:t>kostkou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Kugler</a:t>
            </a:r>
            <a:r>
              <a:rPr lang="en-US" dirty="0" smtClean="0"/>
              <a:t>, Jakub </a:t>
            </a:r>
            <a:r>
              <a:rPr lang="en-US" dirty="0" err="1" smtClean="0"/>
              <a:t>Koza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2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hran a napasování elips na ně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8147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Elipsy, které prošly </a:t>
            </a:r>
            <a:r>
              <a:rPr lang="cs-CZ" dirty="0" err="1" smtClean="0"/>
              <a:t>prahováním</a:t>
            </a:r>
            <a:r>
              <a:rPr lang="cs-CZ" dirty="0" smtClean="0"/>
              <a:t> na velikosti kostky a puntíků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0620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Úprava elipsy kostky tak, aby odhadovala vrchní stěnu kostky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1074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Choreographe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Dívání se do krabice</a:t>
            </a:r>
          </a:p>
          <a:p>
            <a:r>
              <a:rPr lang="cs-CZ" dirty="0" smtClean="0"/>
              <a:t>Hod kostkou</a:t>
            </a:r>
          </a:p>
          <a:p>
            <a:r>
              <a:rPr lang="cs-CZ" dirty="0" smtClean="0"/>
              <a:t>Volání modulu</a:t>
            </a:r>
          </a:p>
          <a:p>
            <a:r>
              <a:rPr lang="cs-CZ" dirty="0" smtClean="0"/>
              <a:t>Vyhodnocování výsledků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555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374006"/>
            <a:ext cx="10161431" cy="1320800"/>
          </a:xfrm>
        </p:spPr>
        <p:txBody>
          <a:bodyPr/>
          <a:lstStyle/>
          <a:p>
            <a:pPr algn="ctr"/>
            <a:r>
              <a:rPr lang="cs-CZ" dirty="0" smtClean="0"/>
              <a:t>Ukázka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13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</a:t>
            </a:r>
            <a:r>
              <a:rPr lang="en-US" dirty="0" smtClean="0"/>
              <a:t> </a:t>
            </a:r>
            <a:r>
              <a:rPr lang="en-US" dirty="0" err="1" smtClean="0"/>
              <a:t>hry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hr</a:t>
            </a:r>
            <a:r>
              <a:rPr lang="cs-CZ" dirty="0" err="1" smtClean="0"/>
              <a:t>áči</a:t>
            </a:r>
            <a:r>
              <a:rPr lang="cs-CZ" dirty="0" smtClean="0"/>
              <a:t> (NAO, člověk)</a:t>
            </a:r>
          </a:p>
          <a:p>
            <a:r>
              <a:rPr lang="cs-CZ" dirty="0" smtClean="0"/>
              <a:t>Oba hází kostkou do krabice</a:t>
            </a:r>
          </a:p>
          <a:p>
            <a:r>
              <a:rPr lang="cs-CZ" dirty="0" smtClean="0"/>
              <a:t>NAO rozpoznává co padlo na kostce</a:t>
            </a:r>
          </a:p>
          <a:p>
            <a:r>
              <a:rPr lang="cs-CZ" dirty="0" smtClean="0"/>
              <a:t>Vyhrává ten, kdo hodí víc</a:t>
            </a:r>
          </a:p>
          <a:p>
            <a:r>
              <a:rPr lang="cs-CZ" dirty="0" smtClean="0"/>
              <a:t>Člověk musí </a:t>
            </a:r>
            <a:r>
              <a:rPr lang="cs-CZ" dirty="0" err="1" smtClean="0"/>
              <a:t>NAOvi</a:t>
            </a:r>
            <a:r>
              <a:rPr lang="cs-CZ" dirty="0" smtClean="0"/>
              <a:t> podat kostku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5" y="1521398"/>
            <a:ext cx="3763583" cy="37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Modul na vyfocení a rozpoznání kostky v </a:t>
            </a:r>
            <a:r>
              <a:rPr lang="cs-CZ" dirty="0" err="1" smtClean="0"/>
              <a:t>OpenCV</a:t>
            </a:r>
            <a:endParaRPr lang="cs-CZ" dirty="0" smtClean="0"/>
          </a:p>
          <a:p>
            <a:r>
              <a:rPr lang="cs-CZ" dirty="0" smtClean="0"/>
              <a:t>Řízení pohybů a řeči v </a:t>
            </a:r>
            <a:r>
              <a:rPr lang="cs-CZ" dirty="0" err="1" smtClean="0"/>
              <a:t>Choreographe</a:t>
            </a:r>
            <a:endParaRPr lang="cs-CZ" dirty="0" smtClean="0"/>
          </a:p>
          <a:p>
            <a:r>
              <a:rPr lang="cs-CZ" dirty="0" smtClean="0"/>
              <a:t>Python skripty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Volání modulu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Vyhodnocování výsledků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Vypínání nežádoucích pohybů</a:t>
            </a:r>
          </a:p>
        </p:txBody>
      </p:sp>
    </p:spTree>
    <p:extLst>
      <p:ext uri="{BB962C8B-B14F-4D97-AF65-F5344CB8AC3E}">
        <p14:creationId xmlns:p14="http://schemas.microsoft.com/office/powerpoint/2010/main" val="19801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Rozponávání</a:t>
            </a:r>
            <a:r>
              <a:rPr lang="cs-CZ" dirty="0" smtClean="0"/>
              <a:t> kostky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Pořídit snímek</a:t>
            </a:r>
          </a:p>
          <a:p>
            <a:r>
              <a:rPr lang="cs-CZ" dirty="0" smtClean="0"/>
              <a:t>Převod BGR do HSV</a:t>
            </a:r>
          </a:p>
          <a:p>
            <a:r>
              <a:rPr lang="cs-CZ" dirty="0" smtClean="0"/>
              <a:t>Najít kostku</a:t>
            </a:r>
          </a:p>
          <a:p>
            <a:r>
              <a:rPr lang="cs-CZ" dirty="0" smtClean="0"/>
              <a:t>Najít puntíky</a:t>
            </a:r>
          </a:p>
          <a:p>
            <a:r>
              <a:rPr lang="cs-CZ" dirty="0" smtClean="0"/>
              <a:t>Zjistit vrchní stěnu kostky dle pozice na obrázku</a:t>
            </a:r>
          </a:p>
          <a:p>
            <a:r>
              <a:rPr lang="cs-CZ" dirty="0" smtClean="0"/>
              <a:t>Při chybě vrací -1 (nemůže najít kostku)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6" y="693013"/>
            <a:ext cx="3607298" cy="24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Vyfocený obrázek (spodní kamera)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58273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vnitřku krabice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338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 smtClean="0"/>
              <a:t>Vymaskování</a:t>
            </a:r>
            <a:r>
              <a:rPr lang="cs-CZ" b="1" dirty="0" smtClean="0"/>
              <a:t> pozadí</a:t>
            </a:r>
            <a:endParaRPr lang="cs-CZ" b="1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316625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barev kostky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42771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barev puntíků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4531725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seta">
  <a:themeElements>
    <a:clrScheme name="Oranžová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TM02900769[[fn=Retrospektiva]]</Template>
  <TotalTime>90</TotalTime>
  <Words>151</Words>
  <Application>Microsoft Office PowerPoint</Application>
  <PresentationFormat>Širokoúhlá obrazovka</PresentationFormat>
  <Paragraphs>36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1_HDOfficeLightV0</vt:lpstr>
      <vt:lpstr>Faseta</vt:lpstr>
      <vt:lpstr>Hra s kostkou</vt:lpstr>
      <vt:lpstr>Princip hry</vt:lpstr>
      <vt:lpstr>Architektura projektu</vt:lpstr>
      <vt:lpstr>Rozponávání kostky</vt:lpstr>
      <vt:lpstr>Vyfocený obrázek (spodní kamera)</vt:lpstr>
      <vt:lpstr>Detekce vnitřku krabice</vt:lpstr>
      <vt:lpstr>Vymaskování pozadí</vt:lpstr>
      <vt:lpstr>Detekce barev kostky</vt:lpstr>
      <vt:lpstr>Detekce barev puntíků</vt:lpstr>
      <vt:lpstr>Detekce hran a napasování elips na ně</vt:lpstr>
      <vt:lpstr>Elipsy, které prošly prahováním na velikosti kostky a puntíků</vt:lpstr>
      <vt:lpstr>Úprava elipsy kostky tak, aby odhadovala vrchní stěnu kostky</vt:lpstr>
      <vt:lpstr>Choreographe</vt:lpstr>
      <vt:lpstr>Ukázka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s kostkou</dc:title>
  <dc:creator>Adam</dc:creator>
  <cp:lastModifiedBy>Adam</cp:lastModifiedBy>
  <cp:revision>10</cp:revision>
  <dcterms:created xsi:type="dcterms:W3CDTF">2014-12-17T20:17:10Z</dcterms:created>
  <dcterms:modified xsi:type="dcterms:W3CDTF">2014-12-17T21:47:16Z</dcterms:modified>
</cp:coreProperties>
</file>