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839E25DE-4A50-447B-AD05-23A5FC778595}">
          <p14:sldIdLst>
            <p14:sldId id="256"/>
            <p14:sldId id="257"/>
          </p14:sldIdLst>
        </p14:section>
        <p14:section name="HTML" id="{A8B2C556-8B59-4DA8-9F73-FE1978367F1D}">
          <p14:sldIdLst>
            <p14:sldId id="258"/>
            <p14:sldId id="260"/>
            <p14:sldId id="259"/>
          </p14:sldIdLst>
        </p14:section>
        <p14:section name="kontrola odkazů" id="{6FE19053-7371-4F32-8EA2-CE8DFDB8A3F3}">
          <p14:sldIdLst>
            <p14:sldId id="261"/>
            <p14:sldId id="262"/>
          </p14:sldIdLst>
        </p14:section>
        <p14:section name="CSS" id="{0B124A57-8C64-473B-B8D6-9368DB5B775E}">
          <p14:sldIdLst>
            <p14:sldId id="264"/>
            <p14:sldId id="263"/>
            <p14:sldId id="265"/>
            <p14:sldId id="268"/>
          </p14:sldIdLst>
        </p14:section>
        <p14:section name="Přístupnost" id="{7B9F123D-E4E7-4089-B685-653E438DB29F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Průzkum existujících technologií pro kontrolu WWW prezentací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Adam Kugler v rámci SP1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167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W3C CSS </a:t>
            </a:r>
            <a:r>
              <a:rPr lang="cs-CZ" dirty="0" smtClean="0"/>
              <a:t>validátor – platné CSS</a:t>
            </a:r>
            <a:endParaRPr lang="cs-CZ" dirty="0"/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00" y="2277703"/>
            <a:ext cx="5182738" cy="3902794"/>
          </a:xfrm>
        </p:spPr>
      </p:pic>
    </p:spTree>
    <p:extLst>
      <p:ext uri="{BB962C8B-B14F-4D97-AF65-F5344CB8AC3E}">
        <p14:creationId xmlns:p14="http://schemas.microsoft.com/office/powerpoint/2010/main" val="364856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Redundantní CSS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Řeší pouze nevyužité selektory, nikoli překrývání stylů</a:t>
            </a:r>
          </a:p>
          <a:p>
            <a:r>
              <a:rPr lang="cs-CZ" dirty="0" err="1"/>
              <a:t>Dust-Me</a:t>
            </a:r>
            <a:r>
              <a:rPr lang="cs-CZ" dirty="0"/>
              <a:t> </a:t>
            </a:r>
            <a:r>
              <a:rPr lang="cs-CZ" dirty="0" err="1" smtClean="0"/>
              <a:t>Selectors</a:t>
            </a:r>
            <a:endParaRPr lang="cs-CZ" dirty="0" smtClean="0"/>
          </a:p>
          <a:p>
            <a:r>
              <a:rPr lang="cs-CZ" dirty="0"/>
              <a:t>CSS </a:t>
            </a:r>
            <a:r>
              <a:rPr lang="cs-CZ" dirty="0" err="1"/>
              <a:t>Redundancy</a:t>
            </a:r>
            <a:r>
              <a:rPr lang="cs-CZ" dirty="0"/>
              <a:t> Checker</a:t>
            </a:r>
            <a:endParaRPr lang="cs-CZ" dirty="0" smtClean="0"/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50" y="2667000"/>
            <a:ext cx="3367100" cy="3124200"/>
          </a:xfrm>
        </p:spPr>
      </p:pic>
    </p:spTree>
    <p:extLst>
      <p:ext uri="{BB962C8B-B14F-4D97-AF65-F5344CB8AC3E}">
        <p14:creationId xmlns:p14="http://schemas.microsoft.com/office/powerpoint/2010/main" val="386564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Achecker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Nástroj na kontrolu přístupnosti webu</a:t>
            </a:r>
          </a:p>
          <a:p>
            <a:r>
              <a:rPr lang="cs-CZ" dirty="0" smtClean="0"/>
              <a:t>Prochází HTML i CSS</a:t>
            </a:r>
          </a:p>
          <a:p>
            <a:r>
              <a:rPr lang="cs-CZ" dirty="0"/>
              <a:t>http://achecker.ca</a:t>
            </a: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743258"/>
            <a:ext cx="4895850" cy="2971684"/>
          </a:xfrm>
        </p:spPr>
      </p:pic>
    </p:spTree>
    <p:extLst>
      <p:ext uri="{BB962C8B-B14F-4D97-AF65-F5344CB8AC3E}">
        <p14:creationId xmlns:p14="http://schemas.microsoft.com/office/powerpoint/2010/main" val="161588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Achecker</a:t>
            </a:r>
            <a:r>
              <a:rPr lang="cs-CZ" dirty="0" smtClean="0"/>
              <a:t> - výstup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67" y="2438399"/>
            <a:ext cx="6438199" cy="1503631"/>
          </a:xfrm>
        </p:spPr>
      </p:pic>
      <p:pic>
        <p:nvPicPr>
          <p:cNvPr id="6" name="Zástupný symbol pro obsah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25" y="3942030"/>
            <a:ext cx="3749082" cy="2541931"/>
          </a:xfrm>
        </p:spPr>
      </p:pic>
    </p:spTree>
    <p:extLst>
      <p:ext uri="{BB962C8B-B14F-4D97-AF65-F5344CB8AC3E}">
        <p14:creationId xmlns:p14="http://schemas.microsoft.com/office/powerpoint/2010/main" val="3406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Prozkoumávané oblasti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HTML</a:t>
            </a:r>
          </a:p>
          <a:p>
            <a:r>
              <a:rPr lang="cs-CZ" dirty="0" smtClean="0"/>
              <a:t>CSS</a:t>
            </a:r>
          </a:p>
          <a:p>
            <a:r>
              <a:rPr lang="cs-CZ" dirty="0" err="1" smtClean="0"/>
              <a:t>JavaScript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672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HTML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HTML validátory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788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 Co umí dosavadní HTML validátory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Zkontrolovat HTML syntaxi</a:t>
            </a:r>
          </a:p>
          <a:p>
            <a:r>
              <a:rPr lang="cs-CZ" dirty="0" smtClean="0"/>
              <a:t>Zkontrolovat platnost odkazů</a:t>
            </a:r>
          </a:p>
          <a:p>
            <a:r>
              <a:rPr lang="cs-CZ" dirty="0" smtClean="0"/>
              <a:t>Zkontrolovat sirotčí soubory</a:t>
            </a:r>
          </a:p>
          <a:p>
            <a:r>
              <a:rPr lang="cs-CZ" dirty="0" smtClean="0"/>
              <a:t>Zkontrolovat překlepy v textu</a:t>
            </a:r>
          </a:p>
          <a:p>
            <a:r>
              <a:rPr lang="cs-CZ" dirty="0" smtClean="0"/>
              <a:t>Zkontrolovat více souborů, projít celý </a:t>
            </a:r>
            <a:r>
              <a:rPr lang="cs-CZ" dirty="0" smtClean="0"/>
              <a:t>web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147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W3C</a:t>
            </a:r>
            <a:r>
              <a:rPr lang="en-US" dirty="0" smtClean="0"/>
              <a:t> HTML</a:t>
            </a:r>
            <a:r>
              <a:rPr lang="cs-CZ" dirty="0" smtClean="0"/>
              <a:t> </a:t>
            </a:r>
            <a:r>
              <a:rPr lang="en-US" dirty="0"/>
              <a:t>v</a:t>
            </a:r>
            <a:r>
              <a:rPr lang="cs-CZ" dirty="0" err="1" smtClean="0"/>
              <a:t>alid</a:t>
            </a:r>
            <a:r>
              <a:rPr lang="cs-CZ" dirty="0" err="1"/>
              <a:t>á</a:t>
            </a:r>
            <a:r>
              <a:rPr lang="cs-CZ" dirty="0" err="1" smtClean="0"/>
              <a:t>tor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82" y="2335368"/>
            <a:ext cx="9185821" cy="1425263"/>
          </a:xfrm>
        </p:spPr>
      </p:pic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63" y="3928057"/>
            <a:ext cx="8357457" cy="1482142"/>
          </a:xfrm>
        </p:spPr>
      </p:pic>
    </p:spTree>
    <p:extLst>
      <p:ext uri="{BB962C8B-B14F-4D97-AF65-F5344CB8AC3E}">
        <p14:creationId xmlns:p14="http://schemas.microsoft.com/office/powerpoint/2010/main" val="58565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Link Checker</a:t>
            </a:r>
            <a:r>
              <a:rPr lang="cs-CZ" dirty="0" smtClean="0"/>
              <a:t> - vstup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8189913" cy="1054995"/>
          </a:xfrm>
        </p:spPr>
        <p:txBody>
          <a:bodyPr>
            <a:normAutofit/>
          </a:bodyPr>
          <a:lstStyle/>
          <a:p>
            <a:r>
              <a:rPr lang="en-US" dirty="0" err="1" smtClean="0"/>
              <a:t>Testuje</a:t>
            </a:r>
            <a:r>
              <a:rPr lang="en-US" dirty="0" smtClean="0"/>
              <a:t> </a:t>
            </a:r>
            <a:r>
              <a:rPr lang="en-US" dirty="0" err="1" smtClean="0"/>
              <a:t>odkazy</a:t>
            </a:r>
            <a:r>
              <a:rPr lang="en-US" dirty="0" smtClean="0"/>
              <a:t> a </a:t>
            </a:r>
            <a:r>
              <a:rPr lang="en-US" dirty="0" err="1" smtClean="0"/>
              <a:t>kotvy</a:t>
            </a:r>
            <a:endParaRPr lang="cs-CZ" dirty="0" smtClean="0"/>
          </a:p>
          <a:p>
            <a:r>
              <a:rPr lang="en-US" dirty="0" smtClean="0"/>
              <a:t>Mo</a:t>
            </a:r>
            <a:r>
              <a:rPr lang="cs-CZ" dirty="0" err="1" smtClean="0"/>
              <a:t>žn</a:t>
            </a:r>
            <a:r>
              <a:rPr lang="en-US" dirty="0" err="1" smtClean="0"/>
              <a:t>ost</a:t>
            </a:r>
            <a:r>
              <a:rPr lang="en-US" dirty="0" smtClean="0"/>
              <a:t> </a:t>
            </a:r>
            <a:r>
              <a:rPr lang="en-US" dirty="0" err="1" smtClean="0"/>
              <a:t>nasta</a:t>
            </a:r>
            <a:r>
              <a:rPr lang="cs-CZ" dirty="0" smtClean="0"/>
              <a:t>vit hloubku zanoření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2" y="3950594"/>
            <a:ext cx="7793910" cy="2118437"/>
          </a:xfrm>
        </p:spPr>
      </p:pic>
    </p:spTree>
    <p:extLst>
      <p:ext uri="{BB962C8B-B14F-4D97-AF65-F5344CB8AC3E}">
        <p14:creationId xmlns:p14="http://schemas.microsoft.com/office/powerpoint/2010/main" val="401827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Link Checker</a:t>
            </a:r>
            <a:r>
              <a:rPr lang="cs-CZ"/>
              <a:t> </a:t>
            </a:r>
            <a:r>
              <a:rPr lang="cs-CZ" smtClean="0"/>
              <a:t>- výstup</a:t>
            </a:r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790615"/>
            <a:ext cx="10018712" cy="2876969"/>
          </a:xfrm>
        </p:spPr>
      </p:pic>
    </p:spTree>
    <p:extLst>
      <p:ext uri="{BB962C8B-B14F-4D97-AF65-F5344CB8AC3E}">
        <p14:creationId xmlns:p14="http://schemas.microsoft.com/office/powerpoint/2010/main" val="109077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 Co umí dosavadní </a:t>
            </a:r>
            <a:r>
              <a:rPr lang="cs-CZ" dirty="0" smtClean="0"/>
              <a:t>CSS </a:t>
            </a:r>
            <a:r>
              <a:rPr lang="cs-CZ" dirty="0" smtClean="0"/>
              <a:t>validátory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Zkontrolovat </a:t>
            </a:r>
            <a:r>
              <a:rPr lang="cs-CZ" dirty="0" smtClean="0"/>
              <a:t>CSS</a:t>
            </a:r>
            <a:r>
              <a:rPr lang="cs-CZ" dirty="0" smtClean="0"/>
              <a:t> </a:t>
            </a:r>
            <a:r>
              <a:rPr lang="cs-CZ" dirty="0" smtClean="0"/>
              <a:t>syntaxi</a:t>
            </a:r>
          </a:p>
          <a:p>
            <a:r>
              <a:rPr lang="cs-CZ" dirty="0" smtClean="0"/>
              <a:t>Zkontrolovat </a:t>
            </a:r>
            <a:r>
              <a:rPr lang="cs-CZ" dirty="0" smtClean="0"/>
              <a:t>kontrasty barev </a:t>
            </a:r>
            <a:r>
              <a:rPr lang="en-US" dirty="0" smtClean="0"/>
              <a:t>(</a:t>
            </a:r>
            <a:r>
              <a:rPr lang="en-US" dirty="0" err="1" smtClean="0"/>
              <a:t>kontrola</a:t>
            </a:r>
            <a:r>
              <a:rPr lang="en-US" dirty="0" smtClean="0"/>
              <a:t> p</a:t>
            </a:r>
            <a:r>
              <a:rPr lang="cs-CZ" dirty="0" err="1" smtClean="0"/>
              <a:t>řístupnosti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smtClean="0"/>
              <a:t>Zkontrolovat </a:t>
            </a:r>
            <a:r>
              <a:rPr lang="cs-CZ" dirty="0" smtClean="0"/>
              <a:t>nepoužité selektory</a:t>
            </a:r>
            <a:endParaRPr lang="cs-CZ" dirty="0"/>
          </a:p>
          <a:p>
            <a:r>
              <a:rPr lang="cs-CZ" dirty="0" smtClean="0"/>
              <a:t>Vypsat validní CSS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0988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W3C CSS validátor</a:t>
            </a:r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34" y="2026275"/>
            <a:ext cx="6563363" cy="1797050"/>
          </a:xfrm>
        </p:spPr>
      </p:pic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29" y="3823325"/>
            <a:ext cx="5514971" cy="2088103"/>
          </a:xfrm>
        </p:spPr>
      </p:pic>
    </p:spTree>
    <p:extLst>
      <p:ext uri="{BB962C8B-B14F-4D97-AF65-F5344CB8AC3E}">
        <p14:creationId xmlns:p14="http://schemas.microsoft.com/office/powerpoint/2010/main" val="747553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TC103457496[[fn=Paralaxa]]</Template>
  <TotalTime>100</TotalTime>
  <Words>134</Words>
  <Application>Microsoft Office PowerPoint</Application>
  <PresentationFormat>Širokoúhlá obrazovka</PresentationFormat>
  <Paragraphs>35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Paralaxa</vt:lpstr>
      <vt:lpstr>Průzkum existujících technologií pro kontrolu WWW prezentací</vt:lpstr>
      <vt:lpstr>Prozkoumávané oblasti</vt:lpstr>
      <vt:lpstr>HTML</vt:lpstr>
      <vt:lpstr> Co umí dosavadní HTML validátory</vt:lpstr>
      <vt:lpstr>W3C HTML validátor</vt:lpstr>
      <vt:lpstr>W3C Link Checker - vstup</vt:lpstr>
      <vt:lpstr>W3C Link Checker - výstup</vt:lpstr>
      <vt:lpstr> Co umí dosavadní CSS validátory</vt:lpstr>
      <vt:lpstr>W3C CSS validátor</vt:lpstr>
      <vt:lpstr>W3C CSS validátor – platné CSS</vt:lpstr>
      <vt:lpstr>Redundantní CSS</vt:lpstr>
      <vt:lpstr>Achecker</vt:lpstr>
      <vt:lpstr>Achecker - výstup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Průzkum existujících technologií pro kontrolu WWW prezentací</dc:title>
  <dc:creator>Adam Kugler</dc:creator>
  <cp:lastModifiedBy>Adam Kugler</cp:lastModifiedBy>
  <cp:revision>14</cp:revision>
  <dcterms:created xsi:type="dcterms:W3CDTF">2014-03-01T12:43:51Z</dcterms:created>
  <dcterms:modified xsi:type="dcterms:W3CDTF">2014-03-26T18:28:14Z</dcterms:modified>
</cp:coreProperties>
</file>