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69" r:id="rId17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85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06692B-A9F5-8742-82F2-89A65DC3A38E}" type="doc">
      <dgm:prSet loTypeId="urn:microsoft.com/office/officeart/2005/8/layout/hierarchy1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45DB9DF-C4A8-9A45-A47D-41ABCCEDFC3C}">
      <dgm:prSet phldrT="[Text]"/>
      <dgm:spPr/>
      <dgm:t>
        <a:bodyPr/>
        <a:lstStyle/>
        <a:p>
          <a:r>
            <a:rPr lang="en-GB" dirty="0"/>
            <a:t>API Service</a:t>
          </a:r>
        </a:p>
      </dgm:t>
    </dgm:pt>
    <dgm:pt modelId="{ED6AF427-7403-D64D-8F89-559C5F0082CB}" type="parTrans" cxnId="{632CB6C7-F58E-B94F-993E-3BFA240207B7}">
      <dgm:prSet/>
      <dgm:spPr/>
      <dgm:t>
        <a:bodyPr/>
        <a:lstStyle/>
        <a:p>
          <a:endParaRPr lang="en-GB"/>
        </a:p>
      </dgm:t>
    </dgm:pt>
    <dgm:pt modelId="{05499491-F6D1-2047-A733-29DF5CBFF00E}" type="sibTrans" cxnId="{632CB6C7-F58E-B94F-993E-3BFA240207B7}">
      <dgm:prSet/>
      <dgm:spPr/>
      <dgm:t>
        <a:bodyPr/>
        <a:lstStyle/>
        <a:p>
          <a:endParaRPr lang="en-GB"/>
        </a:p>
      </dgm:t>
    </dgm:pt>
    <dgm:pt modelId="{858F65FB-9FD4-914D-9A3E-D3FCA0270A56}">
      <dgm:prSet phldrT="[Text]"/>
      <dgm:spPr/>
      <dgm:t>
        <a:bodyPr/>
        <a:lstStyle/>
        <a:p>
          <a:r>
            <a:rPr lang="en-GB" dirty="0"/>
            <a:t>Image Controller</a:t>
          </a:r>
        </a:p>
      </dgm:t>
    </dgm:pt>
    <dgm:pt modelId="{553C4BBF-2BFB-2E4E-A8A8-30838DBAE6E4}" type="parTrans" cxnId="{1991A541-16F6-E140-ABDB-C91AFCC445E7}">
      <dgm:prSet/>
      <dgm:spPr/>
      <dgm:t>
        <a:bodyPr/>
        <a:lstStyle/>
        <a:p>
          <a:endParaRPr lang="en-GB"/>
        </a:p>
      </dgm:t>
    </dgm:pt>
    <dgm:pt modelId="{E67D22A4-3FDE-F541-9EEF-5112CB7F66D4}" type="sibTrans" cxnId="{1991A541-16F6-E140-ABDB-C91AFCC445E7}">
      <dgm:prSet/>
      <dgm:spPr/>
      <dgm:t>
        <a:bodyPr/>
        <a:lstStyle/>
        <a:p>
          <a:endParaRPr lang="en-GB"/>
        </a:p>
      </dgm:t>
    </dgm:pt>
    <dgm:pt modelId="{BAD81189-351C-DB4C-AE21-22980EEC5259}">
      <dgm:prSet phldrT="[Text]"/>
      <dgm:spPr/>
      <dgm:t>
        <a:bodyPr/>
        <a:lstStyle/>
        <a:p>
          <a:r>
            <a:rPr lang="en-GB" dirty="0"/>
            <a:t>Get images from controllers</a:t>
          </a:r>
        </a:p>
      </dgm:t>
    </dgm:pt>
    <dgm:pt modelId="{9784FBD5-C44E-DB44-B836-922365DACBBD}" type="parTrans" cxnId="{714CF8F7-35A1-2246-BAA0-677E506FF3CA}">
      <dgm:prSet/>
      <dgm:spPr/>
      <dgm:t>
        <a:bodyPr/>
        <a:lstStyle/>
        <a:p>
          <a:endParaRPr lang="en-GB"/>
        </a:p>
      </dgm:t>
    </dgm:pt>
    <dgm:pt modelId="{11709F4C-16DD-054F-86D6-FA4BDD36EF95}" type="sibTrans" cxnId="{714CF8F7-35A1-2246-BAA0-677E506FF3CA}">
      <dgm:prSet/>
      <dgm:spPr/>
      <dgm:t>
        <a:bodyPr/>
        <a:lstStyle/>
        <a:p>
          <a:endParaRPr lang="en-GB"/>
        </a:p>
      </dgm:t>
    </dgm:pt>
    <dgm:pt modelId="{623BFEA7-0239-8D43-B087-1A0927ECD82A}">
      <dgm:prSet phldrT="[Text]"/>
      <dgm:spPr/>
      <dgm:t>
        <a:bodyPr/>
        <a:lstStyle/>
        <a:p>
          <a:r>
            <a:rPr lang="en-GB" dirty="0"/>
            <a:t>Cities Controller</a:t>
          </a:r>
        </a:p>
      </dgm:t>
    </dgm:pt>
    <dgm:pt modelId="{106D78F3-3A52-CD40-A5D0-410B2978DD78}" type="parTrans" cxnId="{2C3A24DA-7864-6E49-A305-61F40FB3F84A}">
      <dgm:prSet/>
      <dgm:spPr/>
      <dgm:t>
        <a:bodyPr/>
        <a:lstStyle/>
        <a:p>
          <a:endParaRPr lang="en-GB"/>
        </a:p>
      </dgm:t>
    </dgm:pt>
    <dgm:pt modelId="{B541C2A3-DBD5-254D-B5C8-F49F8A01186A}" type="sibTrans" cxnId="{2C3A24DA-7864-6E49-A305-61F40FB3F84A}">
      <dgm:prSet/>
      <dgm:spPr/>
      <dgm:t>
        <a:bodyPr/>
        <a:lstStyle/>
        <a:p>
          <a:endParaRPr lang="en-GB"/>
        </a:p>
      </dgm:t>
    </dgm:pt>
    <dgm:pt modelId="{72CE14C8-AD00-5845-8DA3-FBD09B38979F}">
      <dgm:prSet phldrT="[Text]"/>
      <dgm:spPr/>
      <dgm:t>
        <a:bodyPr/>
        <a:lstStyle/>
        <a:p>
          <a:r>
            <a:rPr lang="en-GB" dirty="0"/>
            <a:t>Get cities to filter announcements</a:t>
          </a:r>
        </a:p>
      </dgm:t>
    </dgm:pt>
    <dgm:pt modelId="{3E59B78A-F202-0749-9777-AD510068C597}" type="parTrans" cxnId="{2079250A-6FF6-F345-BFBF-E1E9900F1C17}">
      <dgm:prSet/>
      <dgm:spPr/>
      <dgm:t>
        <a:bodyPr/>
        <a:lstStyle/>
        <a:p>
          <a:endParaRPr lang="en-GB"/>
        </a:p>
      </dgm:t>
    </dgm:pt>
    <dgm:pt modelId="{E473C574-CC90-F84D-B673-00144F9970A8}" type="sibTrans" cxnId="{2079250A-6FF6-F345-BFBF-E1E9900F1C17}">
      <dgm:prSet/>
      <dgm:spPr/>
      <dgm:t>
        <a:bodyPr/>
        <a:lstStyle/>
        <a:p>
          <a:endParaRPr lang="en-GB"/>
        </a:p>
      </dgm:t>
    </dgm:pt>
    <dgm:pt modelId="{C8AC9489-8F06-7B47-A9F8-711467AF0ADB}">
      <dgm:prSet phldrT="[Text]"/>
      <dgm:spPr/>
      <dgm:t>
        <a:bodyPr/>
        <a:lstStyle/>
        <a:p>
          <a:r>
            <a:rPr lang="en-GB" dirty="0"/>
            <a:t>Items Controller</a:t>
          </a:r>
        </a:p>
      </dgm:t>
    </dgm:pt>
    <dgm:pt modelId="{6ED74D52-D870-1847-AE85-DC76DABC3515}" type="parTrans" cxnId="{FFF942D1-5394-3F45-B407-51AFE08F30BA}">
      <dgm:prSet/>
      <dgm:spPr/>
      <dgm:t>
        <a:bodyPr/>
        <a:lstStyle/>
        <a:p>
          <a:endParaRPr lang="en-GB"/>
        </a:p>
      </dgm:t>
    </dgm:pt>
    <dgm:pt modelId="{BD3CD157-919D-E741-8047-1136BECA6A28}" type="sibTrans" cxnId="{FFF942D1-5394-3F45-B407-51AFE08F30BA}">
      <dgm:prSet/>
      <dgm:spPr/>
      <dgm:t>
        <a:bodyPr/>
        <a:lstStyle/>
        <a:p>
          <a:endParaRPr lang="en-GB"/>
        </a:p>
      </dgm:t>
    </dgm:pt>
    <dgm:pt modelId="{6BB1123D-4C51-304D-8180-004471D9C1B3}">
      <dgm:prSet phldrT="[Text]"/>
      <dgm:spPr/>
      <dgm:t>
        <a:bodyPr/>
        <a:lstStyle/>
        <a:p>
          <a:r>
            <a:rPr lang="en-GB" dirty="0"/>
            <a:t>Get categories to filter announcements</a:t>
          </a:r>
        </a:p>
      </dgm:t>
    </dgm:pt>
    <dgm:pt modelId="{65C2A26D-79B5-3143-B86D-8AB57B3D15FA}" type="parTrans" cxnId="{BAE204AD-B2B2-BC40-B08C-0B79FD89D5B0}">
      <dgm:prSet/>
      <dgm:spPr/>
      <dgm:t>
        <a:bodyPr/>
        <a:lstStyle/>
        <a:p>
          <a:endParaRPr lang="en-GB"/>
        </a:p>
      </dgm:t>
    </dgm:pt>
    <dgm:pt modelId="{AF8E48F7-1261-5A4F-BCA2-91F3FB0C217D}" type="sibTrans" cxnId="{BAE204AD-B2B2-BC40-B08C-0B79FD89D5B0}">
      <dgm:prSet/>
      <dgm:spPr/>
      <dgm:t>
        <a:bodyPr/>
        <a:lstStyle/>
        <a:p>
          <a:endParaRPr lang="en-GB"/>
        </a:p>
      </dgm:t>
    </dgm:pt>
    <dgm:pt modelId="{68426BED-757B-5D40-9627-78322FECB3F8}">
      <dgm:prSet phldrT="[Text]"/>
      <dgm:spPr/>
      <dgm:t>
        <a:bodyPr/>
        <a:lstStyle/>
        <a:p>
          <a:r>
            <a:rPr lang="en-GB" dirty="0"/>
            <a:t>Add announcement</a:t>
          </a:r>
        </a:p>
      </dgm:t>
    </dgm:pt>
    <dgm:pt modelId="{C89809DF-D58A-064E-A23C-D7AC97DBEAAA}" type="parTrans" cxnId="{642EBB1D-3754-9247-808E-B1295B61A95F}">
      <dgm:prSet/>
      <dgm:spPr/>
      <dgm:t>
        <a:bodyPr/>
        <a:lstStyle/>
        <a:p>
          <a:endParaRPr lang="en-GB"/>
        </a:p>
      </dgm:t>
    </dgm:pt>
    <dgm:pt modelId="{57CE4261-BA5F-4C4D-9CA3-905000AC4DBA}" type="sibTrans" cxnId="{642EBB1D-3754-9247-808E-B1295B61A95F}">
      <dgm:prSet/>
      <dgm:spPr/>
      <dgm:t>
        <a:bodyPr/>
        <a:lstStyle/>
        <a:p>
          <a:endParaRPr lang="en-GB"/>
        </a:p>
      </dgm:t>
    </dgm:pt>
    <dgm:pt modelId="{71FD77C1-8FBF-2940-8801-026049B13865}">
      <dgm:prSet phldrT="[Text]"/>
      <dgm:spPr/>
      <dgm:t>
        <a:bodyPr/>
        <a:lstStyle/>
        <a:p>
          <a:r>
            <a:rPr lang="en-GB" dirty="0"/>
            <a:t>Delete announcement</a:t>
          </a:r>
        </a:p>
      </dgm:t>
    </dgm:pt>
    <dgm:pt modelId="{54496A55-03D6-5045-94E5-0EE7223CE510}" type="parTrans" cxnId="{1DFF0277-607F-5F4B-AC02-DB1A9E5EA744}">
      <dgm:prSet/>
      <dgm:spPr/>
      <dgm:t>
        <a:bodyPr/>
        <a:lstStyle/>
        <a:p>
          <a:endParaRPr lang="en-GB"/>
        </a:p>
      </dgm:t>
    </dgm:pt>
    <dgm:pt modelId="{155D8471-5CD3-C344-9AE5-48EFCF6C9B03}" type="sibTrans" cxnId="{1DFF0277-607F-5F4B-AC02-DB1A9E5EA744}">
      <dgm:prSet/>
      <dgm:spPr/>
      <dgm:t>
        <a:bodyPr/>
        <a:lstStyle/>
        <a:p>
          <a:endParaRPr lang="en-GB"/>
        </a:p>
      </dgm:t>
    </dgm:pt>
    <dgm:pt modelId="{7A6EC181-852A-C042-8AB8-AFFDD3744CEB}">
      <dgm:prSet phldrT="[Text]"/>
      <dgm:spPr/>
      <dgm:t>
        <a:bodyPr/>
        <a:lstStyle/>
        <a:p>
          <a:r>
            <a:rPr lang="en-GB" dirty="0"/>
            <a:t>Filter and search announcements</a:t>
          </a:r>
        </a:p>
      </dgm:t>
    </dgm:pt>
    <dgm:pt modelId="{261DB952-F1C2-4B40-9D1E-87F3025D38BB}" type="parTrans" cxnId="{0FA2BC24-8E3C-0A42-996C-63EE4492204D}">
      <dgm:prSet/>
      <dgm:spPr/>
      <dgm:t>
        <a:bodyPr/>
        <a:lstStyle/>
        <a:p>
          <a:endParaRPr lang="en-GB"/>
        </a:p>
      </dgm:t>
    </dgm:pt>
    <dgm:pt modelId="{9139FD8E-882F-2541-9E52-E32279F2C250}" type="sibTrans" cxnId="{0FA2BC24-8E3C-0A42-996C-63EE4492204D}">
      <dgm:prSet/>
      <dgm:spPr/>
      <dgm:t>
        <a:bodyPr/>
        <a:lstStyle/>
        <a:p>
          <a:endParaRPr lang="en-GB"/>
        </a:p>
      </dgm:t>
    </dgm:pt>
    <dgm:pt modelId="{99245970-AE73-8640-ABB2-2413E9B92C14}">
      <dgm:prSet phldrT="[Text]"/>
      <dgm:spPr/>
      <dgm:t>
        <a:bodyPr/>
        <a:lstStyle/>
        <a:p>
          <a:r>
            <a:rPr lang="en-GB" dirty="0"/>
            <a:t>Users Controller</a:t>
          </a:r>
        </a:p>
      </dgm:t>
    </dgm:pt>
    <dgm:pt modelId="{EDCE9EBF-EC0A-6240-AEC8-BD0CE8B46650}" type="parTrans" cxnId="{323A018E-3173-4C4B-A718-863A361BBA19}">
      <dgm:prSet/>
      <dgm:spPr/>
      <dgm:t>
        <a:bodyPr/>
        <a:lstStyle/>
        <a:p>
          <a:endParaRPr lang="en-GB"/>
        </a:p>
      </dgm:t>
    </dgm:pt>
    <dgm:pt modelId="{2FBB9C2A-C3C4-1F4F-A5C5-614A8569DF51}" type="sibTrans" cxnId="{323A018E-3173-4C4B-A718-863A361BBA19}">
      <dgm:prSet/>
      <dgm:spPr/>
      <dgm:t>
        <a:bodyPr/>
        <a:lstStyle/>
        <a:p>
          <a:endParaRPr lang="en-GB"/>
        </a:p>
      </dgm:t>
    </dgm:pt>
    <dgm:pt modelId="{3D91AEDD-97CF-1C47-8531-FC4090B83558}">
      <dgm:prSet phldrT="[Text]"/>
      <dgm:spPr/>
      <dgm:t>
        <a:bodyPr/>
        <a:lstStyle/>
        <a:p>
          <a:r>
            <a:rPr lang="en-GB" dirty="0"/>
            <a:t>Add user</a:t>
          </a:r>
        </a:p>
      </dgm:t>
    </dgm:pt>
    <dgm:pt modelId="{F9D536C0-F51D-684D-9BE8-DF80F65756EC}" type="parTrans" cxnId="{CEFD0BD7-D798-CA42-AF10-4ADBBC7169B0}">
      <dgm:prSet/>
      <dgm:spPr/>
      <dgm:t>
        <a:bodyPr/>
        <a:lstStyle/>
        <a:p>
          <a:endParaRPr lang="en-GB"/>
        </a:p>
      </dgm:t>
    </dgm:pt>
    <dgm:pt modelId="{45AADE56-E462-434C-99A7-42BD2D67FEDC}" type="sibTrans" cxnId="{CEFD0BD7-D798-CA42-AF10-4ADBBC7169B0}">
      <dgm:prSet/>
      <dgm:spPr/>
      <dgm:t>
        <a:bodyPr/>
        <a:lstStyle/>
        <a:p>
          <a:endParaRPr lang="en-GB"/>
        </a:p>
      </dgm:t>
    </dgm:pt>
    <dgm:pt modelId="{D93D9CB2-3170-D84C-9C9F-11C9BD3D21FA}">
      <dgm:prSet phldrT="[Text]"/>
      <dgm:spPr/>
      <dgm:t>
        <a:bodyPr/>
        <a:lstStyle/>
        <a:p>
          <a:r>
            <a:rPr lang="en-GB" dirty="0"/>
            <a:t>Delete User</a:t>
          </a:r>
        </a:p>
      </dgm:t>
    </dgm:pt>
    <dgm:pt modelId="{FE8E4259-528D-C849-BB1D-6D379B9694E1}" type="parTrans" cxnId="{609B0ABC-E497-6D4B-9E64-936DF1524BC2}">
      <dgm:prSet/>
      <dgm:spPr/>
      <dgm:t>
        <a:bodyPr/>
        <a:lstStyle/>
        <a:p>
          <a:endParaRPr lang="en-GB"/>
        </a:p>
      </dgm:t>
    </dgm:pt>
    <dgm:pt modelId="{2FA86C0C-0767-5748-9140-5DBE8034FA66}" type="sibTrans" cxnId="{609B0ABC-E497-6D4B-9E64-936DF1524BC2}">
      <dgm:prSet/>
      <dgm:spPr/>
      <dgm:t>
        <a:bodyPr/>
        <a:lstStyle/>
        <a:p>
          <a:endParaRPr lang="en-GB"/>
        </a:p>
      </dgm:t>
    </dgm:pt>
    <dgm:pt modelId="{A7936D0C-C879-6044-B982-C127BA683173}">
      <dgm:prSet phldrT="[Text]"/>
      <dgm:spPr/>
      <dgm:t>
        <a:bodyPr/>
        <a:lstStyle/>
        <a:p>
          <a:r>
            <a:rPr lang="en-GB" dirty="0"/>
            <a:t>Get user preferences</a:t>
          </a:r>
        </a:p>
      </dgm:t>
    </dgm:pt>
    <dgm:pt modelId="{367A9949-07D1-C84D-BF99-ADFD304DC0EB}" type="parTrans" cxnId="{6ADB3519-4BD8-1F4C-88F3-0CA8DC137D12}">
      <dgm:prSet/>
      <dgm:spPr/>
      <dgm:t>
        <a:bodyPr/>
        <a:lstStyle/>
        <a:p>
          <a:endParaRPr lang="en-GB"/>
        </a:p>
      </dgm:t>
    </dgm:pt>
    <dgm:pt modelId="{BBC13BE9-0AEB-0541-A82B-7225D42F7969}" type="sibTrans" cxnId="{6ADB3519-4BD8-1F4C-88F3-0CA8DC137D12}">
      <dgm:prSet/>
      <dgm:spPr/>
      <dgm:t>
        <a:bodyPr/>
        <a:lstStyle/>
        <a:p>
          <a:endParaRPr lang="en-GB"/>
        </a:p>
      </dgm:t>
    </dgm:pt>
    <dgm:pt modelId="{DF965112-B4D1-4F43-BF3E-AA052C6F3D8C}" type="pres">
      <dgm:prSet presAssocID="{B506692B-A9F5-8742-82F2-89A65DC3A38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AE4DF71-0817-1C46-9736-9A133972556E}" type="pres">
      <dgm:prSet presAssocID="{E45DB9DF-C4A8-9A45-A47D-41ABCCEDFC3C}" presName="hierRoot1" presStyleCnt="0"/>
      <dgm:spPr/>
    </dgm:pt>
    <dgm:pt modelId="{50F38742-DDDA-4B42-8DB3-AD42A21324B4}" type="pres">
      <dgm:prSet presAssocID="{E45DB9DF-C4A8-9A45-A47D-41ABCCEDFC3C}" presName="composite" presStyleCnt="0"/>
      <dgm:spPr/>
    </dgm:pt>
    <dgm:pt modelId="{7DF8DAC5-812B-7143-804B-F39B7910897A}" type="pres">
      <dgm:prSet presAssocID="{E45DB9DF-C4A8-9A45-A47D-41ABCCEDFC3C}" presName="background" presStyleLbl="node0" presStyleIdx="0" presStyleCnt="1"/>
      <dgm:spPr/>
    </dgm:pt>
    <dgm:pt modelId="{8E9B31C5-D918-9C47-8B1C-BA5C85AEC9D4}" type="pres">
      <dgm:prSet presAssocID="{E45DB9DF-C4A8-9A45-A47D-41ABCCEDFC3C}" presName="text" presStyleLbl="fgAcc0" presStyleIdx="0" presStyleCnt="1">
        <dgm:presLayoutVars>
          <dgm:chPref val="3"/>
        </dgm:presLayoutVars>
      </dgm:prSet>
      <dgm:spPr/>
    </dgm:pt>
    <dgm:pt modelId="{1703BD28-9791-214D-84A0-E5D2CA5F013D}" type="pres">
      <dgm:prSet presAssocID="{E45DB9DF-C4A8-9A45-A47D-41ABCCEDFC3C}" presName="hierChild2" presStyleCnt="0"/>
      <dgm:spPr/>
    </dgm:pt>
    <dgm:pt modelId="{6C13964B-F556-2247-8300-05679B35F181}" type="pres">
      <dgm:prSet presAssocID="{553C4BBF-2BFB-2E4E-A8A8-30838DBAE6E4}" presName="Name10" presStyleLbl="parChTrans1D2" presStyleIdx="0" presStyleCnt="4"/>
      <dgm:spPr/>
    </dgm:pt>
    <dgm:pt modelId="{8C5D6B80-7D3E-B048-B392-7F894212F962}" type="pres">
      <dgm:prSet presAssocID="{858F65FB-9FD4-914D-9A3E-D3FCA0270A56}" presName="hierRoot2" presStyleCnt="0"/>
      <dgm:spPr/>
    </dgm:pt>
    <dgm:pt modelId="{9973EE17-C284-914B-AB2B-C0CC255E56C1}" type="pres">
      <dgm:prSet presAssocID="{858F65FB-9FD4-914D-9A3E-D3FCA0270A56}" presName="composite2" presStyleCnt="0"/>
      <dgm:spPr/>
    </dgm:pt>
    <dgm:pt modelId="{C3AADF8B-5A12-8141-AA07-4FF5D6066B6A}" type="pres">
      <dgm:prSet presAssocID="{858F65FB-9FD4-914D-9A3E-D3FCA0270A56}" presName="background2" presStyleLbl="node2" presStyleIdx="0" presStyleCnt="4"/>
      <dgm:spPr/>
    </dgm:pt>
    <dgm:pt modelId="{59B368E0-A329-6F45-8A26-70EDD671A0AE}" type="pres">
      <dgm:prSet presAssocID="{858F65FB-9FD4-914D-9A3E-D3FCA0270A56}" presName="text2" presStyleLbl="fgAcc2" presStyleIdx="0" presStyleCnt="4">
        <dgm:presLayoutVars>
          <dgm:chPref val="3"/>
        </dgm:presLayoutVars>
      </dgm:prSet>
      <dgm:spPr/>
    </dgm:pt>
    <dgm:pt modelId="{7E1CB3EC-E3B6-CD4B-AC2B-5C29A0FF5DD4}" type="pres">
      <dgm:prSet presAssocID="{858F65FB-9FD4-914D-9A3E-D3FCA0270A56}" presName="hierChild3" presStyleCnt="0"/>
      <dgm:spPr/>
    </dgm:pt>
    <dgm:pt modelId="{E1FC15A2-DE73-E24B-8BA1-31192DFC66BD}" type="pres">
      <dgm:prSet presAssocID="{9784FBD5-C44E-DB44-B836-922365DACBBD}" presName="Name17" presStyleLbl="parChTrans1D3" presStyleIdx="0" presStyleCnt="9"/>
      <dgm:spPr/>
    </dgm:pt>
    <dgm:pt modelId="{380C502F-C9FE-844D-A8D3-2F4D5DBE8D3D}" type="pres">
      <dgm:prSet presAssocID="{BAD81189-351C-DB4C-AE21-22980EEC5259}" presName="hierRoot3" presStyleCnt="0"/>
      <dgm:spPr/>
    </dgm:pt>
    <dgm:pt modelId="{6B97110D-5018-224F-A7F2-AD5293A214B5}" type="pres">
      <dgm:prSet presAssocID="{BAD81189-351C-DB4C-AE21-22980EEC5259}" presName="composite3" presStyleCnt="0"/>
      <dgm:spPr/>
    </dgm:pt>
    <dgm:pt modelId="{1A231BDF-F628-364F-8FD8-000B14684733}" type="pres">
      <dgm:prSet presAssocID="{BAD81189-351C-DB4C-AE21-22980EEC5259}" presName="background3" presStyleLbl="node3" presStyleIdx="0" presStyleCnt="9"/>
      <dgm:spPr/>
    </dgm:pt>
    <dgm:pt modelId="{51B95E23-A140-C74C-BAE6-292C640DD774}" type="pres">
      <dgm:prSet presAssocID="{BAD81189-351C-DB4C-AE21-22980EEC5259}" presName="text3" presStyleLbl="fgAcc3" presStyleIdx="0" presStyleCnt="9">
        <dgm:presLayoutVars>
          <dgm:chPref val="3"/>
        </dgm:presLayoutVars>
      </dgm:prSet>
      <dgm:spPr/>
    </dgm:pt>
    <dgm:pt modelId="{3B2EDE30-8B21-E94B-86ED-FE93AD785223}" type="pres">
      <dgm:prSet presAssocID="{BAD81189-351C-DB4C-AE21-22980EEC5259}" presName="hierChild4" presStyleCnt="0"/>
      <dgm:spPr/>
    </dgm:pt>
    <dgm:pt modelId="{510A2E6C-A91F-D144-9AC1-BF8224EFC748}" type="pres">
      <dgm:prSet presAssocID="{106D78F3-3A52-CD40-A5D0-410B2978DD78}" presName="Name10" presStyleLbl="parChTrans1D2" presStyleIdx="1" presStyleCnt="4"/>
      <dgm:spPr/>
    </dgm:pt>
    <dgm:pt modelId="{8791D131-9649-5A4B-B144-448B2AF0107B}" type="pres">
      <dgm:prSet presAssocID="{623BFEA7-0239-8D43-B087-1A0927ECD82A}" presName="hierRoot2" presStyleCnt="0"/>
      <dgm:spPr/>
    </dgm:pt>
    <dgm:pt modelId="{47743D6F-4766-3442-A7DF-B10FBE1AA670}" type="pres">
      <dgm:prSet presAssocID="{623BFEA7-0239-8D43-B087-1A0927ECD82A}" presName="composite2" presStyleCnt="0"/>
      <dgm:spPr/>
    </dgm:pt>
    <dgm:pt modelId="{C46C206F-CF11-9949-BE2A-694A0D894D7E}" type="pres">
      <dgm:prSet presAssocID="{623BFEA7-0239-8D43-B087-1A0927ECD82A}" presName="background2" presStyleLbl="node2" presStyleIdx="1" presStyleCnt="4"/>
      <dgm:spPr/>
    </dgm:pt>
    <dgm:pt modelId="{F9EB1A51-B9F0-6F4D-919A-A03EC4A31444}" type="pres">
      <dgm:prSet presAssocID="{623BFEA7-0239-8D43-B087-1A0927ECD82A}" presName="text2" presStyleLbl="fgAcc2" presStyleIdx="1" presStyleCnt="4">
        <dgm:presLayoutVars>
          <dgm:chPref val="3"/>
        </dgm:presLayoutVars>
      </dgm:prSet>
      <dgm:spPr/>
    </dgm:pt>
    <dgm:pt modelId="{390F5512-E1A3-CA45-A972-0B82F1119C76}" type="pres">
      <dgm:prSet presAssocID="{623BFEA7-0239-8D43-B087-1A0927ECD82A}" presName="hierChild3" presStyleCnt="0"/>
      <dgm:spPr/>
    </dgm:pt>
    <dgm:pt modelId="{6F569A02-7107-A947-A1CC-2BD06F90EDC5}" type="pres">
      <dgm:prSet presAssocID="{3E59B78A-F202-0749-9777-AD510068C597}" presName="Name17" presStyleLbl="parChTrans1D3" presStyleIdx="1" presStyleCnt="9"/>
      <dgm:spPr/>
    </dgm:pt>
    <dgm:pt modelId="{AAD0ED2A-D73A-2645-AC8C-D1992B27D48F}" type="pres">
      <dgm:prSet presAssocID="{72CE14C8-AD00-5845-8DA3-FBD09B38979F}" presName="hierRoot3" presStyleCnt="0"/>
      <dgm:spPr/>
    </dgm:pt>
    <dgm:pt modelId="{F0552293-CDAD-7043-A37E-C96E6CD67E87}" type="pres">
      <dgm:prSet presAssocID="{72CE14C8-AD00-5845-8DA3-FBD09B38979F}" presName="composite3" presStyleCnt="0"/>
      <dgm:spPr/>
    </dgm:pt>
    <dgm:pt modelId="{370B8A51-CF21-F84B-980A-3AF8FB694732}" type="pres">
      <dgm:prSet presAssocID="{72CE14C8-AD00-5845-8DA3-FBD09B38979F}" presName="background3" presStyleLbl="node3" presStyleIdx="1" presStyleCnt="9"/>
      <dgm:spPr/>
    </dgm:pt>
    <dgm:pt modelId="{18598293-0E80-7241-8811-63B692553C64}" type="pres">
      <dgm:prSet presAssocID="{72CE14C8-AD00-5845-8DA3-FBD09B38979F}" presName="text3" presStyleLbl="fgAcc3" presStyleIdx="1" presStyleCnt="9">
        <dgm:presLayoutVars>
          <dgm:chPref val="3"/>
        </dgm:presLayoutVars>
      </dgm:prSet>
      <dgm:spPr/>
    </dgm:pt>
    <dgm:pt modelId="{298D7007-F9AF-0E46-9F13-E068E49BE6E3}" type="pres">
      <dgm:prSet presAssocID="{72CE14C8-AD00-5845-8DA3-FBD09B38979F}" presName="hierChild4" presStyleCnt="0"/>
      <dgm:spPr/>
    </dgm:pt>
    <dgm:pt modelId="{3C965B05-9EA8-A945-A752-E185515272B1}" type="pres">
      <dgm:prSet presAssocID="{6ED74D52-D870-1847-AE85-DC76DABC3515}" presName="Name10" presStyleLbl="parChTrans1D2" presStyleIdx="2" presStyleCnt="4"/>
      <dgm:spPr/>
    </dgm:pt>
    <dgm:pt modelId="{1BE3D225-6503-7748-9321-7F8796EEB192}" type="pres">
      <dgm:prSet presAssocID="{C8AC9489-8F06-7B47-A9F8-711467AF0ADB}" presName="hierRoot2" presStyleCnt="0"/>
      <dgm:spPr/>
    </dgm:pt>
    <dgm:pt modelId="{06C1D684-F084-694A-8BCF-5742468B6729}" type="pres">
      <dgm:prSet presAssocID="{C8AC9489-8F06-7B47-A9F8-711467AF0ADB}" presName="composite2" presStyleCnt="0"/>
      <dgm:spPr/>
    </dgm:pt>
    <dgm:pt modelId="{B2B7B35A-11B5-A941-B1BB-AA1BE6D124D3}" type="pres">
      <dgm:prSet presAssocID="{C8AC9489-8F06-7B47-A9F8-711467AF0ADB}" presName="background2" presStyleLbl="node2" presStyleIdx="2" presStyleCnt="4"/>
      <dgm:spPr/>
    </dgm:pt>
    <dgm:pt modelId="{2000A5BD-FD52-6C48-B0DD-57C7862B1335}" type="pres">
      <dgm:prSet presAssocID="{C8AC9489-8F06-7B47-A9F8-711467AF0ADB}" presName="text2" presStyleLbl="fgAcc2" presStyleIdx="2" presStyleCnt="4">
        <dgm:presLayoutVars>
          <dgm:chPref val="3"/>
        </dgm:presLayoutVars>
      </dgm:prSet>
      <dgm:spPr/>
    </dgm:pt>
    <dgm:pt modelId="{11848A20-7D08-564E-96FC-4CE23EAAAC71}" type="pres">
      <dgm:prSet presAssocID="{C8AC9489-8F06-7B47-A9F8-711467AF0ADB}" presName="hierChild3" presStyleCnt="0"/>
      <dgm:spPr/>
    </dgm:pt>
    <dgm:pt modelId="{C0A31166-BAFF-3246-A5E7-F4913D7344E3}" type="pres">
      <dgm:prSet presAssocID="{65C2A26D-79B5-3143-B86D-8AB57B3D15FA}" presName="Name17" presStyleLbl="parChTrans1D3" presStyleIdx="2" presStyleCnt="9"/>
      <dgm:spPr/>
    </dgm:pt>
    <dgm:pt modelId="{8FA51C2F-AF61-664E-8B56-D8E61609A683}" type="pres">
      <dgm:prSet presAssocID="{6BB1123D-4C51-304D-8180-004471D9C1B3}" presName="hierRoot3" presStyleCnt="0"/>
      <dgm:spPr/>
    </dgm:pt>
    <dgm:pt modelId="{61F3EB78-9476-334E-B3C7-FC06F54A1A52}" type="pres">
      <dgm:prSet presAssocID="{6BB1123D-4C51-304D-8180-004471D9C1B3}" presName="composite3" presStyleCnt="0"/>
      <dgm:spPr/>
    </dgm:pt>
    <dgm:pt modelId="{48C1DD82-C97F-3646-9D09-9A99FBE124F0}" type="pres">
      <dgm:prSet presAssocID="{6BB1123D-4C51-304D-8180-004471D9C1B3}" presName="background3" presStyleLbl="node3" presStyleIdx="2" presStyleCnt="9"/>
      <dgm:spPr/>
    </dgm:pt>
    <dgm:pt modelId="{44BAA15A-D170-9E46-B4C2-81F9FBF30361}" type="pres">
      <dgm:prSet presAssocID="{6BB1123D-4C51-304D-8180-004471D9C1B3}" presName="text3" presStyleLbl="fgAcc3" presStyleIdx="2" presStyleCnt="9">
        <dgm:presLayoutVars>
          <dgm:chPref val="3"/>
        </dgm:presLayoutVars>
      </dgm:prSet>
      <dgm:spPr/>
    </dgm:pt>
    <dgm:pt modelId="{936FBD59-83D1-D84A-AD09-67BA6CBB7625}" type="pres">
      <dgm:prSet presAssocID="{6BB1123D-4C51-304D-8180-004471D9C1B3}" presName="hierChild4" presStyleCnt="0"/>
      <dgm:spPr/>
    </dgm:pt>
    <dgm:pt modelId="{20664505-7AA3-884F-81B3-A1B20B4D898A}" type="pres">
      <dgm:prSet presAssocID="{C89809DF-D58A-064E-A23C-D7AC97DBEAAA}" presName="Name17" presStyleLbl="parChTrans1D3" presStyleIdx="3" presStyleCnt="9"/>
      <dgm:spPr/>
    </dgm:pt>
    <dgm:pt modelId="{C2946A2D-834E-3645-B598-406C94F5C8B4}" type="pres">
      <dgm:prSet presAssocID="{68426BED-757B-5D40-9627-78322FECB3F8}" presName="hierRoot3" presStyleCnt="0"/>
      <dgm:spPr/>
    </dgm:pt>
    <dgm:pt modelId="{7C75D0A2-38D5-5241-8486-0297CCB620CB}" type="pres">
      <dgm:prSet presAssocID="{68426BED-757B-5D40-9627-78322FECB3F8}" presName="composite3" presStyleCnt="0"/>
      <dgm:spPr/>
    </dgm:pt>
    <dgm:pt modelId="{5F11CB1F-FE41-A640-B2F7-04ADDF734071}" type="pres">
      <dgm:prSet presAssocID="{68426BED-757B-5D40-9627-78322FECB3F8}" presName="background3" presStyleLbl="node3" presStyleIdx="3" presStyleCnt="9"/>
      <dgm:spPr/>
    </dgm:pt>
    <dgm:pt modelId="{5149BA7A-4A90-6842-9C8E-DBEBE50BD5D7}" type="pres">
      <dgm:prSet presAssocID="{68426BED-757B-5D40-9627-78322FECB3F8}" presName="text3" presStyleLbl="fgAcc3" presStyleIdx="3" presStyleCnt="9">
        <dgm:presLayoutVars>
          <dgm:chPref val="3"/>
        </dgm:presLayoutVars>
      </dgm:prSet>
      <dgm:spPr/>
    </dgm:pt>
    <dgm:pt modelId="{48077262-5B29-9847-9E7D-5F31B31A1E5C}" type="pres">
      <dgm:prSet presAssocID="{68426BED-757B-5D40-9627-78322FECB3F8}" presName="hierChild4" presStyleCnt="0"/>
      <dgm:spPr/>
    </dgm:pt>
    <dgm:pt modelId="{9659EEB9-F4FB-014C-AA1D-02032039F309}" type="pres">
      <dgm:prSet presAssocID="{54496A55-03D6-5045-94E5-0EE7223CE510}" presName="Name17" presStyleLbl="parChTrans1D3" presStyleIdx="4" presStyleCnt="9"/>
      <dgm:spPr/>
    </dgm:pt>
    <dgm:pt modelId="{307DFFAB-FF2F-284B-BD09-24C0CAD45D13}" type="pres">
      <dgm:prSet presAssocID="{71FD77C1-8FBF-2940-8801-026049B13865}" presName="hierRoot3" presStyleCnt="0"/>
      <dgm:spPr/>
    </dgm:pt>
    <dgm:pt modelId="{78EC55FC-8823-EE4B-AAB5-24DFE39A3153}" type="pres">
      <dgm:prSet presAssocID="{71FD77C1-8FBF-2940-8801-026049B13865}" presName="composite3" presStyleCnt="0"/>
      <dgm:spPr/>
    </dgm:pt>
    <dgm:pt modelId="{654928DB-E0E8-2C45-8363-D36712738960}" type="pres">
      <dgm:prSet presAssocID="{71FD77C1-8FBF-2940-8801-026049B13865}" presName="background3" presStyleLbl="node3" presStyleIdx="4" presStyleCnt="9"/>
      <dgm:spPr/>
    </dgm:pt>
    <dgm:pt modelId="{22BBFC2A-1CF8-8C43-B4CA-67F50E2CC629}" type="pres">
      <dgm:prSet presAssocID="{71FD77C1-8FBF-2940-8801-026049B13865}" presName="text3" presStyleLbl="fgAcc3" presStyleIdx="4" presStyleCnt="9">
        <dgm:presLayoutVars>
          <dgm:chPref val="3"/>
        </dgm:presLayoutVars>
      </dgm:prSet>
      <dgm:spPr/>
    </dgm:pt>
    <dgm:pt modelId="{1997F93D-3BFC-7A4C-85EE-EC3E77F24DF1}" type="pres">
      <dgm:prSet presAssocID="{71FD77C1-8FBF-2940-8801-026049B13865}" presName="hierChild4" presStyleCnt="0"/>
      <dgm:spPr/>
    </dgm:pt>
    <dgm:pt modelId="{F0FB8383-4891-3345-85D2-F38AC5559724}" type="pres">
      <dgm:prSet presAssocID="{261DB952-F1C2-4B40-9D1E-87F3025D38BB}" presName="Name17" presStyleLbl="parChTrans1D3" presStyleIdx="5" presStyleCnt="9"/>
      <dgm:spPr/>
    </dgm:pt>
    <dgm:pt modelId="{B3017BED-7CCB-F042-8450-6E7DEC507100}" type="pres">
      <dgm:prSet presAssocID="{7A6EC181-852A-C042-8AB8-AFFDD3744CEB}" presName="hierRoot3" presStyleCnt="0"/>
      <dgm:spPr/>
    </dgm:pt>
    <dgm:pt modelId="{D3802705-52C4-9241-9D53-CC893139C3DE}" type="pres">
      <dgm:prSet presAssocID="{7A6EC181-852A-C042-8AB8-AFFDD3744CEB}" presName="composite3" presStyleCnt="0"/>
      <dgm:spPr/>
    </dgm:pt>
    <dgm:pt modelId="{D0EE52EB-7AD3-B84F-9AB6-B7E36AE1A64D}" type="pres">
      <dgm:prSet presAssocID="{7A6EC181-852A-C042-8AB8-AFFDD3744CEB}" presName="background3" presStyleLbl="node3" presStyleIdx="5" presStyleCnt="9"/>
      <dgm:spPr/>
    </dgm:pt>
    <dgm:pt modelId="{E01096FD-2708-6A4F-A816-AAC300A14608}" type="pres">
      <dgm:prSet presAssocID="{7A6EC181-852A-C042-8AB8-AFFDD3744CEB}" presName="text3" presStyleLbl="fgAcc3" presStyleIdx="5" presStyleCnt="9">
        <dgm:presLayoutVars>
          <dgm:chPref val="3"/>
        </dgm:presLayoutVars>
      </dgm:prSet>
      <dgm:spPr/>
    </dgm:pt>
    <dgm:pt modelId="{5589907D-E504-D445-97BB-94A88F7D1D78}" type="pres">
      <dgm:prSet presAssocID="{7A6EC181-852A-C042-8AB8-AFFDD3744CEB}" presName="hierChild4" presStyleCnt="0"/>
      <dgm:spPr/>
    </dgm:pt>
    <dgm:pt modelId="{984C9278-A44F-B84F-BAA1-502CD27B87B8}" type="pres">
      <dgm:prSet presAssocID="{EDCE9EBF-EC0A-6240-AEC8-BD0CE8B46650}" presName="Name10" presStyleLbl="parChTrans1D2" presStyleIdx="3" presStyleCnt="4"/>
      <dgm:spPr/>
    </dgm:pt>
    <dgm:pt modelId="{FFFAFD29-EE2E-AD4C-8676-81BEA9B7E1E3}" type="pres">
      <dgm:prSet presAssocID="{99245970-AE73-8640-ABB2-2413E9B92C14}" presName="hierRoot2" presStyleCnt="0"/>
      <dgm:spPr/>
    </dgm:pt>
    <dgm:pt modelId="{6420ED1D-7A83-1E40-9960-30694C5D9F2C}" type="pres">
      <dgm:prSet presAssocID="{99245970-AE73-8640-ABB2-2413E9B92C14}" presName="composite2" presStyleCnt="0"/>
      <dgm:spPr/>
    </dgm:pt>
    <dgm:pt modelId="{789C5526-B5F7-464A-89E0-D90ECF6A9647}" type="pres">
      <dgm:prSet presAssocID="{99245970-AE73-8640-ABB2-2413E9B92C14}" presName="background2" presStyleLbl="node2" presStyleIdx="3" presStyleCnt="4"/>
      <dgm:spPr/>
    </dgm:pt>
    <dgm:pt modelId="{8197566C-31DB-BA45-BB35-185AC0FEB03B}" type="pres">
      <dgm:prSet presAssocID="{99245970-AE73-8640-ABB2-2413E9B92C14}" presName="text2" presStyleLbl="fgAcc2" presStyleIdx="3" presStyleCnt="4">
        <dgm:presLayoutVars>
          <dgm:chPref val="3"/>
        </dgm:presLayoutVars>
      </dgm:prSet>
      <dgm:spPr/>
    </dgm:pt>
    <dgm:pt modelId="{C013B6C7-6CB9-234C-8AEE-1B6AE4A56FF2}" type="pres">
      <dgm:prSet presAssocID="{99245970-AE73-8640-ABB2-2413E9B92C14}" presName="hierChild3" presStyleCnt="0"/>
      <dgm:spPr/>
    </dgm:pt>
    <dgm:pt modelId="{441740CA-7FC5-AC45-827A-70300E436AC9}" type="pres">
      <dgm:prSet presAssocID="{F9D536C0-F51D-684D-9BE8-DF80F65756EC}" presName="Name17" presStyleLbl="parChTrans1D3" presStyleIdx="6" presStyleCnt="9"/>
      <dgm:spPr/>
    </dgm:pt>
    <dgm:pt modelId="{ED336AD9-FB5B-A44E-B166-911935AA0D46}" type="pres">
      <dgm:prSet presAssocID="{3D91AEDD-97CF-1C47-8531-FC4090B83558}" presName="hierRoot3" presStyleCnt="0"/>
      <dgm:spPr/>
    </dgm:pt>
    <dgm:pt modelId="{6D8FA3B1-228D-BE49-9E8D-C2566835CC33}" type="pres">
      <dgm:prSet presAssocID="{3D91AEDD-97CF-1C47-8531-FC4090B83558}" presName="composite3" presStyleCnt="0"/>
      <dgm:spPr/>
    </dgm:pt>
    <dgm:pt modelId="{5E72A90A-8E28-BB40-A646-0120D76DCE18}" type="pres">
      <dgm:prSet presAssocID="{3D91AEDD-97CF-1C47-8531-FC4090B83558}" presName="background3" presStyleLbl="node3" presStyleIdx="6" presStyleCnt="9"/>
      <dgm:spPr/>
    </dgm:pt>
    <dgm:pt modelId="{3401142F-1D83-4B42-84E3-2458F9DDAC62}" type="pres">
      <dgm:prSet presAssocID="{3D91AEDD-97CF-1C47-8531-FC4090B83558}" presName="text3" presStyleLbl="fgAcc3" presStyleIdx="6" presStyleCnt="9">
        <dgm:presLayoutVars>
          <dgm:chPref val="3"/>
        </dgm:presLayoutVars>
      </dgm:prSet>
      <dgm:spPr/>
    </dgm:pt>
    <dgm:pt modelId="{948B7592-37CB-6C49-BC73-778947C4ACBA}" type="pres">
      <dgm:prSet presAssocID="{3D91AEDD-97CF-1C47-8531-FC4090B83558}" presName="hierChild4" presStyleCnt="0"/>
      <dgm:spPr/>
    </dgm:pt>
    <dgm:pt modelId="{55FA7268-6EE4-5947-B4E9-9414AAECF8BD}" type="pres">
      <dgm:prSet presAssocID="{FE8E4259-528D-C849-BB1D-6D379B9694E1}" presName="Name17" presStyleLbl="parChTrans1D3" presStyleIdx="7" presStyleCnt="9"/>
      <dgm:spPr/>
    </dgm:pt>
    <dgm:pt modelId="{5FA24BBB-302C-4D4E-8E37-97E3C720BED7}" type="pres">
      <dgm:prSet presAssocID="{D93D9CB2-3170-D84C-9C9F-11C9BD3D21FA}" presName="hierRoot3" presStyleCnt="0"/>
      <dgm:spPr/>
    </dgm:pt>
    <dgm:pt modelId="{39088F53-76E7-9E4F-B7C0-6194076F0E12}" type="pres">
      <dgm:prSet presAssocID="{D93D9CB2-3170-D84C-9C9F-11C9BD3D21FA}" presName="composite3" presStyleCnt="0"/>
      <dgm:spPr/>
    </dgm:pt>
    <dgm:pt modelId="{2A004E91-D0FA-A44E-963F-870AAFEE51B7}" type="pres">
      <dgm:prSet presAssocID="{D93D9CB2-3170-D84C-9C9F-11C9BD3D21FA}" presName="background3" presStyleLbl="node3" presStyleIdx="7" presStyleCnt="9"/>
      <dgm:spPr/>
    </dgm:pt>
    <dgm:pt modelId="{98FBBC5F-519B-D049-B9BD-F875BF9AA8B5}" type="pres">
      <dgm:prSet presAssocID="{D93D9CB2-3170-D84C-9C9F-11C9BD3D21FA}" presName="text3" presStyleLbl="fgAcc3" presStyleIdx="7" presStyleCnt="9">
        <dgm:presLayoutVars>
          <dgm:chPref val="3"/>
        </dgm:presLayoutVars>
      </dgm:prSet>
      <dgm:spPr/>
    </dgm:pt>
    <dgm:pt modelId="{6ABB1ADD-C611-4443-A4EA-C0D3976CFF38}" type="pres">
      <dgm:prSet presAssocID="{D93D9CB2-3170-D84C-9C9F-11C9BD3D21FA}" presName="hierChild4" presStyleCnt="0"/>
      <dgm:spPr/>
    </dgm:pt>
    <dgm:pt modelId="{68FC9B59-877C-ED4F-BE6F-4000150DF676}" type="pres">
      <dgm:prSet presAssocID="{367A9949-07D1-C84D-BF99-ADFD304DC0EB}" presName="Name17" presStyleLbl="parChTrans1D3" presStyleIdx="8" presStyleCnt="9"/>
      <dgm:spPr/>
    </dgm:pt>
    <dgm:pt modelId="{1063DEC6-963D-264A-96DB-22329257ACDA}" type="pres">
      <dgm:prSet presAssocID="{A7936D0C-C879-6044-B982-C127BA683173}" presName="hierRoot3" presStyleCnt="0"/>
      <dgm:spPr/>
    </dgm:pt>
    <dgm:pt modelId="{3020A585-FF50-AC49-90B8-472DD7E80482}" type="pres">
      <dgm:prSet presAssocID="{A7936D0C-C879-6044-B982-C127BA683173}" presName="composite3" presStyleCnt="0"/>
      <dgm:spPr/>
    </dgm:pt>
    <dgm:pt modelId="{E71CC47C-C23C-2844-800F-EA24BDF8A54B}" type="pres">
      <dgm:prSet presAssocID="{A7936D0C-C879-6044-B982-C127BA683173}" presName="background3" presStyleLbl="node3" presStyleIdx="8" presStyleCnt="9"/>
      <dgm:spPr/>
    </dgm:pt>
    <dgm:pt modelId="{8E9EF784-7204-3843-A2A8-6C474F9D129B}" type="pres">
      <dgm:prSet presAssocID="{A7936D0C-C879-6044-B982-C127BA683173}" presName="text3" presStyleLbl="fgAcc3" presStyleIdx="8" presStyleCnt="9">
        <dgm:presLayoutVars>
          <dgm:chPref val="3"/>
        </dgm:presLayoutVars>
      </dgm:prSet>
      <dgm:spPr/>
    </dgm:pt>
    <dgm:pt modelId="{4EA254A2-7C76-D543-A91A-F624554B9D39}" type="pres">
      <dgm:prSet presAssocID="{A7936D0C-C879-6044-B982-C127BA683173}" presName="hierChild4" presStyleCnt="0"/>
      <dgm:spPr/>
    </dgm:pt>
  </dgm:ptLst>
  <dgm:cxnLst>
    <dgm:cxn modelId="{E2271405-82BC-D943-95B7-EE38C37D2988}" type="presOf" srcId="{D93D9CB2-3170-D84C-9C9F-11C9BD3D21FA}" destId="{98FBBC5F-519B-D049-B9BD-F875BF9AA8B5}" srcOrd="0" destOrd="0" presId="urn:microsoft.com/office/officeart/2005/8/layout/hierarchy1"/>
    <dgm:cxn modelId="{2079250A-6FF6-F345-BFBF-E1E9900F1C17}" srcId="{623BFEA7-0239-8D43-B087-1A0927ECD82A}" destId="{72CE14C8-AD00-5845-8DA3-FBD09B38979F}" srcOrd="0" destOrd="0" parTransId="{3E59B78A-F202-0749-9777-AD510068C597}" sibTransId="{E473C574-CC90-F84D-B673-00144F9970A8}"/>
    <dgm:cxn modelId="{02DB5012-CB1A-1342-8B0D-A4D8AF60E0CC}" type="presOf" srcId="{B506692B-A9F5-8742-82F2-89A65DC3A38E}" destId="{DF965112-B4D1-4F43-BF3E-AA052C6F3D8C}" srcOrd="0" destOrd="0" presId="urn:microsoft.com/office/officeart/2005/8/layout/hierarchy1"/>
    <dgm:cxn modelId="{13727512-67DC-CF45-B859-12A23E769899}" type="presOf" srcId="{72CE14C8-AD00-5845-8DA3-FBD09B38979F}" destId="{18598293-0E80-7241-8811-63B692553C64}" srcOrd="0" destOrd="0" presId="urn:microsoft.com/office/officeart/2005/8/layout/hierarchy1"/>
    <dgm:cxn modelId="{A882DF13-240F-F942-A879-10FCAE0EDDDA}" type="presOf" srcId="{261DB952-F1C2-4B40-9D1E-87F3025D38BB}" destId="{F0FB8383-4891-3345-85D2-F38AC5559724}" srcOrd="0" destOrd="0" presId="urn:microsoft.com/office/officeart/2005/8/layout/hierarchy1"/>
    <dgm:cxn modelId="{491BBA17-E8ED-1944-8FDE-C1313366820C}" type="presOf" srcId="{553C4BBF-2BFB-2E4E-A8A8-30838DBAE6E4}" destId="{6C13964B-F556-2247-8300-05679B35F181}" srcOrd="0" destOrd="0" presId="urn:microsoft.com/office/officeart/2005/8/layout/hierarchy1"/>
    <dgm:cxn modelId="{6ADB3519-4BD8-1F4C-88F3-0CA8DC137D12}" srcId="{99245970-AE73-8640-ABB2-2413E9B92C14}" destId="{A7936D0C-C879-6044-B982-C127BA683173}" srcOrd="2" destOrd="0" parTransId="{367A9949-07D1-C84D-BF99-ADFD304DC0EB}" sibTransId="{BBC13BE9-0AEB-0541-A82B-7225D42F7969}"/>
    <dgm:cxn modelId="{0423371A-1926-534D-8B6E-28E5021DF79B}" type="presOf" srcId="{FE8E4259-528D-C849-BB1D-6D379B9694E1}" destId="{55FA7268-6EE4-5947-B4E9-9414AAECF8BD}" srcOrd="0" destOrd="0" presId="urn:microsoft.com/office/officeart/2005/8/layout/hierarchy1"/>
    <dgm:cxn modelId="{642EBB1D-3754-9247-808E-B1295B61A95F}" srcId="{C8AC9489-8F06-7B47-A9F8-711467AF0ADB}" destId="{68426BED-757B-5D40-9627-78322FECB3F8}" srcOrd="1" destOrd="0" parTransId="{C89809DF-D58A-064E-A23C-D7AC97DBEAAA}" sibTransId="{57CE4261-BA5F-4C4D-9CA3-905000AC4DBA}"/>
    <dgm:cxn modelId="{AE0FAF22-700C-BF41-9FDF-90F49BD85CDC}" type="presOf" srcId="{3D91AEDD-97CF-1C47-8531-FC4090B83558}" destId="{3401142F-1D83-4B42-84E3-2458F9DDAC62}" srcOrd="0" destOrd="0" presId="urn:microsoft.com/office/officeart/2005/8/layout/hierarchy1"/>
    <dgm:cxn modelId="{0FA2BC24-8E3C-0A42-996C-63EE4492204D}" srcId="{C8AC9489-8F06-7B47-A9F8-711467AF0ADB}" destId="{7A6EC181-852A-C042-8AB8-AFFDD3744CEB}" srcOrd="3" destOrd="0" parTransId="{261DB952-F1C2-4B40-9D1E-87F3025D38BB}" sibTransId="{9139FD8E-882F-2541-9E52-E32279F2C250}"/>
    <dgm:cxn modelId="{07E4562C-F828-D943-9EC4-FB40F8372CD7}" type="presOf" srcId="{A7936D0C-C879-6044-B982-C127BA683173}" destId="{8E9EF784-7204-3843-A2A8-6C474F9D129B}" srcOrd="0" destOrd="0" presId="urn:microsoft.com/office/officeart/2005/8/layout/hierarchy1"/>
    <dgm:cxn modelId="{39A4B331-0B4B-1248-BDC6-BB9554BF058D}" type="presOf" srcId="{71FD77C1-8FBF-2940-8801-026049B13865}" destId="{22BBFC2A-1CF8-8C43-B4CA-67F50E2CC629}" srcOrd="0" destOrd="0" presId="urn:microsoft.com/office/officeart/2005/8/layout/hierarchy1"/>
    <dgm:cxn modelId="{1991A541-16F6-E140-ABDB-C91AFCC445E7}" srcId="{E45DB9DF-C4A8-9A45-A47D-41ABCCEDFC3C}" destId="{858F65FB-9FD4-914D-9A3E-D3FCA0270A56}" srcOrd="0" destOrd="0" parTransId="{553C4BBF-2BFB-2E4E-A8A8-30838DBAE6E4}" sibTransId="{E67D22A4-3FDE-F541-9EEF-5112CB7F66D4}"/>
    <dgm:cxn modelId="{262CC843-4562-1443-ADD9-4C7AC7EAF703}" type="presOf" srcId="{6ED74D52-D870-1847-AE85-DC76DABC3515}" destId="{3C965B05-9EA8-A945-A752-E185515272B1}" srcOrd="0" destOrd="0" presId="urn:microsoft.com/office/officeart/2005/8/layout/hierarchy1"/>
    <dgm:cxn modelId="{39C5DD60-5A7F-BC45-9F8F-C1A6D98B57C0}" type="presOf" srcId="{54496A55-03D6-5045-94E5-0EE7223CE510}" destId="{9659EEB9-F4FB-014C-AA1D-02032039F309}" srcOrd="0" destOrd="0" presId="urn:microsoft.com/office/officeart/2005/8/layout/hierarchy1"/>
    <dgm:cxn modelId="{B863BD62-1081-804B-B346-5F97EE34984A}" type="presOf" srcId="{C8AC9489-8F06-7B47-A9F8-711467AF0ADB}" destId="{2000A5BD-FD52-6C48-B0DD-57C7862B1335}" srcOrd="0" destOrd="0" presId="urn:microsoft.com/office/officeart/2005/8/layout/hierarchy1"/>
    <dgm:cxn modelId="{E1276676-AFC8-5149-A282-B42B1CBC8167}" type="presOf" srcId="{7A6EC181-852A-C042-8AB8-AFFDD3744CEB}" destId="{E01096FD-2708-6A4F-A816-AAC300A14608}" srcOrd="0" destOrd="0" presId="urn:microsoft.com/office/officeart/2005/8/layout/hierarchy1"/>
    <dgm:cxn modelId="{1DFF0277-607F-5F4B-AC02-DB1A9E5EA744}" srcId="{C8AC9489-8F06-7B47-A9F8-711467AF0ADB}" destId="{71FD77C1-8FBF-2940-8801-026049B13865}" srcOrd="2" destOrd="0" parTransId="{54496A55-03D6-5045-94E5-0EE7223CE510}" sibTransId="{155D8471-5CD3-C344-9AE5-48EFCF6C9B03}"/>
    <dgm:cxn modelId="{295CD68C-130D-FE4E-9CA5-6244F9153DE4}" type="presOf" srcId="{9784FBD5-C44E-DB44-B836-922365DACBBD}" destId="{E1FC15A2-DE73-E24B-8BA1-31192DFC66BD}" srcOrd="0" destOrd="0" presId="urn:microsoft.com/office/officeart/2005/8/layout/hierarchy1"/>
    <dgm:cxn modelId="{323A018E-3173-4C4B-A718-863A361BBA19}" srcId="{E45DB9DF-C4A8-9A45-A47D-41ABCCEDFC3C}" destId="{99245970-AE73-8640-ABB2-2413E9B92C14}" srcOrd="3" destOrd="0" parTransId="{EDCE9EBF-EC0A-6240-AEC8-BD0CE8B46650}" sibTransId="{2FBB9C2A-C3C4-1F4F-A5C5-614A8569DF51}"/>
    <dgm:cxn modelId="{5DDD9F90-7920-A648-8D6A-443EC05ABE85}" type="presOf" srcId="{367A9949-07D1-C84D-BF99-ADFD304DC0EB}" destId="{68FC9B59-877C-ED4F-BE6F-4000150DF676}" srcOrd="0" destOrd="0" presId="urn:microsoft.com/office/officeart/2005/8/layout/hierarchy1"/>
    <dgm:cxn modelId="{D7AE4798-DF9F-8248-BC92-50C83E3A420B}" type="presOf" srcId="{6BB1123D-4C51-304D-8180-004471D9C1B3}" destId="{44BAA15A-D170-9E46-B4C2-81F9FBF30361}" srcOrd="0" destOrd="0" presId="urn:microsoft.com/office/officeart/2005/8/layout/hierarchy1"/>
    <dgm:cxn modelId="{CCC9CB98-7E37-2444-9F0F-4445C3FE26F1}" type="presOf" srcId="{65C2A26D-79B5-3143-B86D-8AB57B3D15FA}" destId="{C0A31166-BAFF-3246-A5E7-F4913D7344E3}" srcOrd="0" destOrd="0" presId="urn:microsoft.com/office/officeart/2005/8/layout/hierarchy1"/>
    <dgm:cxn modelId="{6E97C29A-5FB3-FD4C-8C2D-6B87EC56BA88}" type="presOf" srcId="{106D78F3-3A52-CD40-A5D0-410B2978DD78}" destId="{510A2E6C-A91F-D144-9AC1-BF8224EFC748}" srcOrd="0" destOrd="0" presId="urn:microsoft.com/office/officeart/2005/8/layout/hierarchy1"/>
    <dgm:cxn modelId="{D1A8F59B-E10A-3A48-BD5C-050B511C9553}" type="presOf" srcId="{BAD81189-351C-DB4C-AE21-22980EEC5259}" destId="{51B95E23-A140-C74C-BAE6-292C640DD774}" srcOrd="0" destOrd="0" presId="urn:microsoft.com/office/officeart/2005/8/layout/hierarchy1"/>
    <dgm:cxn modelId="{BAE204AD-B2B2-BC40-B08C-0B79FD89D5B0}" srcId="{C8AC9489-8F06-7B47-A9F8-711467AF0ADB}" destId="{6BB1123D-4C51-304D-8180-004471D9C1B3}" srcOrd="0" destOrd="0" parTransId="{65C2A26D-79B5-3143-B86D-8AB57B3D15FA}" sibTransId="{AF8E48F7-1261-5A4F-BCA2-91F3FB0C217D}"/>
    <dgm:cxn modelId="{4285E8AF-47BC-5F45-84C3-31D1422908D5}" type="presOf" srcId="{E45DB9DF-C4A8-9A45-A47D-41ABCCEDFC3C}" destId="{8E9B31C5-D918-9C47-8B1C-BA5C85AEC9D4}" srcOrd="0" destOrd="0" presId="urn:microsoft.com/office/officeart/2005/8/layout/hierarchy1"/>
    <dgm:cxn modelId="{B1C20CBB-FA71-1340-9DDE-0195280510B6}" type="presOf" srcId="{623BFEA7-0239-8D43-B087-1A0927ECD82A}" destId="{F9EB1A51-B9F0-6F4D-919A-A03EC4A31444}" srcOrd="0" destOrd="0" presId="urn:microsoft.com/office/officeart/2005/8/layout/hierarchy1"/>
    <dgm:cxn modelId="{609B0ABC-E497-6D4B-9E64-936DF1524BC2}" srcId="{99245970-AE73-8640-ABB2-2413E9B92C14}" destId="{D93D9CB2-3170-D84C-9C9F-11C9BD3D21FA}" srcOrd="1" destOrd="0" parTransId="{FE8E4259-528D-C849-BB1D-6D379B9694E1}" sibTransId="{2FA86C0C-0767-5748-9140-5DBE8034FA66}"/>
    <dgm:cxn modelId="{D158F6C2-707E-8844-9F13-F81F74F37A4D}" type="presOf" srcId="{858F65FB-9FD4-914D-9A3E-D3FCA0270A56}" destId="{59B368E0-A329-6F45-8A26-70EDD671A0AE}" srcOrd="0" destOrd="0" presId="urn:microsoft.com/office/officeart/2005/8/layout/hierarchy1"/>
    <dgm:cxn modelId="{632CB6C7-F58E-B94F-993E-3BFA240207B7}" srcId="{B506692B-A9F5-8742-82F2-89A65DC3A38E}" destId="{E45DB9DF-C4A8-9A45-A47D-41ABCCEDFC3C}" srcOrd="0" destOrd="0" parTransId="{ED6AF427-7403-D64D-8F89-559C5F0082CB}" sibTransId="{05499491-F6D1-2047-A733-29DF5CBFF00E}"/>
    <dgm:cxn modelId="{417AB2C8-12B4-E24F-B9BB-B190A8933E66}" type="presOf" srcId="{99245970-AE73-8640-ABB2-2413E9B92C14}" destId="{8197566C-31DB-BA45-BB35-185AC0FEB03B}" srcOrd="0" destOrd="0" presId="urn:microsoft.com/office/officeart/2005/8/layout/hierarchy1"/>
    <dgm:cxn modelId="{8288AAC9-9A55-DD4D-992C-207FCC729C3C}" type="presOf" srcId="{C89809DF-D58A-064E-A23C-D7AC97DBEAAA}" destId="{20664505-7AA3-884F-81B3-A1B20B4D898A}" srcOrd="0" destOrd="0" presId="urn:microsoft.com/office/officeart/2005/8/layout/hierarchy1"/>
    <dgm:cxn modelId="{FFF942D1-5394-3F45-B407-51AFE08F30BA}" srcId="{E45DB9DF-C4A8-9A45-A47D-41ABCCEDFC3C}" destId="{C8AC9489-8F06-7B47-A9F8-711467AF0ADB}" srcOrd="2" destOrd="0" parTransId="{6ED74D52-D870-1847-AE85-DC76DABC3515}" sibTransId="{BD3CD157-919D-E741-8047-1136BECA6A28}"/>
    <dgm:cxn modelId="{CEFD0BD7-D798-CA42-AF10-4ADBBC7169B0}" srcId="{99245970-AE73-8640-ABB2-2413E9B92C14}" destId="{3D91AEDD-97CF-1C47-8531-FC4090B83558}" srcOrd="0" destOrd="0" parTransId="{F9D536C0-F51D-684D-9BE8-DF80F65756EC}" sibTransId="{45AADE56-E462-434C-99A7-42BD2D67FEDC}"/>
    <dgm:cxn modelId="{2C3A24DA-7864-6E49-A305-61F40FB3F84A}" srcId="{E45DB9DF-C4A8-9A45-A47D-41ABCCEDFC3C}" destId="{623BFEA7-0239-8D43-B087-1A0927ECD82A}" srcOrd="1" destOrd="0" parTransId="{106D78F3-3A52-CD40-A5D0-410B2978DD78}" sibTransId="{B541C2A3-DBD5-254D-B5C8-F49F8A01186A}"/>
    <dgm:cxn modelId="{526C6BE3-8DD1-3B4F-8F13-0D45EB99CA18}" type="presOf" srcId="{EDCE9EBF-EC0A-6240-AEC8-BD0CE8B46650}" destId="{984C9278-A44F-B84F-BAA1-502CD27B87B8}" srcOrd="0" destOrd="0" presId="urn:microsoft.com/office/officeart/2005/8/layout/hierarchy1"/>
    <dgm:cxn modelId="{276707E4-F45E-2141-940C-E0FE7909A30E}" type="presOf" srcId="{68426BED-757B-5D40-9627-78322FECB3F8}" destId="{5149BA7A-4A90-6842-9C8E-DBEBE50BD5D7}" srcOrd="0" destOrd="0" presId="urn:microsoft.com/office/officeart/2005/8/layout/hierarchy1"/>
    <dgm:cxn modelId="{DE1BABEB-F225-7049-A484-2576E5E4A144}" type="presOf" srcId="{3E59B78A-F202-0749-9777-AD510068C597}" destId="{6F569A02-7107-A947-A1CC-2BD06F90EDC5}" srcOrd="0" destOrd="0" presId="urn:microsoft.com/office/officeart/2005/8/layout/hierarchy1"/>
    <dgm:cxn modelId="{810001F7-223E-E64E-9BBE-1C9DDA5E1FA8}" type="presOf" srcId="{F9D536C0-F51D-684D-9BE8-DF80F65756EC}" destId="{441740CA-7FC5-AC45-827A-70300E436AC9}" srcOrd="0" destOrd="0" presId="urn:microsoft.com/office/officeart/2005/8/layout/hierarchy1"/>
    <dgm:cxn modelId="{714CF8F7-35A1-2246-BAA0-677E506FF3CA}" srcId="{858F65FB-9FD4-914D-9A3E-D3FCA0270A56}" destId="{BAD81189-351C-DB4C-AE21-22980EEC5259}" srcOrd="0" destOrd="0" parTransId="{9784FBD5-C44E-DB44-B836-922365DACBBD}" sibTransId="{11709F4C-16DD-054F-86D6-FA4BDD36EF95}"/>
    <dgm:cxn modelId="{FD447710-1623-1143-ADDD-40FAB7F9EA13}" type="presParOf" srcId="{DF965112-B4D1-4F43-BF3E-AA052C6F3D8C}" destId="{BAE4DF71-0817-1C46-9736-9A133972556E}" srcOrd="0" destOrd="0" presId="urn:microsoft.com/office/officeart/2005/8/layout/hierarchy1"/>
    <dgm:cxn modelId="{50B2339B-5175-1B45-9122-7993C22B69C8}" type="presParOf" srcId="{BAE4DF71-0817-1C46-9736-9A133972556E}" destId="{50F38742-DDDA-4B42-8DB3-AD42A21324B4}" srcOrd="0" destOrd="0" presId="urn:microsoft.com/office/officeart/2005/8/layout/hierarchy1"/>
    <dgm:cxn modelId="{E8277F58-9E77-EE4C-99F6-34FDA17072E4}" type="presParOf" srcId="{50F38742-DDDA-4B42-8DB3-AD42A21324B4}" destId="{7DF8DAC5-812B-7143-804B-F39B7910897A}" srcOrd="0" destOrd="0" presId="urn:microsoft.com/office/officeart/2005/8/layout/hierarchy1"/>
    <dgm:cxn modelId="{2A2F9E76-313F-854E-A43A-D374A2C83CDA}" type="presParOf" srcId="{50F38742-DDDA-4B42-8DB3-AD42A21324B4}" destId="{8E9B31C5-D918-9C47-8B1C-BA5C85AEC9D4}" srcOrd="1" destOrd="0" presId="urn:microsoft.com/office/officeart/2005/8/layout/hierarchy1"/>
    <dgm:cxn modelId="{DA738BC2-16A7-0141-9546-AE73DCFDDF22}" type="presParOf" srcId="{BAE4DF71-0817-1C46-9736-9A133972556E}" destId="{1703BD28-9791-214D-84A0-E5D2CA5F013D}" srcOrd="1" destOrd="0" presId="urn:microsoft.com/office/officeart/2005/8/layout/hierarchy1"/>
    <dgm:cxn modelId="{E920DBEC-14DE-8147-98A0-C7E781C289A3}" type="presParOf" srcId="{1703BD28-9791-214D-84A0-E5D2CA5F013D}" destId="{6C13964B-F556-2247-8300-05679B35F181}" srcOrd="0" destOrd="0" presId="urn:microsoft.com/office/officeart/2005/8/layout/hierarchy1"/>
    <dgm:cxn modelId="{42EC3308-64DB-E848-A968-F6A86471DDEB}" type="presParOf" srcId="{1703BD28-9791-214D-84A0-E5D2CA5F013D}" destId="{8C5D6B80-7D3E-B048-B392-7F894212F962}" srcOrd="1" destOrd="0" presId="urn:microsoft.com/office/officeart/2005/8/layout/hierarchy1"/>
    <dgm:cxn modelId="{3A47D8C4-DAB2-444C-BF74-C323C318DA88}" type="presParOf" srcId="{8C5D6B80-7D3E-B048-B392-7F894212F962}" destId="{9973EE17-C284-914B-AB2B-C0CC255E56C1}" srcOrd="0" destOrd="0" presId="urn:microsoft.com/office/officeart/2005/8/layout/hierarchy1"/>
    <dgm:cxn modelId="{96A9CFF0-45AA-5B41-91FC-6A649F018616}" type="presParOf" srcId="{9973EE17-C284-914B-AB2B-C0CC255E56C1}" destId="{C3AADF8B-5A12-8141-AA07-4FF5D6066B6A}" srcOrd="0" destOrd="0" presId="urn:microsoft.com/office/officeart/2005/8/layout/hierarchy1"/>
    <dgm:cxn modelId="{56EC456B-72B1-A444-BBD5-DE20E85D6BE8}" type="presParOf" srcId="{9973EE17-C284-914B-AB2B-C0CC255E56C1}" destId="{59B368E0-A329-6F45-8A26-70EDD671A0AE}" srcOrd="1" destOrd="0" presId="urn:microsoft.com/office/officeart/2005/8/layout/hierarchy1"/>
    <dgm:cxn modelId="{6E87064E-315A-C64F-875E-03A7B0C750A7}" type="presParOf" srcId="{8C5D6B80-7D3E-B048-B392-7F894212F962}" destId="{7E1CB3EC-E3B6-CD4B-AC2B-5C29A0FF5DD4}" srcOrd="1" destOrd="0" presId="urn:microsoft.com/office/officeart/2005/8/layout/hierarchy1"/>
    <dgm:cxn modelId="{580BAFF5-1D89-2446-9EE2-CD7E479B490F}" type="presParOf" srcId="{7E1CB3EC-E3B6-CD4B-AC2B-5C29A0FF5DD4}" destId="{E1FC15A2-DE73-E24B-8BA1-31192DFC66BD}" srcOrd="0" destOrd="0" presId="urn:microsoft.com/office/officeart/2005/8/layout/hierarchy1"/>
    <dgm:cxn modelId="{57D8230F-1DFD-1849-BC20-88E1F23D1685}" type="presParOf" srcId="{7E1CB3EC-E3B6-CD4B-AC2B-5C29A0FF5DD4}" destId="{380C502F-C9FE-844D-A8D3-2F4D5DBE8D3D}" srcOrd="1" destOrd="0" presId="urn:microsoft.com/office/officeart/2005/8/layout/hierarchy1"/>
    <dgm:cxn modelId="{3AD50333-72D4-7A49-8FC9-EACBF4F57437}" type="presParOf" srcId="{380C502F-C9FE-844D-A8D3-2F4D5DBE8D3D}" destId="{6B97110D-5018-224F-A7F2-AD5293A214B5}" srcOrd="0" destOrd="0" presId="urn:microsoft.com/office/officeart/2005/8/layout/hierarchy1"/>
    <dgm:cxn modelId="{3999573B-ACC2-D546-9E90-542E204BC10E}" type="presParOf" srcId="{6B97110D-5018-224F-A7F2-AD5293A214B5}" destId="{1A231BDF-F628-364F-8FD8-000B14684733}" srcOrd="0" destOrd="0" presId="urn:microsoft.com/office/officeart/2005/8/layout/hierarchy1"/>
    <dgm:cxn modelId="{A1261EC5-F20A-3547-AEB8-9CD9415CEBBD}" type="presParOf" srcId="{6B97110D-5018-224F-A7F2-AD5293A214B5}" destId="{51B95E23-A140-C74C-BAE6-292C640DD774}" srcOrd="1" destOrd="0" presId="urn:microsoft.com/office/officeart/2005/8/layout/hierarchy1"/>
    <dgm:cxn modelId="{960B7696-DF68-414A-B515-63E3ACD41877}" type="presParOf" srcId="{380C502F-C9FE-844D-A8D3-2F4D5DBE8D3D}" destId="{3B2EDE30-8B21-E94B-86ED-FE93AD785223}" srcOrd="1" destOrd="0" presId="urn:microsoft.com/office/officeart/2005/8/layout/hierarchy1"/>
    <dgm:cxn modelId="{B5914F78-4274-7E48-837E-170464257DF4}" type="presParOf" srcId="{1703BD28-9791-214D-84A0-E5D2CA5F013D}" destId="{510A2E6C-A91F-D144-9AC1-BF8224EFC748}" srcOrd="2" destOrd="0" presId="urn:microsoft.com/office/officeart/2005/8/layout/hierarchy1"/>
    <dgm:cxn modelId="{BC8737FC-51E9-7E4B-83B3-6FB81EC99539}" type="presParOf" srcId="{1703BD28-9791-214D-84A0-E5D2CA5F013D}" destId="{8791D131-9649-5A4B-B144-448B2AF0107B}" srcOrd="3" destOrd="0" presId="urn:microsoft.com/office/officeart/2005/8/layout/hierarchy1"/>
    <dgm:cxn modelId="{E3D05E9A-DE07-2E42-85D2-43D2170203A4}" type="presParOf" srcId="{8791D131-9649-5A4B-B144-448B2AF0107B}" destId="{47743D6F-4766-3442-A7DF-B10FBE1AA670}" srcOrd="0" destOrd="0" presId="urn:microsoft.com/office/officeart/2005/8/layout/hierarchy1"/>
    <dgm:cxn modelId="{2AB91999-3F12-A34F-A18D-1B64962F948E}" type="presParOf" srcId="{47743D6F-4766-3442-A7DF-B10FBE1AA670}" destId="{C46C206F-CF11-9949-BE2A-694A0D894D7E}" srcOrd="0" destOrd="0" presId="urn:microsoft.com/office/officeart/2005/8/layout/hierarchy1"/>
    <dgm:cxn modelId="{23817D5C-B6CC-C543-BC52-1944600A26B6}" type="presParOf" srcId="{47743D6F-4766-3442-A7DF-B10FBE1AA670}" destId="{F9EB1A51-B9F0-6F4D-919A-A03EC4A31444}" srcOrd="1" destOrd="0" presId="urn:microsoft.com/office/officeart/2005/8/layout/hierarchy1"/>
    <dgm:cxn modelId="{BB9E6D8F-1C09-1841-95BF-514A13590FD5}" type="presParOf" srcId="{8791D131-9649-5A4B-B144-448B2AF0107B}" destId="{390F5512-E1A3-CA45-A972-0B82F1119C76}" srcOrd="1" destOrd="0" presId="urn:microsoft.com/office/officeart/2005/8/layout/hierarchy1"/>
    <dgm:cxn modelId="{70A08CA1-7F8F-DD4C-A072-4608F92F39F7}" type="presParOf" srcId="{390F5512-E1A3-CA45-A972-0B82F1119C76}" destId="{6F569A02-7107-A947-A1CC-2BD06F90EDC5}" srcOrd="0" destOrd="0" presId="urn:microsoft.com/office/officeart/2005/8/layout/hierarchy1"/>
    <dgm:cxn modelId="{753D8FCF-CC61-834B-AEBE-5254E614271E}" type="presParOf" srcId="{390F5512-E1A3-CA45-A972-0B82F1119C76}" destId="{AAD0ED2A-D73A-2645-AC8C-D1992B27D48F}" srcOrd="1" destOrd="0" presId="urn:microsoft.com/office/officeart/2005/8/layout/hierarchy1"/>
    <dgm:cxn modelId="{90F99996-8418-8746-B583-2E26988C108D}" type="presParOf" srcId="{AAD0ED2A-D73A-2645-AC8C-D1992B27D48F}" destId="{F0552293-CDAD-7043-A37E-C96E6CD67E87}" srcOrd="0" destOrd="0" presId="urn:microsoft.com/office/officeart/2005/8/layout/hierarchy1"/>
    <dgm:cxn modelId="{89A62792-0763-334A-96F9-FD337A1375DB}" type="presParOf" srcId="{F0552293-CDAD-7043-A37E-C96E6CD67E87}" destId="{370B8A51-CF21-F84B-980A-3AF8FB694732}" srcOrd="0" destOrd="0" presId="urn:microsoft.com/office/officeart/2005/8/layout/hierarchy1"/>
    <dgm:cxn modelId="{65CB8871-E110-0D4D-AF45-BFCE7118BCDC}" type="presParOf" srcId="{F0552293-CDAD-7043-A37E-C96E6CD67E87}" destId="{18598293-0E80-7241-8811-63B692553C64}" srcOrd="1" destOrd="0" presId="urn:microsoft.com/office/officeart/2005/8/layout/hierarchy1"/>
    <dgm:cxn modelId="{007CC8BC-318B-EE42-B6B3-909181366915}" type="presParOf" srcId="{AAD0ED2A-D73A-2645-AC8C-D1992B27D48F}" destId="{298D7007-F9AF-0E46-9F13-E068E49BE6E3}" srcOrd="1" destOrd="0" presId="urn:microsoft.com/office/officeart/2005/8/layout/hierarchy1"/>
    <dgm:cxn modelId="{DD9617BC-5D0E-954D-8580-6000C91B729D}" type="presParOf" srcId="{1703BD28-9791-214D-84A0-E5D2CA5F013D}" destId="{3C965B05-9EA8-A945-A752-E185515272B1}" srcOrd="4" destOrd="0" presId="urn:microsoft.com/office/officeart/2005/8/layout/hierarchy1"/>
    <dgm:cxn modelId="{649AC5CF-FF3B-C044-A24A-CA42ADDEE8AF}" type="presParOf" srcId="{1703BD28-9791-214D-84A0-E5D2CA5F013D}" destId="{1BE3D225-6503-7748-9321-7F8796EEB192}" srcOrd="5" destOrd="0" presId="urn:microsoft.com/office/officeart/2005/8/layout/hierarchy1"/>
    <dgm:cxn modelId="{55D3C62E-4B5B-BF4F-A808-551F88ED8815}" type="presParOf" srcId="{1BE3D225-6503-7748-9321-7F8796EEB192}" destId="{06C1D684-F084-694A-8BCF-5742468B6729}" srcOrd="0" destOrd="0" presId="urn:microsoft.com/office/officeart/2005/8/layout/hierarchy1"/>
    <dgm:cxn modelId="{C420B9DF-9AB3-C144-B246-A075ACE981AD}" type="presParOf" srcId="{06C1D684-F084-694A-8BCF-5742468B6729}" destId="{B2B7B35A-11B5-A941-B1BB-AA1BE6D124D3}" srcOrd="0" destOrd="0" presId="urn:microsoft.com/office/officeart/2005/8/layout/hierarchy1"/>
    <dgm:cxn modelId="{C5DFB691-004C-BA42-96C2-77979E55DE3B}" type="presParOf" srcId="{06C1D684-F084-694A-8BCF-5742468B6729}" destId="{2000A5BD-FD52-6C48-B0DD-57C7862B1335}" srcOrd="1" destOrd="0" presId="urn:microsoft.com/office/officeart/2005/8/layout/hierarchy1"/>
    <dgm:cxn modelId="{EB0531BE-2EBC-8F43-AA13-7EE5D648C642}" type="presParOf" srcId="{1BE3D225-6503-7748-9321-7F8796EEB192}" destId="{11848A20-7D08-564E-96FC-4CE23EAAAC71}" srcOrd="1" destOrd="0" presId="urn:microsoft.com/office/officeart/2005/8/layout/hierarchy1"/>
    <dgm:cxn modelId="{61047A50-123F-4B46-A33F-442D3D64CC23}" type="presParOf" srcId="{11848A20-7D08-564E-96FC-4CE23EAAAC71}" destId="{C0A31166-BAFF-3246-A5E7-F4913D7344E3}" srcOrd="0" destOrd="0" presId="urn:microsoft.com/office/officeart/2005/8/layout/hierarchy1"/>
    <dgm:cxn modelId="{8C84706B-A36A-B64B-9E2A-934DB9FDCA40}" type="presParOf" srcId="{11848A20-7D08-564E-96FC-4CE23EAAAC71}" destId="{8FA51C2F-AF61-664E-8B56-D8E61609A683}" srcOrd="1" destOrd="0" presId="urn:microsoft.com/office/officeart/2005/8/layout/hierarchy1"/>
    <dgm:cxn modelId="{746971D4-4619-6746-84BD-74625FC8DB01}" type="presParOf" srcId="{8FA51C2F-AF61-664E-8B56-D8E61609A683}" destId="{61F3EB78-9476-334E-B3C7-FC06F54A1A52}" srcOrd="0" destOrd="0" presId="urn:microsoft.com/office/officeart/2005/8/layout/hierarchy1"/>
    <dgm:cxn modelId="{2920F519-FB69-7A47-988D-B5C0FEE394E8}" type="presParOf" srcId="{61F3EB78-9476-334E-B3C7-FC06F54A1A52}" destId="{48C1DD82-C97F-3646-9D09-9A99FBE124F0}" srcOrd="0" destOrd="0" presId="urn:microsoft.com/office/officeart/2005/8/layout/hierarchy1"/>
    <dgm:cxn modelId="{F1CCAF00-25A8-2A44-8999-6616026A209C}" type="presParOf" srcId="{61F3EB78-9476-334E-B3C7-FC06F54A1A52}" destId="{44BAA15A-D170-9E46-B4C2-81F9FBF30361}" srcOrd="1" destOrd="0" presId="urn:microsoft.com/office/officeart/2005/8/layout/hierarchy1"/>
    <dgm:cxn modelId="{BE9B2512-7C98-1842-B008-C2C213ACB079}" type="presParOf" srcId="{8FA51C2F-AF61-664E-8B56-D8E61609A683}" destId="{936FBD59-83D1-D84A-AD09-67BA6CBB7625}" srcOrd="1" destOrd="0" presId="urn:microsoft.com/office/officeart/2005/8/layout/hierarchy1"/>
    <dgm:cxn modelId="{4ADAFDF2-C8E2-A546-A679-9EEC24569678}" type="presParOf" srcId="{11848A20-7D08-564E-96FC-4CE23EAAAC71}" destId="{20664505-7AA3-884F-81B3-A1B20B4D898A}" srcOrd="2" destOrd="0" presId="urn:microsoft.com/office/officeart/2005/8/layout/hierarchy1"/>
    <dgm:cxn modelId="{9BCAFF2B-DD4F-144A-9C01-A180A44ABE3C}" type="presParOf" srcId="{11848A20-7D08-564E-96FC-4CE23EAAAC71}" destId="{C2946A2D-834E-3645-B598-406C94F5C8B4}" srcOrd="3" destOrd="0" presId="urn:microsoft.com/office/officeart/2005/8/layout/hierarchy1"/>
    <dgm:cxn modelId="{6DD87758-6C8F-5E47-9CF9-57F3FA05F42E}" type="presParOf" srcId="{C2946A2D-834E-3645-B598-406C94F5C8B4}" destId="{7C75D0A2-38D5-5241-8486-0297CCB620CB}" srcOrd="0" destOrd="0" presId="urn:microsoft.com/office/officeart/2005/8/layout/hierarchy1"/>
    <dgm:cxn modelId="{A20A1416-4F6D-9447-90A2-CD5CD350F5E2}" type="presParOf" srcId="{7C75D0A2-38D5-5241-8486-0297CCB620CB}" destId="{5F11CB1F-FE41-A640-B2F7-04ADDF734071}" srcOrd="0" destOrd="0" presId="urn:microsoft.com/office/officeart/2005/8/layout/hierarchy1"/>
    <dgm:cxn modelId="{8AFBE113-FFE8-1D42-9FD8-BA246A99C1C6}" type="presParOf" srcId="{7C75D0A2-38D5-5241-8486-0297CCB620CB}" destId="{5149BA7A-4A90-6842-9C8E-DBEBE50BD5D7}" srcOrd="1" destOrd="0" presId="urn:microsoft.com/office/officeart/2005/8/layout/hierarchy1"/>
    <dgm:cxn modelId="{44D43460-FEF8-CD47-96F0-9FDFA3696710}" type="presParOf" srcId="{C2946A2D-834E-3645-B598-406C94F5C8B4}" destId="{48077262-5B29-9847-9E7D-5F31B31A1E5C}" srcOrd="1" destOrd="0" presId="urn:microsoft.com/office/officeart/2005/8/layout/hierarchy1"/>
    <dgm:cxn modelId="{1F6269D9-54BB-B24B-AE55-1393643EA7EB}" type="presParOf" srcId="{11848A20-7D08-564E-96FC-4CE23EAAAC71}" destId="{9659EEB9-F4FB-014C-AA1D-02032039F309}" srcOrd="4" destOrd="0" presId="urn:microsoft.com/office/officeart/2005/8/layout/hierarchy1"/>
    <dgm:cxn modelId="{8C252EB7-1D2D-2C43-8BD6-3823BF1FE65B}" type="presParOf" srcId="{11848A20-7D08-564E-96FC-4CE23EAAAC71}" destId="{307DFFAB-FF2F-284B-BD09-24C0CAD45D13}" srcOrd="5" destOrd="0" presId="urn:microsoft.com/office/officeart/2005/8/layout/hierarchy1"/>
    <dgm:cxn modelId="{D1E11CE3-0E94-E24B-A0AF-EEB9E84E1130}" type="presParOf" srcId="{307DFFAB-FF2F-284B-BD09-24C0CAD45D13}" destId="{78EC55FC-8823-EE4B-AAB5-24DFE39A3153}" srcOrd="0" destOrd="0" presId="urn:microsoft.com/office/officeart/2005/8/layout/hierarchy1"/>
    <dgm:cxn modelId="{F7289B36-E3E7-1D47-AD34-988168FA7827}" type="presParOf" srcId="{78EC55FC-8823-EE4B-AAB5-24DFE39A3153}" destId="{654928DB-E0E8-2C45-8363-D36712738960}" srcOrd="0" destOrd="0" presId="urn:microsoft.com/office/officeart/2005/8/layout/hierarchy1"/>
    <dgm:cxn modelId="{136AFA72-4F82-A04C-A071-DE63B6A98526}" type="presParOf" srcId="{78EC55FC-8823-EE4B-AAB5-24DFE39A3153}" destId="{22BBFC2A-1CF8-8C43-B4CA-67F50E2CC629}" srcOrd="1" destOrd="0" presId="urn:microsoft.com/office/officeart/2005/8/layout/hierarchy1"/>
    <dgm:cxn modelId="{F3500547-050A-4B48-BB6B-A32DC396BF53}" type="presParOf" srcId="{307DFFAB-FF2F-284B-BD09-24C0CAD45D13}" destId="{1997F93D-3BFC-7A4C-85EE-EC3E77F24DF1}" srcOrd="1" destOrd="0" presId="urn:microsoft.com/office/officeart/2005/8/layout/hierarchy1"/>
    <dgm:cxn modelId="{E94100AF-ACDD-6F4E-BED8-F717F792DFFD}" type="presParOf" srcId="{11848A20-7D08-564E-96FC-4CE23EAAAC71}" destId="{F0FB8383-4891-3345-85D2-F38AC5559724}" srcOrd="6" destOrd="0" presId="urn:microsoft.com/office/officeart/2005/8/layout/hierarchy1"/>
    <dgm:cxn modelId="{F1360BB7-5C44-734C-97CE-5195F9087CCA}" type="presParOf" srcId="{11848A20-7D08-564E-96FC-4CE23EAAAC71}" destId="{B3017BED-7CCB-F042-8450-6E7DEC507100}" srcOrd="7" destOrd="0" presId="urn:microsoft.com/office/officeart/2005/8/layout/hierarchy1"/>
    <dgm:cxn modelId="{76FC7522-1976-8B4D-92B5-4F6319DE4C05}" type="presParOf" srcId="{B3017BED-7CCB-F042-8450-6E7DEC507100}" destId="{D3802705-52C4-9241-9D53-CC893139C3DE}" srcOrd="0" destOrd="0" presId="urn:microsoft.com/office/officeart/2005/8/layout/hierarchy1"/>
    <dgm:cxn modelId="{76026C76-33CF-7047-84B0-8A249CF499D5}" type="presParOf" srcId="{D3802705-52C4-9241-9D53-CC893139C3DE}" destId="{D0EE52EB-7AD3-B84F-9AB6-B7E36AE1A64D}" srcOrd="0" destOrd="0" presId="urn:microsoft.com/office/officeart/2005/8/layout/hierarchy1"/>
    <dgm:cxn modelId="{CBA92A20-274B-4044-9BCC-CF027CB50605}" type="presParOf" srcId="{D3802705-52C4-9241-9D53-CC893139C3DE}" destId="{E01096FD-2708-6A4F-A816-AAC300A14608}" srcOrd="1" destOrd="0" presId="urn:microsoft.com/office/officeart/2005/8/layout/hierarchy1"/>
    <dgm:cxn modelId="{D7A79A4F-59B1-1D49-AACA-DDCEC89D40C9}" type="presParOf" srcId="{B3017BED-7CCB-F042-8450-6E7DEC507100}" destId="{5589907D-E504-D445-97BB-94A88F7D1D78}" srcOrd="1" destOrd="0" presId="urn:microsoft.com/office/officeart/2005/8/layout/hierarchy1"/>
    <dgm:cxn modelId="{04A15926-D4F9-7047-AE59-AA248C7D208F}" type="presParOf" srcId="{1703BD28-9791-214D-84A0-E5D2CA5F013D}" destId="{984C9278-A44F-B84F-BAA1-502CD27B87B8}" srcOrd="6" destOrd="0" presId="urn:microsoft.com/office/officeart/2005/8/layout/hierarchy1"/>
    <dgm:cxn modelId="{8987988D-62D3-9D40-B8BB-220170B3EE54}" type="presParOf" srcId="{1703BD28-9791-214D-84A0-E5D2CA5F013D}" destId="{FFFAFD29-EE2E-AD4C-8676-81BEA9B7E1E3}" srcOrd="7" destOrd="0" presId="urn:microsoft.com/office/officeart/2005/8/layout/hierarchy1"/>
    <dgm:cxn modelId="{762B60FE-DE24-6A45-862E-3F43A915ED26}" type="presParOf" srcId="{FFFAFD29-EE2E-AD4C-8676-81BEA9B7E1E3}" destId="{6420ED1D-7A83-1E40-9960-30694C5D9F2C}" srcOrd="0" destOrd="0" presId="urn:microsoft.com/office/officeart/2005/8/layout/hierarchy1"/>
    <dgm:cxn modelId="{B6FC8D72-CC23-AE4A-9E45-3488AE3BA75E}" type="presParOf" srcId="{6420ED1D-7A83-1E40-9960-30694C5D9F2C}" destId="{789C5526-B5F7-464A-89E0-D90ECF6A9647}" srcOrd="0" destOrd="0" presId="urn:microsoft.com/office/officeart/2005/8/layout/hierarchy1"/>
    <dgm:cxn modelId="{8BE06199-E18E-DC4C-8DA9-5A6F57288A26}" type="presParOf" srcId="{6420ED1D-7A83-1E40-9960-30694C5D9F2C}" destId="{8197566C-31DB-BA45-BB35-185AC0FEB03B}" srcOrd="1" destOrd="0" presId="urn:microsoft.com/office/officeart/2005/8/layout/hierarchy1"/>
    <dgm:cxn modelId="{F51154FF-67A0-C140-84A9-84208925BC46}" type="presParOf" srcId="{FFFAFD29-EE2E-AD4C-8676-81BEA9B7E1E3}" destId="{C013B6C7-6CB9-234C-8AEE-1B6AE4A56FF2}" srcOrd="1" destOrd="0" presId="urn:microsoft.com/office/officeart/2005/8/layout/hierarchy1"/>
    <dgm:cxn modelId="{B35E7D02-EC83-2C42-BBF6-5A3167D71117}" type="presParOf" srcId="{C013B6C7-6CB9-234C-8AEE-1B6AE4A56FF2}" destId="{441740CA-7FC5-AC45-827A-70300E436AC9}" srcOrd="0" destOrd="0" presId="urn:microsoft.com/office/officeart/2005/8/layout/hierarchy1"/>
    <dgm:cxn modelId="{B0689053-A9FB-9E4A-9C20-4FC6E62F569B}" type="presParOf" srcId="{C013B6C7-6CB9-234C-8AEE-1B6AE4A56FF2}" destId="{ED336AD9-FB5B-A44E-B166-911935AA0D46}" srcOrd="1" destOrd="0" presId="urn:microsoft.com/office/officeart/2005/8/layout/hierarchy1"/>
    <dgm:cxn modelId="{5A8C6491-E196-4A4B-93B6-8275B3CC2F6C}" type="presParOf" srcId="{ED336AD9-FB5B-A44E-B166-911935AA0D46}" destId="{6D8FA3B1-228D-BE49-9E8D-C2566835CC33}" srcOrd="0" destOrd="0" presId="urn:microsoft.com/office/officeart/2005/8/layout/hierarchy1"/>
    <dgm:cxn modelId="{AA852663-01E0-9D46-81AC-A53FF09636BB}" type="presParOf" srcId="{6D8FA3B1-228D-BE49-9E8D-C2566835CC33}" destId="{5E72A90A-8E28-BB40-A646-0120D76DCE18}" srcOrd="0" destOrd="0" presId="urn:microsoft.com/office/officeart/2005/8/layout/hierarchy1"/>
    <dgm:cxn modelId="{0545BD99-88A4-B046-92CE-18082C4B357C}" type="presParOf" srcId="{6D8FA3B1-228D-BE49-9E8D-C2566835CC33}" destId="{3401142F-1D83-4B42-84E3-2458F9DDAC62}" srcOrd="1" destOrd="0" presId="urn:microsoft.com/office/officeart/2005/8/layout/hierarchy1"/>
    <dgm:cxn modelId="{01BF439E-9AF4-9349-8FC4-DE2F1BB4AB36}" type="presParOf" srcId="{ED336AD9-FB5B-A44E-B166-911935AA0D46}" destId="{948B7592-37CB-6C49-BC73-778947C4ACBA}" srcOrd="1" destOrd="0" presId="urn:microsoft.com/office/officeart/2005/8/layout/hierarchy1"/>
    <dgm:cxn modelId="{1058B692-5D98-2A4A-8EF5-F72FB6142D8A}" type="presParOf" srcId="{C013B6C7-6CB9-234C-8AEE-1B6AE4A56FF2}" destId="{55FA7268-6EE4-5947-B4E9-9414AAECF8BD}" srcOrd="2" destOrd="0" presId="urn:microsoft.com/office/officeart/2005/8/layout/hierarchy1"/>
    <dgm:cxn modelId="{B81E4EBE-AB27-5347-B7CA-500768400FCF}" type="presParOf" srcId="{C013B6C7-6CB9-234C-8AEE-1B6AE4A56FF2}" destId="{5FA24BBB-302C-4D4E-8E37-97E3C720BED7}" srcOrd="3" destOrd="0" presId="urn:microsoft.com/office/officeart/2005/8/layout/hierarchy1"/>
    <dgm:cxn modelId="{50CCFBCC-D0EC-0942-8CED-9974D5CA42C6}" type="presParOf" srcId="{5FA24BBB-302C-4D4E-8E37-97E3C720BED7}" destId="{39088F53-76E7-9E4F-B7C0-6194076F0E12}" srcOrd="0" destOrd="0" presId="urn:microsoft.com/office/officeart/2005/8/layout/hierarchy1"/>
    <dgm:cxn modelId="{04F6914D-5805-544F-AF11-F28CB42032DE}" type="presParOf" srcId="{39088F53-76E7-9E4F-B7C0-6194076F0E12}" destId="{2A004E91-D0FA-A44E-963F-870AAFEE51B7}" srcOrd="0" destOrd="0" presId="urn:microsoft.com/office/officeart/2005/8/layout/hierarchy1"/>
    <dgm:cxn modelId="{7CC17C59-1FF8-794A-8645-C8335A2325DE}" type="presParOf" srcId="{39088F53-76E7-9E4F-B7C0-6194076F0E12}" destId="{98FBBC5F-519B-D049-B9BD-F875BF9AA8B5}" srcOrd="1" destOrd="0" presId="urn:microsoft.com/office/officeart/2005/8/layout/hierarchy1"/>
    <dgm:cxn modelId="{B426445F-3720-944E-81A0-7AC60E024355}" type="presParOf" srcId="{5FA24BBB-302C-4D4E-8E37-97E3C720BED7}" destId="{6ABB1ADD-C611-4443-A4EA-C0D3976CFF38}" srcOrd="1" destOrd="0" presId="urn:microsoft.com/office/officeart/2005/8/layout/hierarchy1"/>
    <dgm:cxn modelId="{C483A1E6-7229-E740-8F57-A8AE3D46A5C0}" type="presParOf" srcId="{C013B6C7-6CB9-234C-8AEE-1B6AE4A56FF2}" destId="{68FC9B59-877C-ED4F-BE6F-4000150DF676}" srcOrd="4" destOrd="0" presId="urn:microsoft.com/office/officeart/2005/8/layout/hierarchy1"/>
    <dgm:cxn modelId="{8D8C007A-5F9D-6B4E-A847-ED0608021F6A}" type="presParOf" srcId="{C013B6C7-6CB9-234C-8AEE-1B6AE4A56FF2}" destId="{1063DEC6-963D-264A-96DB-22329257ACDA}" srcOrd="5" destOrd="0" presId="urn:microsoft.com/office/officeart/2005/8/layout/hierarchy1"/>
    <dgm:cxn modelId="{89557852-9B0B-AF49-A7AD-8547BDA93869}" type="presParOf" srcId="{1063DEC6-963D-264A-96DB-22329257ACDA}" destId="{3020A585-FF50-AC49-90B8-472DD7E80482}" srcOrd="0" destOrd="0" presId="urn:microsoft.com/office/officeart/2005/8/layout/hierarchy1"/>
    <dgm:cxn modelId="{C37D97C6-349C-0D47-A2DA-8020CA9D19CE}" type="presParOf" srcId="{3020A585-FF50-AC49-90B8-472DD7E80482}" destId="{E71CC47C-C23C-2844-800F-EA24BDF8A54B}" srcOrd="0" destOrd="0" presId="urn:microsoft.com/office/officeart/2005/8/layout/hierarchy1"/>
    <dgm:cxn modelId="{0FF75A68-E28F-A840-BB27-0C6DE69D48A6}" type="presParOf" srcId="{3020A585-FF50-AC49-90B8-472DD7E80482}" destId="{8E9EF784-7204-3843-A2A8-6C474F9D129B}" srcOrd="1" destOrd="0" presId="urn:microsoft.com/office/officeart/2005/8/layout/hierarchy1"/>
    <dgm:cxn modelId="{A3648ECC-97CC-2C40-800E-AEB0FF4ACCF7}" type="presParOf" srcId="{1063DEC6-963D-264A-96DB-22329257ACDA}" destId="{4EA254A2-7C76-D543-A91A-F624554B9D3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FC9B59-877C-ED4F-BE6F-4000150DF676}">
      <dsp:nvSpPr>
        <dsp:cNvPr id="0" name=""/>
        <dsp:cNvSpPr/>
      </dsp:nvSpPr>
      <dsp:spPr>
        <a:xfrm>
          <a:off x="9496832" y="3667126"/>
          <a:ext cx="1280934" cy="3048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715"/>
              </a:lnTo>
              <a:lnTo>
                <a:pt x="1280934" y="207715"/>
              </a:lnTo>
              <a:lnTo>
                <a:pt x="1280934" y="3048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FA7268-6EE4-5947-B4E9-9414AAECF8BD}">
      <dsp:nvSpPr>
        <dsp:cNvPr id="0" name=""/>
        <dsp:cNvSpPr/>
      </dsp:nvSpPr>
      <dsp:spPr>
        <a:xfrm>
          <a:off x="9451112" y="3667126"/>
          <a:ext cx="91440" cy="3048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48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1740CA-7FC5-AC45-827A-70300E436AC9}">
      <dsp:nvSpPr>
        <dsp:cNvPr id="0" name=""/>
        <dsp:cNvSpPr/>
      </dsp:nvSpPr>
      <dsp:spPr>
        <a:xfrm>
          <a:off x="8215898" y="3667126"/>
          <a:ext cx="1280934" cy="304804"/>
        </a:xfrm>
        <a:custGeom>
          <a:avLst/>
          <a:gdLst/>
          <a:ahLst/>
          <a:cxnLst/>
          <a:rect l="0" t="0" r="0" b="0"/>
          <a:pathLst>
            <a:path>
              <a:moveTo>
                <a:pt x="1280934" y="0"/>
              </a:moveTo>
              <a:lnTo>
                <a:pt x="1280934" y="207715"/>
              </a:lnTo>
              <a:lnTo>
                <a:pt x="0" y="207715"/>
              </a:lnTo>
              <a:lnTo>
                <a:pt x="0" y="3048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4C9278-A44F-B84F-BAA1-502CD27B87B8}">
      <dsp:nvSpPr>
        <dsp:cNvPr id="0" name=""/>
        <dsp:cNvSpPr/>
      </dsp:nvSpPr>
      <dsp:spPr>
        <a:xfrm>
          <a:off x="5013563" y="2696819"/>
          <a:ext cx="4483269" cy="3048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715"/>
              </a:lnTo>
              <a:lnTo>
                <a:pt x="4483269" y="207715"/>
              </a:lnTo>
              <a:lnTo>
                <a:pt x="4483269" y="3048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FB8383-4891-3345-85D2-F38AC5559724}">
      <dsp:nvSpPr>
        <dsp:cNvPr id="0" name=""/>
        <dsp:cNvSpPr/>
      </dsp:nvSpPr>
      <dsp:spPr>
        <a:xfrm>
          <a:off x="5013563" y="3667126"/>
          <a:ext cx="1921401" cy="3048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715"/>
              </a:lnTo>
              <a:lnTo>
                <a:pt x="1921401" y="207715"/>
              </a:lnTo>
              <a:lnTo>
                <a:pt x="1921401" y="3048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59EEB9-F4FB-014C-AA1D-02032039F309}">
      <dsp:nvSpPr>
        <dsp:cNvPr id="0" name=""/>
        <dsp:cNvSpPr/>
      </dsp:nvSpPr>
      <dsp:spPr>
        <a:xfrm>
          <a:off x="5013563" y="3667126"/>
          <a:ext cx="640467" cy="3048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715"/>
              </a:lnTo>
              <a:lnTo>
                <a:pt x="640467" y="207715"/>
              </a:lnTo>
              <a:lnTo>
                <a:pt x="640467" y="3048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664505-7AA3-884F-81B3-A1B20B4D898A}">
      <dsp:nvSpPr>
        <dsp:cNvPr id="0" name=""/>
        <dsp:cNvSpPr/>
      </dsp:nvSpPr>
      <dsp:spPr>
        <a:xfrm>
          <a:off x="4373096" y="3667126"/>
          <a:ext cx="640467" cy="304804"/>
        </a:xfrm>
        <a:custGeom>
          <a:avLst/>
          <a:gdLst/>
          <a:ahLst/>
          <a:cxnLst/>
          <a:rect l="0" t="0" r="0" b="0"/>
          <a:pathLst>
            <a:path>
              <a:moveTo>
                <a:pt x="640467" y="0"/>
              </a:moveTo>
              <a:lnTo>
                <a:pt x="640467" y="207715"/>
              </a:lnTo>
              <a:lnTo>
                <a:pt x="0" y="207715"/>
              </a:lnTo>
              <a:lnTo>
                <a:pt x="0" y="3048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A31166-BAFF-3246-A5E7-F4913D7344E3}">
      <dsp:nvSpPr>
        <dsp:cNvPr id="0" name=""/>
        <dsp:cNvSpPr/>
      </dsp:nvSpPr>
      <dsp:spPr>
        <a:xfrm>
          <a:off x="3092162" y="3667126"/>
          <a:ext cx="1921401" cy="304804"/>
        </a:xfrm>
        <a:custGeom>
          <a:avLst/>
          <a:gdLst/>
          <a:ahLst/>
          <a:cxnLst/>
          <a:rect l="0" t="0" r="0" b="0"/>
          <a:pathLst>
            <a:path>
              <a:moveTo>
                <a:pt x="1921401" y="0"/>
              </a:moveTo>
              <a:lnTo>
                <a:pt x="1921401" y="207715"/>
              </a:lnTo>
              <a:lnTo>
                <a:pt x="0" y="207715"/>
              </a:lnTo>
              <a:lnTo>
                <a:pt x="0" y="3048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965B05-9EA8-A945-A752-E185515272B1}">
      <dsp:nvSpPr>
        <dsp:cNvPr id="0" name=""/>
        <dsp:cNvSpPr/>
      </dsp:nvSpPr>
      <dsp:spPr>
        <a:xfrm>
          <a:off x="4967843" y="2696819"/>
          <a:ext cx="91440" cy="3048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48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569A02-7107-A947-A1CC-2BD06F90EDC5}">
      <dsp:nvSpPr>
        <dsp:cNvPr id="0" name=""/>
        <dsp:cNvSpPr/>
      </dsp:nvSpPr>
      <dsp:spPr>
        <a:xfrm>
          <a:off x="1765508" y="3667126"/>
          <a:ext cx="91440" cy="3048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48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0A2E6C-A91F-D144-9AC1-BF8224EFC748}">
      <dsp:nvSpPr>
        <dsp:cNvPr id="0" name=""/>
        <dsp:cNvSpPr/>
      </dsp:nvSpPr>
      <dsp:spPr>
        <a:xfrm>
          <a:off x="1811228" y="2696819"/>
          <a:ext cx="3202335" cy="304804"/>
        </a:xfrm>
        <a:custGeom>
          <a:avLst/>
          <a:gdLst/>
          <a:ahLst/>
          <a:cxnLst/>
          <a:rect l="0" t="0" r="0" b="0"/>
          <a:pathLst>
            <a:path>
              <a:moveTo>
                <a:pt x="3202335" y="0"/>
              </a:moveTo>
              <a:lnTo>
                <a:pt x="3202335" y="207715"/>
              </a:lnTo>
              <a:lnTo>
                <a:pt x="0" y="207715"/>
              </a:lnTo>
              <a:lnTo>
                <a:pt x="0" y="3048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FC15A2-DE73-E24B-8BA1-31192DFC66BD}">
      <dsp:nvSpPr>
        <dsp:cNvPr id="0" name=""/>
        <dsp:cNvSpPr/>
      </dsp:nvSpPr>
      <dsp:spPr>
        <a:xfrm>
          <a:off x="484574" y="3667126"/>
          <a:ext cx="91440" cy="3048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48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13964B-F556-2247-8300-05679B35F181}">
      <dsp:nvSpPr>
        <dsp:cNvPr id="0" name=""/>
        <dsp:cNvSpPr/>
      </dsp:nvSpPr>
      <dsp:spPr>
        <a:xfrm>
          <a:off x="530294" y="2696819"/>
          <a:ext cx="4483269" cy="304804"/>
        </a:xfrm>
        <a:custGeom>
          <a:avLst/>
          <a:gdLst/>
          <a:ahLst/>
          <a:cxnLst/>
          <a:rect l="0" t="0" r="0" b="0"/>
          <a:pathLst>
            <a:path>
              <a:moveTo>
                <a:pt x="4483269" y="0"/>
              </a:moveTo>
              <a:lnTo>
                <a:pt x="4483269" y="207715"/>
              </a:lnTo>
              <a:lnTo>
                <a:pt x="0" y="207715"/>
              </a:lnTo>
              <a:lnTo>
                <a:pt x="0" y="3048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F8DAC5-812B-7143-804B-F39B7910897A}">
      <dsp:nvSpPr>
        <dsp:cNvPr id="0" name=""/>
        <dsp:cNvSpPr/>
      </dsp:nvSpPr>
      <dsp:spPr>
        <a:xfrm>
          <a:off x="4489544" y="2031315"/>
          <a:ext cx="1048036" cy="6655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E9B31C5-D918-9C47-8B1C-BA5C85AEC9D4}">
      <dsp:nvSpPr>
        <dsp:cNvPr id="0" name=""/>
        <dsp:cNvSpPr/>
      </dsp:nvSpPr>
      <dsp:spPr>
        <a:xfrm>
          <a:off x="4605993" y="2141941"/>
          <a:ext cx="1048036" cy="6655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API Service</a:t>
          </a:r>
        </a:p>
      </dsp:txBody>
      <dsp:txXfrm>
        <a:off x="4625485" y="2161433"/>
        <a:ext cx="1009052" cy="626519"/>
      </dsp:txXfrm>
    </dsp:sp>
    <dsp:sp modelId="{C3AADF8B-5A12-8141-AA07-4FF5D6066B6A}">
      <dsp:nvSpPr>
        <dsp:cNvPr id="0" name=""/>
        <dsp:cNvSpPr/>
      </dsp:nvSpPr>
      <dsp:spPr>
        <a:xfrm>
          <a:off x="6275" y="3001623"/>
          <a:ext cx="1048036" cy="6655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9B368E0-A329-6F45-8A26-70EDD671A0AE}">
      <dsp:nvSpPr>
        <dsp:cNvPr id="0" name=""/>
        <dsp:cNvSpPr/>
      </dsp:nvSpPr>
      <dsp:spPr>
        <a:xfrm>
          <a:off x="122724" y="3112249"/>
          <a:ext cx="1048036" cy="6655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Image Controller</a:t>
          </a:r>
        </a:p>
      </dsp:txBody>
      <dsp:txXfrm>
        <a:off x="142216" y="3131741"/>
        <a:ext cx="1009052" cy="626519"/>
      </dsp:txXfrm>
    </dsp:sp>
    <dsp:sp modelId="{1A231BDF-F628-364F-8FD8-000B14684733}">
      <dsp:nvSpPr>
        <dsp:cNvPr id="0" name=""/>
        <dsp:cNvSpPr/>
      </dsp:nvSpPr>
      <dsp:spPr>
        <a:xfrm>
          <a:off x="6275" y="3971930"/>
          <a:ext cx="1048036" cy="6655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1B95E23-A140-C74C-BAE6-292C640DD774}">
      <dsp:nvSpPr>
        <dsp:cNvPr id="0" name=""/>
        <dsp:cNvSpPr/>
      </dsp:nvSpPr>
      <dsp:spPr>
        <a:xfrm>
          <a:off x="122724" y="4082556"/>
          <a:ext cx="1048036" cy="6655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Get images from controllers</a:t>
          </a:r>
        </a:p>
      </dsp:txBody>
      <dsp:txXfrm>
        <a:off x="142216" y="4102048"/>
        <a:ext cx="1009052" cy="626519"/>
      </dsp:txXfrm>
    </dsp:sp>
    <dsp:sp modelId="{C46C206F-CF11-9949-BE2A-694A0D894D7E}">
      <dsp:nvSpPr>
        <dsp:cNvPr id="0" name=""/>
        <dsp:cNvSpPr/>
      </dsp:nvSpPr>
      <dsp:spPr>
        <a:xfrm>
          <a:off x="1287209" y="3001623"/>
          <a:ext cx="1048036" cy="6655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9EB1A51-B9F0-6F4D-919A-A03EC4A31444}">
      <dsp:nvSpPr>
        <dsp:cNvPr id="0" name=""/>
        <dsp:cNvSpPr/>
      </dsp:nvSpPr>
      <dsp:spPr>
        <a:xfrm>
          <a:off x="1403658" y="3112249"/>
          <a:ext cx="1048036" cy="6655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Cities Controller</a:t>
          </a:r>
        </a:p>
      </dsp:txBody>
      <dsp:txXfrm>
        <a:off x="1423150" y="3131741"/>
        <a:ext cx="1009052" cy="626519"/>
      </dsp:txXfrm>
    </dsp:sp>
    <dsp:sp modelId="{370B8A51-CF21-F84B-980A-3AF8FB694732}">
      <dsp:nvSpPr>
        <dsp:cNvPr id="0" name=""/>
        <dsp:cNvSpPr/>
      </dsp:nvSpPr>
      <dsp:spPr>
        <a:xfrm>
          <a:off x="1287209" y="3971930"/>
          <a:ext cx="1048036" cy="6655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8598293-0E80-7241-8811-63B692553C64}">
      <dsp:nvSpPr>
        <dsp:cNvPr id="0" name=""/>
        <dsp:cNvSpPr/>
      </dsp:nvSpPr>
      <dsp:spPr>
        <a:xfrm>
          <a:off x="1403658" y="4082556"/>
          <a:ext cx="1048036" cy="6655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Get cities to filter announcements</a:t>
          </a:r>
        </a:p>
      </dsp:txBody>
      <dsp:txXfrm>
        <a:off x="1423150" y="4102048"/>
        <a:ext cx="1009052" cy="626519"/>
      </dsp:txXfrm>
    </dsp:sp>
    <dsp:sp modelId="{B2B7B35A-11B5-A941-B1BB-AA1BE6D124D3}">
      <dsp:nvSpPr>
        <dsp:cNvPr id="0" name=""/>
        <dsp:cNvSpPr/>
      </dsp:nvSpPr>
      <dsp:spPr>
        <a:xfrm>
          <a:off x="4489544" y="3001623"/>
          <a:ext cx="1048036" cy="6655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000A5BD-FD52-6C48-B0DD-57C7862B1335}">
      <dsp:nvSpPr>
        <dsp:cNvPr id="0" name=""/>
        <dsp:cNvSpPr/>
      </dsp:nvSpPr>
      <dsp:spPr>
        <a:xfrm>
          <a:off x="4605993" y="3112249"/>
          <a:ext cx="1048036" cy="6655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Items Controller</a:t>
          </a:r>
        </a:p>
      </dsp:txBody>
      <dsp:txXfrm>
        <a:off x="4625485" y="3131741"/>
        <a:ext cx="1009052" cy="626519"/>
      </dsp:txXfrm>
    </dsp:sp>
    <dsp:sp modelId="{48C1DD82-C97F-3646-9D09-9A99FBE124F0}">
      <dsp:nvSpPr>
        <dsp:cNvPr id="0" name=""/>
        <dsp:cNvSpPr/>
      </dsp:nvSpPr>
      <dsp:spPr>
        <a:xfrm>
          <a:off x="2568143" y="3971930"/>
          <a:ext cx="1048036" cy="6655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4BAA15A-D170-9E46-B4C2-81F9FBF30361}">
      <dsp:nvSpPr>
        <dsp:cNvPr id="0" name=""/>
        <dsp:cNvSpPr/>
      </dsp:nvSpPr>
      <dsp:spPr>
        <a:xfrm>
          <a:off x="2684592" y="4082556"/>
          <a:ext cx="1048036" cy="6655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Get categories to filter announcements</a:t>
          </a:r>
        </a:p>
      </dsp:txBody>
      <dsp:txXfrm>
        <a:off x="2704084" y="4102048"/>
        <a:ext cx="1009052" cy="626519"/>
      </dsp:txXfrm>
    </dsp:sp>
    <dsp:sp modelId="{5F11CB1F-FE41-A640-B2F7-04ADDF734071}">
      <dsp:nvSpPr>
        <dsp:cNvPr id="0" name=""/>
        <dsp:cNvSpPr/>
      </dsp:nvSpPr>
      <dsp:spPr>
        <a:xfrm>
          <a:off x="3849077" y="3971930"/>
          <a:ext cx="1048036" cy="6655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149BA7A-4A90-6842-9C8E-DBEBE50BD5D7}">
      <dsp:nvSpPr>
        <dsp:cNvPr id="0" name=""/>
        <dsp:cNvSpPr/>
      </dsp:nvSpPr>
      <dsp:spPr>
        <a:xfrm>
          <a:off x="3965526" y="4082556"/>
          <a:ext cx="1048036" cy="6655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Add announcement</a:t>
          </a:r>
        </a:p>
      </dsp:txBody>
      <dsp:txXfrm>
        <a:off x="3985018" y="4102048"/>
        <a:ext cx="1009052" cy="626519"/>
      </dsp:txXfrm>
    </dsp:sp>
    <dsp:sp modelId="{654928DB-E0E8-2C45-8363-D36712738960}">
      <dsp:nvSpPr>
        <dsp:cNvPr id="0" name=""/>
        <dsp:cNvSpPr/>
      </dsp:nvSpPr>
      <dsp:spPr>
        <a:xfrm>
          <a:off x="5130011" y="3971930"/>
          <a:ext cx="1048036" cy="6655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2BBFC2A-1CF8-8C43-B4CA-67F50E2CC629}">
      <dsp:nvSpPr>
        <dsp:cNvPr id="0" name=""/>
        <dsp:cNvSpPr/>
      </dsp:nvSpPr>
      <dsp:spPr>
        <a:xfrm>
          <a:off x="5246460" y="4082556"/>
          <a:ext cx="1048036" cy="6655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Delete announcement</a:t>
          </a:r>
        </a:p>
      </dsp:txBody>
      <dsp:txXfrm>
        <a:off x="5265952" y="4102048"/>
        <a:ext cx="1009052" cy="626519"/>
      </dsp:txXfrm>
    </dsp:sp>
    <dsp:sp modelId="{D0EE52EB-7AD3-B84F-9AB6-B7E36AE1A64D}">
      <dsp:nvSpPr>
        <dsp:cNvPr id="0" name=""/>
        <dsp:cNvSpPr/>
      </dsp:nvSpPr>
      <dsp:spPr>
        <a:xfrm>
          <a:off x="6410945" y="3971930"/>
          <a:ext cx="1048036" cy="6655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01096FD-2708-6A4F-A816-AAC300A14608}">
      <dsp:nvSpPr>
        <dsp:cNvPr id="0" name=""/>
        <dsp:cNvSpPr/>
      </dsp:nvSpPr>
      <dsp:spPr>
        <a:xfrm>
          <a:off x="6527394" y="4082556"/>
          <a:ext cx="1048036" cy="6655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Filter and search announcements</a:t>
          </a:r>
        </a:p>
      </dsp:txBody>
      <dsp:txXfrm>
        <a:off x="6546886" y="4102048"/>
        <a:ext cx="1009052" cy="626519"/>
      </dsp:txXfrm>
    </dsp:sp>
    <dsp:sp modelId="{789C5526-B5F7-464A-89E0-D90ECF6A9647}">
      <dsp:nvSpPr>
        <dsp:cNvPr id="0" name=""/>
        <dsp:cNvSpPr/>
      </dsp:nvSpPr>
      <dsp:spPr>
        <a:xfrm>
          <a:off x="8972813" y="3001623"/>
          <a:ext cx="1048036" cy="6655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197566C-31DB-BA45-BB35-185AC0FEB03B}">
      <dsp:nvSpPr>
        <dsp:cNvPr id="0" name=""/>
        <dsp:cNvSpPr/>
      </dsp:nvSpPr>
      <dsp:spPr>
        <a:xfrm>
          <a:off x="9089262" y="3112249"/>
          <a:ext cx="1048036" cy="6655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Users Controller</a:t>
          </a:r>
        </a:p>
      </dsp:txBody>
      <dsp:txXfrm>
        <a:off x="9108754" y="3131741"/>
        <a:ext cx="1009052" cy="626519"/>
      </dsp:txXfrm>
    </dsp:sp>
    <dsp:sp modelId="{5E72A90A-8E28-BB40-A646-0120D76DCE18}">
      <dsp:nvSpPr>
        <dsp:cNvPr id="0" name=""/>
        <dsp:cNvSpPr/>
      </dsp:nvSpPr>
      <dsp:spPr>
        <a:xfrm>
          <a:off x="7691879" y="3971930"/>
          <a:ext cx="1048036" cy="6655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401142F-1D83-4B42-84E3-2458F9DDAC62}">
      <dsp:nvSpPr>
        <dsp:cNvPr id="0" name=""/>
        <dsp:cNvSpPr/>
      </dsp:nvSpPr>
      <dsp:spPr>
        <a:xfrm>
          <a:off x="7808328" y="4082556"/>
          <a:ext cx="1048036" cy="6655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Add user</a:t>
          </a:r>
        </a:p>
      </dsp:txBody>
      <dsp:txXfrm>
        <a:off x="7827820" y="4102048"/>
        <a:ext cx="1009052" cy="626519"/>
      </dsp:txXfrm>
    </dsp:sp>
    <dsp:sp modelId="{2A004E91-D0FA-A44E-963F-870AAFEE51B7}">
      <dsp:nvSpPr>
        <dsp:cNvPr id="0" name=""/>
        <dsp:cNvSpPr/>
      </dsp:nvSpPr>
      <dsp:spPr>
        <a:xfrm>
          <a:off x="8972813" y="3971930"/>
          <a:ext cx="1048036" cy="6655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8FBBC5F-519B-D049-B9BD-F875BF9AA8B5}">
      <dsp:nvSpPr>
        <dsp:cNvPr id="0" name=""/>
        <dsp:cNvSpPr/>
      </dsp:nvSpPr>
      <dsp:spPr>
        <a:xfrm>
          <a:off x="9089262" y="4082556"/>
          <a:ext cx="1048036" cy="6655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Delete User</a:t>
          </a:r>
        </a:p>
      </dsp:txBody>
      <dsp:txXfrm>
        <a:off x="9108754" y="4102048"/>
        <a:ext cx="1009052" cy="626519"/>
      </dsp:txXfrm>
    </dsp:sp>
    <dsp:sp modelId="{E71CC47C-C23C-2844-800F-EA24BDF8A54B}">
      <dsp:nvSpPr>
        <dsp:cNvPr id="0" name=""/>
        <dsp:cNvSpPr/>
      </dsp:nvSpPr>
      <dsp:spPr>
        <a:xfrm>
          <a:off x="10253747" y="3971930"/>
          <a:ext cx="1048036" cy="6655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E9EF784-7204-3843-A2A8-6C474F9D129B}">
      <dsp:nvSpPr>
        <dsp:cNvPr id="0" name=""/>
        <dsp:cNvSpPr/>
      </dsp:nvSpPr>
      <dsp:spPr>
        <a:xfrm>
          <a:off x="10370196" y="4082556"/>
          <a:ext cx="1048036" cy="6655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Get user preferences</a:t>
          </a:r>
        </a:p>
      </dsp:txBody>
      <dsp:txXfrm>
        <a:off x="10389688" y="4102048"/>
        <a:ext cx="1009052" cy="6265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5/19/23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09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72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6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5/19/23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69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73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5/19/23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73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5/19/23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68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5/19/23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94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5/19/23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21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5/19/23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8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5/19/23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6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5/19/23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4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40" r:id="rId7"/>
    <p:sldLayoutId id="2147483741" r:id="rId8"/>
    <p:sldLayoutId id="2147483742" r:id="rId9"/>
    <p:sldLayoutId id="2147483743" r:id="rId10"/>
    <p:sldLayoutId id="214748375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localhost:8443/swagger/index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zakHolota/OLXFakedBackend.gi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ngimg.com/download/38138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ublicdomainpictures.net/view-image.php?image=291425&amp;picture=marketing-en-ligne" TargetMode="Externa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acophony.org.nz/piecing-it-all-together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nas.tech/blog/2015/12/15/logging-for-rails-apps-in-docker/" TargetMode="External"/><Relationship Id="rId7" Type="http://schemas.openxmlformats.org/officeDocument/2006/relationships/hyperlink" Target="https://shzhangji.com/blog/2018/04/07/error-handling-in-restful-api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s://www.freepngimg.com/png/71422-database-corporation-server-sql-oracle-microsoft-developer" TargetMode="Externa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database-png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310E06F9-9F12-4D1B-92C0-4B30818D0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F5EFE88-F6A7-4B53-AF99-227DFC56A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3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F9AF5CF-AE21-453A-8D3F-6D9FC64A1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58395" y="0"/>
            <a:ext cx="618138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708C72-50C9-11EA-61CA-7F4E0DE77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4909"/>
            <a:ext cx="4785546" cy="3155419"/>
          </a:xfrm>
        </p:spPr>
        <p:txBody>
          <a:bodyPr anchor="b">
            <a:normAutofit/>
          </a:bodyPr>
          <a:lstStyle/>
          <a:p>
            <a:pPr algn="l"/>
            <a:r>
              <a:rPr lang="en-UA">
                <a:solidFill>
                  <a:srgbClr val="FFFFFF"/>
                </a:solidFill>
              </a:rPr>
              <a:t>Mareket Srvice “Find all you need” REST API 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9986-0BDC-CE39-48E1-A83998D26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784"/>
            <a:ext cx="4785545" cy="2054306"/>
          </a:xfrm>
        </p:spPr>
        <p:txBody>
          <a:bodyPr anchor="t">
            <a:normAutofit/>
          </a:bodyPr>
          <a:lstStyle/>
          <a:p>
            <a:pPr algn="l"/>
            <a:r>
              <a:rPr lang="en-UA" sz="2200">
                <a:solidFill>
                  <a:srgbClr val="FFFFFF"/>
                </a:solidFill>
              </a:rPr>
              <a:t>Made by student of group SPU11 Pavlo Mryhlotskyi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E79AECD-175A-4F8E-98CE-F42417E1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6955029" y="1"/>
            <a:ext cx="5236971" cy="6858000"/>
            <a:chOff x="20829" y="1"/>
            <a:chExt cx="5236971" cy="6857999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84486F97-4C7D-4D9F-9D44-D94D553A4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34DFF9E9-1483-4F2A-AC73-917348B9A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86E17F1-2EA1-EB46-5A88-95CB59951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437" y="2577295"/>
            <a:ext cx="4817466" cy="169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057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8F008-ECE2-B89C-C5A2-395318872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feature: User login</a:t>
            </a:r>
            <a:endParaRPr lang="en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773BD4-CA1A-69EF-ABD6-53DDD0C0D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4344"/>
            <a:ext cx="5830330" cy="37282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8E026D-A04C-5CDF-88F8-AAF3A7ECD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247" y="2901916"/>
            <a:ext cx="6104238" cy="395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180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96656-3C44-E23C-06DC-1EFB8FF12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feature: Image Layer</a:t>
            </a:r>
            <a:endParaRPr lang="en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652180-C164-5D41-59E9-1006AE0BB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75" y="1731646"/>
            <a:ext cx="7772400" cy="47605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DDE50D-82CC-D45D-AA10-2DCDD3A0D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4659" y="2767056"/>
            <a:ext cx="3187700" cy="2806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C279F2-5443-5CBA-1695-7A046961BCDF}"/>
              </a:ext>
            </a:extLst>
          </p:cNvPr>
          <p:cNvSpPr txBox="1"/>
          <p:nvPr/>
        </p:nvSpPr>
        <p:spPr>
          <a:xfrm>
            <a:off x="8650548" y="2187146"/>
            <a:ext cx="3220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A" dirty="0"/>
              <a:t>After </a:t>
            </a:r>
            <a:r>
              <a:rPr lang="en-UA" i="1" dirty="0"/>
              <a:t>Download file </a:t>
            </a:r>
            <a:r>
              <a:rPr lang="en-UA" dirty="0"/>
              <a:t>is clicked</a:t>
            </a:r>
          </a:p>
        </p:txBody>
      </p:sp>
    </p:spTree>
    <p:extLst>
      <p:ext uri="{BB962C8B-B14F-4D97-AF65-F5344CB8AC3E}">
        <p14:creationId xmlns:p14="http://schemas.microsoft.com/office/powerpoint/2010/main" val="2029888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95ED1-14D1-21CF-5B55-DEEF55356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feature: Add market announcement</a:t>
            </a:r>
            <a:endParaRPr lang="en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AD5B2A-4603-F9C8-4741-9CF3EE7EC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52" y="1461152"/>
            <a:ext cx="5986848" cy="31305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A70224-3FAB-E8FC-DBD5-8EB50692F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26416"/>
            <a:ext cx="6241442" cy="346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136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978F8-9142-0661-AB79-0A9BEA5C5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 feature: Announcement search and filtering</a:t>
            </a:r>
            <a:endParaRPr lang="en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146F36-7738-EB5E-4951-BA43F0A9F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993" y="1691323"/>
            <a:ext cx="5460507" cy="505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488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4EDD9-A8E9-FF8F-0846-4CE50B181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Swagger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4FF07-49DC-63D7-C581-19602A457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949450"/>
            <a:ext cx="11274612" cy="1065599"/>
          </a:xfrm>
        </p:spPr>
        <p:txBody>
          <a:bodyPr/>
          <a:lstStyle/>
          <a:p>
            <a:r>
              <a:rPr lang="en-UA" dirty="0"/>
              <a:t>After the installation swagger is available on the local machine: </a:t>
            </a:r>
            <a:r>
              <a:rPr lang="en-GB" dirty="0">
                <a:hlinkClick r:id="rId2"/>
              </a:rPr>
              <a:t>Swagger UI</a:t>
            </a:r>
            <a:endParaRPr lang="en-GB" dirty="0"/>
          </a:p>
          <a:p>
            <a:endParaRPr lang="en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2F52D0-4988-333F-F298-6AAF1C4CB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859" y="2584644"/>
            <a:ext cx="4854146" cy="404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53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29ADD-DDDD-1A7E-B845-DA235AB6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Project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7E1A0-05A0-29C8-5C37-B405EBE08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GitHub: https://github.com/kozakHolota/OLXFakedBackend.git</a:t>
            </a:r>
            <a:endParaRPr lang="en-GB" dirty="0"/>
          </a:p>
          <a:p>
            <a:r>
              <a:rPr lang="en-UA"/>
              <a:t>Documentation: file </a:t>
            </a:r>
            <a:r>
              <a:rPr lang="en-UA" i="1"/>
              <a:t>README.MD </a:t>
            </a:r>
            <a:r>
              <a:rPr lang="en-UA"/>
              <a:t>and folder </a:t>
            </a:r>
            <a:r>
              <a:rPr lang="en-UA" i="1"/>
              <a:t>Documentation</a:t>
            </a:r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108140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65663-F8ED-D7FB-F873-C9ECECDE4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  <a:endParaRPr lang="en-UA" dirty="0"/>
          </a:p>
        </p:txBody>
      </p:sp>
      <p:pic>
        <p:nvPicPr>
          <p:cNvPr id="5" name="Content Placeholder 4" descr="A group of red question marks&#10;&#10;Description automatically generated">
            <a:extLst>
              <a:ext uri="{FF2B5EF4-FFF2-40B4-BE49-F238E27FC236}">
                <a16:creationId xmlns:a16="http://schemas.microsoft.com/office/drawing/2014/main" id="{10CDF127-3D06-123E-37AB-6376F4964C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108691" y="1691323"/>
            <a:ext cx="5595111" cy="4195763"/>
          </a:xfrm>
        </p:spPr>
      </p:pic>
    </p:spTree>
    <p:extLst>
      <p:ext uri="{BB962C8B-B14F-4D97-AF65-F5344CB8AC3E}">
        <p14:creationId xmlns:p14="http://schemas.microsoft.com/office/powerpoint/2010/main" val="3744492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ED5E97A-D21B-4AA4-83CF-DA3A380E3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8AF5706D-4464-450F-93F4-853EDF68C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3E0FB244-C158-43A9-AD7A-05DC5BBF6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0CD0FE0-7599-4A90-8DB2-6661B5E56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5638800" cy="2461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Goals of the project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8839A7-7493-6D15-294F-D8F280436B88}"/>
              </a:ext>
            </a:extLst>
          </p:cNvPr>
          <p:cNvSpPr txBox="1"/>
          <p:nvPr/>
        </p:nvSpPr>
        <p:spPr>
          <a:xfrm>
            <a:off x="838200" y="3124200"/>
            <a:ext cx="5638437" cy="31561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Exchange of commercial announcements</a:t>
            </a:r>
          </a:p>
          <a:p>
            <a:pPr marL="342900"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Sell and buy the items using the announcements exchange</a:t>
            </a:r>
          </a:p>
          <a:p>
            <a:pPr marL="342900"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Support business and marketing</a:t>
            </a:r>
          </a:p>
        </p:txBody>
      </p:sp>
      <p:pic>
        <p:nvPicPr>
          <p:cNvPr id="9" name="Picture 8" descr="A picture containing screenshot, cartoon, graphic design, graphics&#10;&#10;Description automatically generated">
            <a:extLst>
              <a:ext uri="{FF2B5EF4-FFF2-40B4-BE49-F238E27FC236}">
                <a16:creationId xmlns:a16="http://schemas.microsoft.com/office/drawing/2014/main" id="{899F77C6-0B8B-9E47-12E2-65035BB383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477" r="48384" b="-1"/>
          <a:stretch/>
        </p:blipFill>
        <p:spPr>
          <a:xfrm>
            <a:off x="6861048" y="1"/>
            <a:ext cx="5330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147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6238B23-7848-4B0F-BFFC-7C0E6C305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977E703-46B3-4517-877D-764259CE5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6F22691-4426-4E20-AA0B-79FA8FDF9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6DBD333-17C9-77CD-8015-CC617A860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5413250" cy="2175365"/>
          </a:xfrm>
        </p:spPr>
        <p:txBody>
          <a:bodyPr anchor="ctr">
            <a:normAutofit/>
          </a:bodyPr>
          <a:lstStyle/>
          <a:p>
            <a:r>
              <a:rPr lang="en-UA" dirty="0"/>
              <a:t>Key features of the project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F127A25-1E55-7A7A-58AF-66615FB48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38557"/>
            <a:ext cx="5412901" cy="3446247"/>
          </a:xfrm>
        </p:spPr>
        <p:txBody>
          <a:bodyPr anchor="ctr">
            <a:normAutofit fontScale="85000" lnSpcReduction="10000"/>
          </a:bodyPr>
          <a:lstStyle/>
          <a:p>
            <a:r>
              <a:rPr lang="en-US" sz="1800" dirty="0"/>
              <a:t>Register new user</a:t>
            </a:r>
          </a:p>
          <a:p>
            <a:r>
              <a:rPr lang="en-US" sz="1800" dirty="0"/>
              <a:t>Login/logout user</a:t>
            </a:r>
          </a:p>
          <a:p>
            <a:r>
              <a:rPr lang="en-US" sz="1800" dirty="0"/>
              <a:t>User session support</a:t>
            </a:r>
          </a:p>
          <a:p>
            <a:r>
              <a:rPr lang="en-US" sz="1800" dirty="0"/>
              <a:t>Add commercial or noncommercial announcements</a:t>
            </a:r>
          </a:p>
          <a:p>
            <a:r>
              <a:rPr lang="en-US" sz="1800" dirty="0"/>
              <a:t>Find announcements based on the next filters:</a:t>
            </a:r>
          </a:p>
          <a:p>
            <a:pPr lvl="1">
              <a:buFont typeface="Wingdings" pitchFamily="2" charset="2"/>
              <a:buChar char="ü"/>
            </a:pPr>
            <a:r>
              <a:rPr lang="en-US" sz="1400" dirty="0"/>
              <a:t>City in which seller is based</a:t>
            </a:r>
          </a:p>
          <a:p>
            <a:pPr lvl="1">
              <a:buFont typeface="Wingdings" pitchFamily="2" charset="2"/>
              <a:buChar char="ü"/>
            </a:pPr>
            <a:r>
              <a:rPr lang="en-US" sz="1400" dirty="0"/>
              <a:t>Category/subcategory which contains this announcement</a:t>
            </a:r>
          </a:p>
          <a:p>
            <a:pPr lvl="1">
              <a:buFont typeface="Wingdings" pitchFamily="2" charset="2"/>
              <a:buChar char="ü"/>
            </a:pPr>
            <a:r>
              <a:rPr lang="en-US" sz="1400" dirty="0"/>
              <a:t>Keywords, keyword or the part of the keyword which will be searched in: city, category, subject, contact person name, seller name </a:t>
            </a:r>
            <a:r>
              <a:rPr lang="en-US" sz="1400" dirty="0" err="1"/>
              <a:t>etc</a:t>
            </a:r>
            <a:r>
              <a:rPr lang="en-US" sz="1400" dirty="0"/>
              <a:t> </a:t>
            </a:r>
          </a:p>
          <a:p>
            <a:r>
              <a:rPr lang="en-US" sz="1800" dirty="0"/>
              <a:t>Found data are paged into smaller pieces to allow UI make paginated output of the data</a:t>
            </a:r>
          </a:p>
        </p:txBody>
      </p:sp>
      <p:pic>
        <p:nvPicPr>
          <p:cNvPr id="5" name="Content Placeholder 4" descr="A green hexagon with white text&#10;&#10;Description automatically generated">
            <a:extLst>
              <a:ext uri="{FF2B5EF4-FFF2-40B4-BE49-F238E27FC236}">
                <a16:creationId xmlns:a16="http://schemas.microsoft.com/office/drawing/2014/main" id="{75E0C8BD-AE42-370D-635C-718B3995A3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858001" y="851768"/>
            <a:ext cx="4724400" cy="514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773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57D7E-B268-83A4-2F32-071640043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Deployment and scalability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D3917C9-78C8-B65B-F992-416EC8AD74AE}"/>
              </a:ext>
            </a:extLst>
          </p:cNvPr>
          <p:cNvSpPr/>
          <p:nvPr/>
        </p:nvSpPr>
        <p:spPr>
          <a:xfrm>
            <a:off x="771896" y="2568039"/>
            <a:ext cx="2553195" cy="8609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A" dirty="0"/>
              <a:t>Installer</a:t>
            </a:r>
          </a:p>
        </p:txBody>
      </p:sp>
      <p:pic>
        <p:nvPicPr>
          <p:cNvPr id="6" name="Picture 5" descr="A picture containing clipart, drawing, logo, illustration&#10;&#10;Description automatically generated">
            <a:extLst>
              <a:ext uri="{FF2B5EF4-FFF2-40B4-BE49-F238E27FC236}">
                <a16:creationId xmlns:a16="http://schemas.microsoft.com/office/drawing/2014/main" id="{C2966803-4B62-CFE9-1DAE-D3A625F92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52706" y="2604654"/>
            <a:ext cx="1369964" cy="787729"/>
          </a:xfrm>
          <a:prstGeom prst="rect">
            <a:avLst/>
          </a:prstGeom>
        </p:spPr>
      </p:pic>
      <p:sp>
        <p:nvSpPr>
          <p:cNvPr id="8" name="Striped Right Arrow 7">
            <a:extLst>
              <a:ext uri="{FF2B5EF4-FFF2-40B4-BE49-F238E27FC236}">
                <a16:creationId xmlns:a16="http://schemas.microsoft.com/office/drawing/2014/main" id="{86BD691C-D4A5-323C-C90B-374A8BFDDE09}"/>
              </a:ext>
            </a:extLst>
          </p:cNvPr>
          <p:cNvSpPr/>
          <p:nvPr/>
        </p:nvSpPr>
        <p:spPr>
          <a:xfrm>
            <a:off x="3431969" y="2909455"/>
            <a:ext cx="1341912" cy="261257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/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7E8D81B0-68C8-F0AA-03BE-62BEADE1C650}"/>
              </a:ext>
            </a:extLst>
          </p:cNvPr>
          <p:cNvSpPr/>
          <p:nvPr/>
        </p:nvSpPr>
        <p:spPr>
          <a:xfrm>
            <a:off x="7750285" y="887681"/>
            <a:ext cx="3972296" cy="4566062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 dirty="0">
              <a:solidFill>
                <a:schemeClr val="tx1"/>
              </a:solidFill>
            </a:endParaRPr>
          </a:p>
        </p:txBody>
      </p:sp>
      <p:pic>
        <p:nvPicPr>
          <p:cNvPr id="12" name="Picture 11" descr="A picture containing circle, screenshot, design&#10;&#10;Description automatically generated">
            <a:extLst>
              <a:ext uri="{FF2B5EF4-FFF2-40B4-BE49-F238E27FC236}">
                <a16:creationId xmlns:a16="http://schemas.microsoft.com/office/drawing/2014/main" id="{3D674092-665A-A5BE-886A-761D16CD79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194605" y="3386249"/>
            <a:ext cx="1083653" cy="12290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9B042C8-C92E-FCA9-218E-0F9C43959D2D}"/>
              </a:ext>
            </a:extLst>
          </p:cNvPr>
          <p:cNvSpPr txBox="1"/>
          <p:nvPr/>
        </p:nvSpPr>
        <p:spPr>
          <a:xfrm>
            <a:off x="8670863" y="4615345"/>
            <a:ext cx="2131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A" sz="1200" dirty="0"/>
              <a:t>MS SQL Docker Container</a:t>
            </a:r>
          </a:p>
        </p:txBody>
      </p:sp>
      <p:pic>
        <p:nvPicPr>
          <p:cNvPr id="16" name="Picture 15" descr="Blue letters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91BF5E-880F-9196-32C6-DE61474B28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964470" y="1622868"/>
            <a:ext cx="1260350" cy="76588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D3E02D4-ECBC-178B-D189-161D2F11877A}"/>
              </a:ext>
            </a:extLst>
          </p:cNvPr>
          <p:cNvSpPr txBox="1"/>
          <p:nvPr/>
        </p:nvSpPr>
        <p:spPr>
          <a:xfrm>
            <a:off x="8480132" y="1361903"/>
            <a:ext cx="2366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A" sz="1200" dirty="0"/>
              <a:t>REST Service Docker Container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CB5A636-4DA2-632B-64C8-491AF2508D1C}"/>
              </a:ext>
            </a:extLst>
          </p:cNvPr>
          <p:cNvCxnSpPr/>
          <p:nvPr/>
        </p:nvCxnSpPr>
        <p:spPr>
          <a:xfrm>
            <a:off x="9281717" y="2388757"/>
            <a:ext cx="47501" cy="1099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BA54D77-9BD9-1827-6E61-BD705957B711}"/>
              </a:ext>
            </a:extLst>
          </p:cNvPr>
          <p:cNvCxnSpPr/>
          <p:nvPr/>
        </p:nvCxnSpPr>
        <p:spPr>
          <a:xfrm flipV="1">
            <a:off x="9857670" y="2388757"/>
            <a:ext cx="0" cy="997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22">
            <a:extLst>
              <a:ext uri="{FF2B5EF4-FFF2-40B4-BE49-F238E27FC236}">
                <a16:creationId xmlns:a16="http://schemas.microsoft.com/office/drawing/2014/main" id="{82538E43-9586-3B9E-827C-127441687372}"/>
              </a:ext>
            </a:extLst>
          </p:cNvPr>
          <p:cNvSpPr/>
          <p:nvPr/>
        </p:nvSpPr>
        <p:spPr>
          <a:xfrm>
            <a:off x="6318158" y="2885701"/>
            <a:ext cx="1354272" cy="2256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1CFA14-F80C-9008-373B-A9EADC01291D}"/>
              </a:ext>
            </a:extLst>
          </p:cNvPr>
          <p:cNvSpPr txBox="1"/>
          <p:nvPr/>
        </p:nvSpPr>
        <p:spPr>
          <a:xfrm>
            <a:off x="362197" y="3960421"/>
            <a:ext cx="71786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A" i="1" dirty="0"/>
              <a:t>Docker</a:t>
            </a:r>
            <a:r>
              <a:rPr lang="en-UA" dirty="0"/>
              <a:t> based deployment is easy to deploy into very different ways: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A" dirty="0"/>
              <a:t>Local Server or into the DataCenter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A" dirty="0"/>
              <a:t>Cloud services like </a:t>
            </a:r>
            <a:r>
              <a:rPr lang="en-UA" i="1" dirty="0"/>
              <a:t>AWS, Google Cloud </a:t>
            </a:r>
            <a:r>
              <a:rPr lang="en-UA" dirty="0"/>
              <a:t>or </a:t>
            </a:r>
            <a:r>
              <a:rPr lang="en-UA" i="1" dirty="0"/>
              <a:t>Microsoft Azure</a:t>
            </a:r>
            <a:r>
              <a:rPr lang="en-UA" dirty="0"/>
              <a:t> which all support the </a:t>
            </a:r>
            <a:r>
              <a:rPr lang="en-UA" i="1" dirty="0"/>
              <a:t>Docker </a:t>
            </a:r>
            <a:r>
              <a:rPr lang="en-UA" dirty="0"/>
              <a:t>technology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A" dirty="0"/>
              <a:t>On the local machine independently from the OS if it supports the </a:t>
            </a:r>
            <a:r>
              <a:rPr lang="en-UA" i="1" dirty="0"/>
              <a:t>Docker</a:t>
            </a:r>
            <a:r>
              <a:rPr lang="en-UA" dirty="0"/>
              <a:t> technology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A" dirty="0"/>
              <a:t>Also it is easy to configure, maintain and publish, i.e. into </a:t>
            </a:r>
            <a:r>
              <a:rPr lang="en-UA" i="1" dirty="0"/>
              <a:t>GitHub VCS</a:t>
            </a:r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225322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1362-4B6A-BD63-5EC6-6EB24B4C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API Service structure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CCD54C1-E382-666C-908B-30B6F322DD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6473877"/>
              </p:ext>
            </p:extLst>
          </p:nvPr>
        </p:nvGraphicFramePr>
        <p:xfrm>
          <a:off x="549188" y="197709"/>
          <a:ext cx="11424509" cy="6779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3278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D330C-F89F-BC24-2739-AB4E50742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Architecture: Repository</a:t>
            </a:r>
          </a:p>
        </p:txBody>
      </p:sp>
      <p:pic>
        <p:nvPicPr>
          <p:cNvPr id="5" name="Picture 4" descr="A picture containing tableware, circle, dishware, plate&#10;&#10;Description automatically generated">
            <a:extLst>
              <a:ext uri="{FF2B5EF4-FFF2-40B4-BE49-F238E27FC236}">
                <a16:creationId xmlns:a16="http://schemas.microsoft.com/office/drawing/2014/main" id="{3045E8D8-A248-39CA-BB6E-EDD6C817E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9775" y="3723394"/>
            <a:ext cx="2340919" cy="23409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427F78-53DE-1312-1530-C266C14E9FB7}"/>
              </a:ext>
            </a:extLst>
          </p:cNvPr>
          <p:cNvSpPr txBox="1"/>
          <p:nvPr/>
        </p:nvSpPr>
        <p:spPr>
          <a:xfrm>
            <a:off x="628257" y="6092130"/>
            <a:ext cx="1383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A" sz="2000" dirty="0"/>
              <a:t>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1A329A-8553-17D6-08D1-99C15E18DFB2}"/>
              </a:ext>
            </a:extLst>
          </p:cNvPr>
          <p:cNvSpPr txBox="1"/>
          <p:nvPr/>
        </p:nvSpPr>
        <p:spPr>
          <a:xfrm>
            <a:off x="5078626" y="4345435"/>
            <a:ext cx="2347784" cy="1200329"/>
          </a:xfrm>
          <a:prstGeom prst="rect">
            <a:avLst/>
          </a:prstGeom>
          <a:noFill/>
          <a:ln cap="rnd">
            <a:solidFill>
              <a:schemeClr val="accent1">
                <a:shade val="15000"/>
              </a:schemeClr>
            </a:solidFill>
            <a:round/>
          </a:ln>
        </p:spPr>
        <p:txBody>
          <a:bodyPr wrap="square" rtlCol="0">
            <a:spAutoFit/>
          </a:bodyPr>
          <a:lstStyle/>
          <a:p>
            <a:r>
              <a:rPr lang="en-UA" dirty="0"/>
              <a:t>Repository 1</a:t>
            </a:r>
            <a:br>
              <a:rPr lang="en-UA" dirty="0"/>
            </a:br>
            <a:r>
              <a:rPr lang="en-UA" dirty="0"/>
              <a:t>Repository 2</a:t>
            </a:r>
            <a:br>
              <a:rPr lang="en-UA" dirty="0"/>
            </a:br>
            <a:r>
              <a:rPr lang="en-UA" dirty="0"/>
              <a:t>…</a:t>
            </a:r>
            <a:br>
              <a:rPr lang="en-UA" dirty="0"/>
            </a:br>
            <a:r>
              <a:rPr lang="en-UA" dirty="0"/>
              <a:t>Repository N</a:t>
            </a:r>
          </a:p>
        </p:txBody>
      </p:sp>
      <p:sp>
        <p:nvSpPr>
          <p:cNvPr id="11" name="Striped Right Arrow 10">
            <a:extLst>
              <a:ext uri="{FF2B5EF4-FFF2-40B4-BE49-F238E27FC236}">
                <a16:creationId xmlns:a16="http://schemas.microsoft.com/office/drawing/2014/main" id="{111FD0F0-DD67-F48A-D2DF-EE6D427305D9}"/>
              </a:ext>
            </a:extLst>
          </p:cNvPr>
          <p:cNvSpPr/>
          <p:nvPr/>
        </p:nvSpPr>
        <p:spPr>
          <a:xfrm rot="10800000">
            <a:off x="2169415" y="4667570"/>
            <a:ext cx="2909211" cy="518217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16EF14-8825-E227-E321-304DCEC216B2}"/>
              </a:ext>
            </a:extLst>
          </p:cNvPr>
          <p:cNvSpPr txBox="1"/>
          <p:nvPr/>
        </p:nvSpPr>
        <p:spPr>
          <a:xfrm>
            <a:off x="2854410" y="4345435"/>
            <a:ext cx="2069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A" dirty="0"/>
              <a:t>CRUD Operations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7B1D8D-1235-CC89-3669-EF045A305B73}"/>
              </a:ext>
            </a:extLst>
          </p:cNvPr>
          <p:cNvSpPr txBox="1"/>
          <p:nvPr/>
        </p:nvSpPr>
        <p:spPr>
          <a:xfrm>
            <a:off x="10330248" y="4622433"/>
            <a:ext cx="176111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A" dirty="0"/>
              <a:t>Repository</a:t>
            </a:r>
          </a:p>
          <a:p>
            <a:r>
              <a:rPr lang="en-UA" dirty="0"/>
              <a:t>Wrapper</a:t>
            </a:r>
          </a:p>
        </p:txBody>
      </p:sp>
      <p:sp>
        <p:nvSpPr>
          <p:cNvPr id="15" name="Striped Right Arrow 14">
            <a:extLst>
              <a:ext uri="{FF2B5EF4-FFF2-40B4-BE49-F238E27FC236}">
                <a16:creationId xmlns:a16="http://schemas.microsoft.com/office/drawing/2014/main" id="{D8F2A829-B4D0-C7CB-BB56-AE7295EE8121}"/>
              </a:ext>
            </a:extLst>
          </p:cNvPr>
          <p:cNvSpPr/>
          <p:nvPr/>
        </p:nvSpPr>
        <p:spPr>
          <a:xfrm rot="10800000">
            <a:off x="7494369" y="4764297"/>
            <a:ext cx="2835879" cy="421490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D2BA0D-437A-57F3-B646-5E184AA9E8D9}"/>
              </a:ext>
            </a:extLst>
          </p:cNvPr>
          <p:cNvSpPr txBox="1"/>
          <p:nvPr/>
        </p:nvSpPr>
        <p:spPr>
          <a:xfrm>
            <a:off x="8044249" y="4345435"/>
            <a:ext cx="1870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A" dirty="0"/>
              <a:t>Calls Repository</a:t>
            </a:r>
          </a:p>
        </p:txBody>
      </p:sp>
      <p:sp>
        <p:nvSpPr>
          <p:cNvPr id="17" name="Cloud Callout 16">
            <a:extLst>
              <a:ext uri="{FF2B5EF4-FFF2-40B4-BE49-F238E27FC236}">
                <a16:creationId xmlns:a16="http://schemas.microsoft.com/office/drawing/2014/main" id="{E89FD8CB-7D61-71C4-6B84-FB724D62BD72}"/>
              </a:ext>
            </a:extLst>
          </p:cNvPr>
          <p:cNvSpPr/>
          <p:nvPr/>
        </p:nvSpPr>
        <p:spPr>
          <a:xfrm>
            <a:off x="8452022" y="1090725"/>
            <a:ext cx="3639337" cy="1927654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A" dirty="0"/>
              <a:t>REST API Layer</a:t>
            </a: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7620582D-D7DD-E248-C72D-AB5B892CEC56}"/>
              </a:ext>
            </a:extLst>
          </p:cNvPr>
          <p:cNvSpPr/>
          <p:nvPr/>
        </p:nvSpPr>
        <p:spPr>
          <a:xfrm>
            <a:off x="10532536" y="2804984"/>
            <a:ext cx="988540" cy="180348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D44970-8789-C0FF-D478-AFAED8503278}"/>
              </a:ext>
            </a:extLst>
          </p:cNvPr>
          <p:cNvSpPr txBox="1"/>
          <p:nvPr/>
        </p:nvSpPr>
        <p:spPr>
          <a:xfrm>
            <a:off x="7237170" y="3522006"/>
            <a:ext cx="3639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A" dirty="0"/>
              <a:t>Uses repositories from Wrapper</a:t>
            </a:r>
          </a:p>
        </p:txBody>
      </p:sp>
      <p:sp>
        <p:nvSpPr>
          <p:cNvPr id="20" name="Smiley Face 19">
            <a:extLst>
              <a:ext uri="{FF2B5EF4-FFF2-40B4-BE49-F238E27FC236}">
                <a16:creationId xmlns:a16="http://schemas.microsoft.com/office/drawing/2014/main" id="{A13562B0-7F0C-BFED-3AB6-F56BAF449F87}"/>
              </a:ext>
            </a:extLst>
          </p:cNvPr>
          <p:cNvSpPr/>
          <p:nvPr/>
        </p:nvSpPr>
        <p:spPr>
          <a:xfrm>
            <a:off x="3624020" y="1521109"/>
            <a:ext cx="1229281" cy="1186249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57CCED-58A9-C87A-6A04-79420EE474A7}"/>
              </a:ext>
            </a:extLst>
          </p:cNvPr>
          <p:cNvSpPr txBox="1"/>
          <p:nvPr/>
        </p:nvSpPr>
        <p:spPr>
          <a:xfrm>
            <a:off x="3667830" y="2944044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A" dirty="0"/>
              <a:t>End User</a:t>
            </a:r>
          </a:p>
        </p:txBody>
      </p:sp>
      <p:sp>
        <p:nvSpPr>
          <p:cNvPr id="22" name="Striped Right Arrow 21">
            <a:extLst>
              <a:ext uri="{FF2B5EF4-FFF2-40B4-BE49-F238E27FC236}">
                <a16:creationId xmlns:a16="http://schemas.microsoft.com/office/drawing/2014/main" id="{0C64C051-64BB-4B1B-F6A1-5D26406933F8}"/>
              </a:ext>
            </a:extLst>
          </p:cNvPr>
          <p:cNvSpPr/>
          <p:nvPr/>
        </p:nvSpPr>
        <p:spPr>
          <a:xfrm>
            <a:off x="4923951" y="2040300"/>
            <a:ext cx="3528071" cy="392086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A2B91B-233D-0FDA-2C4E-D7C154FCEA9F}"/>
              </a:ext>
            </a:extLst>
          </p:cNvPr>
          <p:cNvSpPr txBox="1"/>
          <p:nvPr/>
        </p:nvSpPr>
        <p:spPr>
          <a:xfrm>
            <a:off x="5569568" y="1642171"/>
            <a:ext cx="212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A" dirty="0"/>
              <a:t>Calls API endpoint</a:t>
            </a:r>
          </a:p>
        </p:txBody>
      </p:sp>
    </p:spTree>
    <p:extLst>
      <p:ext uri="{BB962C8B-B14F-4D97-AF65-F5344CB8AC3E}">
        <p14:creationId xmlns:p14="http://schemas.microsoft.com/office/powerpoint/2010/main" val="589575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D5331B-6E57-4C50-8FBB-431781288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DF16E3-8DE1-0AAA-0919-9A09B1094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461339"/>
            <a:ext cx="5332506" cy="2831136"/>
          </a:xfrm>
        </p:spPr>
        <p:txBody>
          <a:bodyPr>
            <a:normAutofit/>
          </a:bodyPr>
          <a:lstStyle/>
          <a:p>
            <a:r>
              <a:rPr lang="en-UA">
                <a:solidFill>
                  <a:srgbClr val="FFFFFF"/>
                </a:solidFill>
              </a:rPr>
              <a:t>Repository Pattern: pros</a:t>
            </a:r>
          </a:p>
        </p:txBody>
      </p:sp>
      <p:pic>
        <p:nvPicPr>
          <p:cNvPr id="5" name="Picture 4" descr="Close-up of a calculator keypad">
            <a:extLst>
              <a:ext uri="{FF2B5EF4-FFF2-40B4-BE49-F238E27FC236}">
                <a16:creationId xmlns:a16="http://schemas.microsoft.com/office/drawing/2014/main" id="{632284AE-BE6D-EA66-6558-412C2564E8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69" r="24404" b="-1"/>
          <a:stretch/>
        </p:blipFill>
        <p:spPr>
          <a:xfrm>
            <a:off x="-1" y="10"/>
            <a:ext cx="5985983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E4A40E9D-B0FA-4A78-B58C-87A64C4FD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727783" y="5080"/>
            <a:ext cx="3464215" cy="4598234"/>
            <a:chOff x="8059620" y="41922"/>
            <a:chExt cx="3997615" cy="6816077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CEBF341-3BD6-4B3B-9B47-1FCC74EB7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078DAA6-6247-4C19-B6CD-81D79702EC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58BF1-06DB-ECB9-FC7A-1415C4E72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2" y="3429000"/>
            <a:ext cx="5332164" cy="258561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A" sz="1500" i="1">
                <a:solidFill>
                  <a:srgbClr val="FFFFFF"/>
                </a:solidFill>
              </a:rPr>
              <a:t>Repository</a:t>
            </a:r>
            <a:r>
              <a:rPr lang="en-UA" sz="1500">
                <a:solidFill>
                  <a:srgbClr val="FFFFFF"/>
                </a:solidFill>
              </a:rPr>
              <a:t> pattern splits </a:t>
            </a:r>
            <a:r>
              <a:rPr lang="en-UA" sz="1500" i="1">
                <a:solidFill>
                  <a:srgbClr val="FFFFFF"/>
                </a:solidFill>
              </a:rPr>
              <a:t>Controller </a:t>
            </a:r>
            <a:r>
              <a:rPr lang="en-UA" sz="1500">
                <a:solidFill>
                  <a:srgbClr val="FFFFFF"/>
                </a:solidFill>
              </a:rPr>
              <a:t>logic and </a:t>
            </a:r>
            <a:r>
              <a:rPr lang="en-UA" sz="1500" i="1">
                <a:solidFill>
                  <a:srgbClr val="FFFFFF"/>
                </a:solidFill>
              </a:rPr>
              <a:t>DB CRUD </a:t>
            </a:r>
            <a:r>
              <a:rPr lang="en-UA" sz="1500">
                <a:solidFill>
                  <a:srgbClr val="FFFFFF"/>
                </a:solidFill>
              </a:rPr>
              <a:t>operations. It gives us next pros:</a:t>
            </a:r>
          </a:p>
          <a:p>
            <a:pPr>
              <a:lnSpc>
                <a:spcPct val="100000"/>
              </a:lnSpc>
            </a:pPr>
            <a:r>
              <a:rPr lang="en-UA" sz="1500">
                <a:solidFill>
                  <a:srgbClr val="FFFFFF"/>
                </a:solidFill>
              </a:rPr>
              <a:t>Easy to maintain. We can easily find what is the root cause of the problem: </a:t>
            </a:r>
            <a:r>
              <a:rPr lang="en-UA" sz="1500" i="1">
                <a:solidFill>
                  <a:srgbClr val="FFFFFF"/>
                </a:solidFill>
              </a:rPr>
              <a:t>Controller logic </a:t>
            </a:r>
            <a:r>
              <a:rPr lang="en-UA" sz="1500">
                <a:solidFill>
                  <a:srgbClr val="FFFFFF"/>
                </a:solidFill>
              </a:rPr>
              <a:t>or </a:t>
            </a:r>
            <a:r>
              <a:rPr lang="en-UA" sz="1500" i="1">
                <a:solidFill>
                  <a:srgbClr val="FFFFFF"/>
                </a:solidFill>
              </a:rPr>
              <a:t>DB CRUD operations</a:t>
            </a:r>
            <a:endParaRPr lang="en-UA" sz="150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A" sz="1500">
                <a:solidFill>
                  <a:srgbClr val="FFFFFF"/>
                </a:solidFill>
              </a:rPr>
              <a:t>Easy to scale. Once we want to change the business logic inside of the </a:t>
            </a:r>
            <a:r>
              <a:rPr lang="en-UA" sz="1500" i="1">
                <a:solidFill>
                  <a:srgbClr val="FFFFFF"/>
                </a:solidFill>
              </a:rPr>
              <a:t>Controller</a:t>
            </a:r>
            <a:r>
              <a:rPr lang="en-UA" sz="1500">
                <a:solidFill>
                  <a:srgbClr val="FFFFFF"/>
                </a:solidFill>
              </a:rPr>
              <a:t>, we can change appropriate </a:t>
            </a:r>
            <a:r>
              <a:rPr lang="en-UA" sz="1500" i="1">
                <a:solidFill>
                  <a:srgbClr val="FFFFFF"/>
                </a:solidFill>
              </a:rPr>
              <a:t>Repository </a:t>
            </a:r>
            <a:r>
              <a:rPr lang="en-UA" sz="1500">
                <a:solidFill>
                  <a:srgbClr val="FFFFFF"/>
                </a:solidFill>
              </a:rPr>
              <a:t>or add new one</a:t>
            </a:r>
          </a:p>
          <a:p>
            <a:pPr>
              <a:lnSpc>
                <a:spcPct val="100000"/>
              </a:lnSpc>
            </a:pPr>
            <a:r>
              <a:rPr lang="en-UA" sz="1500">
                <a:solidFill>
                  <a:srgbClr val="FFFFFF"/>
                </a:solidFill>
              </a:rPr>
              <a:t>It makes a good split for </a:t>
            </a:r>
            <a:r>
              <a:rPr lang="en-UA" sz="1500" i="1">
                <a:solidFill>
                  <a:srgbClr val="FFFFFF"/>
                </a:solidFill>
              </a:rPr>
              <a:t>API </a:t>
            </a:r>
            <a:r>
              <a:rPr lang="en-UA" sz="1500">
                <a:solidFill>
                  <a:srgbClr val="FFFFFF"/>
                </a:solidFill>
              </a:rPr>
              <a:t>and </a:t>
            </a:r>
            <a:r>
              <a:rPr lang="en-UA" sz="1500" i="1">
                <a:solidFill>
                  <a:srgbClr val="FFFFFF"/>
                </a:solidFill>
              </a:rPr>
              <a:t>CRUD </a:t>
            </a:r>
            <a:r>
              <a:rPr lang="en-UA" sz="1500">
                <a:solidFill>
                  <a:srgbClr val="FFFFFF"/>
                </a:solidFill>
              </a:rPr>
              <a:t>layers.</a:t>
            </a:r>
          </a:p>
        </p:txBody>
      </p:sp>
    </p:spTree>
    <p:extLst>
      <p:ext uri="{BB962C8B-B14F-4D97-AF65-F5344CB8AC3E}">
        <p14:creationId xmlns:p14="http://schemas.microsoft.com/office/powerpoint/2010/main" val="2058985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32883-DB55-BB60-951B-FF7987417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Key features: Create user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6BC354-2759-5DAF-503C-E1CD9C1B7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038" y="1577390"/>
            <a:ext cx="6909486" cy="507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67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65DDE-6082-23FC-8567-7621C175C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 feature: User login. Action can be done only by authorized user</a:t>
            </a:r>
            <a:endParaRPr lang="en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710A84-360F-6F57-A07D-B3C0352E1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74" y="1591690"/>
            <a:ext cx="7613823" cy="26070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690856-03BD-CA76-1E38-747D47905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4238841"/>
            <a:ext cx="7772400" cy="261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166543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445</Words>
  <Application>Microsoft Macintosh PowerPoint</Application>
  <PresentationFormat>Widescreen</PresentationFormat>
  <Paragraphs>69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AvenirNext LT Pro Medium</vt:lpstr>
      <vt:lpstr>Arial</vt:lpstr>
      <vt:lpstr>Avenir Next LT Pro</vt:lpstr>
      <vt:lpstr>Sabon Next LT</vt:lpstr>
      <vt:lpstr>Wingdings</vt:lpstr>
      <vt:lpstr>DappledVTI</vt:lpstr>
      <vt:lpstr>Mareket Srvice “Find all you need” REST API Service</vt:lpstr>
      <vt:lpstr>Goals of the project</vt:lpstr>
      <vt:lpstr>Key features of the project</vt:lpstr>
      <vt:lpstr>Deployment and scalability</vt:lpstr>
      <vt:lpstr>API Service structure</vt:lpstr>
      <vt:lpstr>Architecture: Repository</vt:lpstr>
      <vt:lpstr>Repository Pattern: pros</vt:lpstr>
      <vt:lpstr>Key features: Create user</vt:lpstr>
      <vt:lpstr>Key feature: User login. Action can be done only by authorized user</vt:lpstr>
      <vt:lpstr>Key feature: User login</vt:lpstr>
      <vt:lpstr>Key feature: Image Layer</vt:lpstr>
      <vt:lpstr>Key feature: Add market announcement</vt:lpstr>
      <vt:lpstr>Key feature: Announcement search and filtering</vt:lpstr>
      <vt:lpstr>Swagger</vt:lpstr>
      <vt:lpstr>Project GitHub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Mareket Srvice “Find all you need” REST API Service</dc:title>
  <dc:creator>Pavlo Mryhlotskyy</dc:creator>
  <cp:lastModifiedBy>Pavlo Mryhlotskyy</cp:lastModifiedBy>
  <cp:revision>8</cp:revision>
  <dcterms:created xsi:type="dcterms:W3CDTF">2023-05-19T09:58:55Z</dcterms:created>
  <dcterms:modified xsi:type="dcterms:W3CDTF">2023-05-19T16:51:58Z</dcterms:modified>
</cp:coreProperties>
</file>