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B731DB6-A493-D709-7C69-39AFA8AB33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/>
              <a:t>Data Mining Project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ECCCC1-564F-42E5-765C-C9A7687587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B764-CA57-408F-BEEA-A6895F795F51}" type="datetimeFigureOut">
              <a:rPr lang="it-IT" smtClean="0"/>
              <a:t>11/07/2023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68704-64B5-7254-4AF5-61F8D771DF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94824-CE0E-9DB1-7E0F-2F802C4D60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F5C7C-A4EB-4206-BC32-367DBC1180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555197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/>
              <a:t>Data Mining Project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39387-8979-42D2-8A1A-5CE7B2886001}" type="datetimeFigureOut">
              <a:rPr lang="it-IT" smtClean="0"/>
              <a:t>11/07/2023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2FFC2-5157-4BFE-ABBE-96834F3C173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063430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0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5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6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1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2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5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0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87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4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7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5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3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08" r:id="rId6"/>
    <p:sldLayoutId id="2147483704" r:id="rId7"/>
    <p:sldLayoutId id="2147483705" r:id="rId8"/>
    <p:sldLayoutId id="2147483706" r:id="rId9"/>
    <p:sldLayoutId id="2147483707" r:id="rId10"/>
    <p:sldLayoutId id="214748370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F886182-3ADC-447F-B077-24411DB56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 abstract genetic concept">
            <a:extLst>
              <a:ext uri="{FF2B5EF4-FFF2-40B4-BE49-F238E27FC236}">
                <a16:creationId xmlns:a16="http://schemas.microsoft.com/office/drawing/2014/main" id="{96C62696-9D66-3C89-24AE-C7C1545675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-4" y="-7075"/>
            <a:ext cx="1219200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3265714"/>
            <a:ext cx="12192002" cy="359228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84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02151-338B-C0CD-9E9D-FE3FA2EBA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9564" y="1398364"/>
            <a:ext cx="7395087" cy="2267175"/>
          </a:xfrm>
        </p:spPr>
        <p:txBody>
          <a:bodyPr anchor="t">
            <a:noAutofit/>
          </a:bodyPr>
          <a:lstStyle/>
          <a:p>
            <a:pPr algn="r"/>
            <a:r>
              <a:rPr lang="it-IT" sz="4000" dirty="0"/>
              <a:t>Data mining project: fibrosis liver staging classification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56913-0179-7AFD-4164-C5EC34690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1807" y="4985156"/>
            <a:ext cx="5448300" cy="479999"/>
          </a:xfrm>
        </p:spPr>
        <p:txBody>
          <a:bodyPr>
            <a:normAutofit/>
          </a:bodyPr>
          <a:lstStyle/>
          <a:p>
            <a:pPr algn="just"/>
            <a:r>
              <a:rPr lang="it-IT" sz="2000" b="1" dirty="0">
                <a:solidFill>
                  <a:srgbClr val="FFFFFF"/>
                </a:solidFill>
              </a:rPr>
              <a:t>A cura di Diego Miccoli studenti di informatica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928B-F5C3-1D5A-E8D3-E91B3895E0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0C7A54-6A37-476F-94A8-71DA41659C08}" type="datetime1">
              <a:rPr lang="it-IT" smtClean="0">
                <a:solidFill>
                  <a:srgbClr val="FFFFFF"/>
                </a:solidFill>
              </a:rPr>
              <a:t>11/07/2023</a:t>
            </a:fld>
            <a:endParaRPr lang="it-IT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2615E-E34A-6A43-E015-429FFAE7F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0473C54-990B-465A-AF52-4B0E7081938A}" type="slidenum">
              <a:rPr lang="it-IT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it-IT">
              <a:solidFill>
                <a:srgbClr val="FFFFFF"/>
              </a:solidFill>
            </a:endParaRPr>
          </a:p>
        </p:txBody>
      </p:sp>
      <p:pic>
        <p:nvPicPr>
          <p:cNvPr id="8" name="Picture 7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623A5170-27C2-CE7A-3994-A1B3158A6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85"/>
            <a:ext cx="3136490" cy="104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2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A9B65-76E5-8D33-F3CB-63A05D579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8FC3-0BE3-8D9B-C90E-AE195BD21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6741888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18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Grandview</vt:lpstr>
      <vt:lpstr>Grandview Display</vt:lpstr>
      <vt:lpstr>CitationVTI</vt:lpstr>
      <vt:lpstr>Data mining project: fibrosis liver staging classification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project: fibrosis liver staging classification </dc:title>
  <dc:creator>DIEGO MICCOLI</dc:creator>
  <cp:lastModifiedBy>DIEGO MICCOLI</cp:lastModifiedBy>
  <cp:revision>1</cp:revision>
  <dcterms:created xsi:type="dcterms:W3CDTF">2023-07-11T19:06:33Z</dcterms:created>
  <dcterms:modified xsi:type="dcterms:W3CDTF">2023-07-11T19:22:34Z</dcterms:modified>
</cp:coreProperties>
</file>