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CF69-4019-4967-BAE6-D01886A154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F635-09C4-45D2-8348-703ABD73854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18289"/>
            <a:ext cx="9144000" cy="69066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Проект «АНАНАС»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0800000" flipV="1">
            <a:off x="369647" y="4893013"/>
            <a:ext cx="4348265" cy="1546696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latin typeface="Bahnschrift SemiBold Condensed" panose="020B0502040204020203" pitchFamily="34" charset="0"/>
              </a:rPr>
              <a:t>Разработали :</a:t>
            </a:r>
            <a:endParaRPr lang="ru-RU" dirty="0">
              <a:latin typeface="Bahnschrift SemiBold Condensed" panose="020B0502040204020203" pitchFamily="34" charset="0"/>
            </a:endParaRPr>
          </a:p>
          <a:p>
            <a:r>
              <a:rPr lang="ru-RU" dirty="0">
                <a:latin typeface="Bahnschrift SemiBold Condensed" panose="020B0502040204020203" pitchFamily="34" charset="0"/>
              </a:rPr>
              <a:t>Беляев Вадим</a:t>
            </a:r>
            <a:endParaRPr lang="ru-RU" dirty="0">
              <a:latin typeface="Bahnschrift SemiBold Condensed" panose="020B0502040204020203" pitchFamily="34" charset="0"/>
            </a:endParaRPr>
          </a:p>
          <a:p>
            <a:r>
              <a:rPr lang="ru-RU" dirty="0" err="1">
                <a:latin typeface="Bahnschrift SemiBold Condensed" panose="020B0502040204020203" pitchFamily="34" charset="0"/>
              </a:rPr>
              <a:t>Калайчян</a:t>
            </a:r>
            <a:r>
              <a:rPr lang="ru-RU" dirty="0">
                <a:latin typeface="Bahnschrift SemiBold Condensed" panose="020B0502040204020203" pitchFamily="34" charset="0"/>
              </a:rPr>
              <a:t> Сергей</a:t>
            </a:r>
            <a:endParaRPr lang="ru-RU" dirty="0">
              <a:latin typeface="Bahnschrift SemiBold Condensed" panose="020B0502040204020203" pitchFamily="34" charset="0"/>
            </a:endParaRPr>
          </a:p>
          <a:p>
            <a:r>
              <a:rPr lang="ru-RU" dirty="0" err="1">
                <a:latin typeface="Bahnschrift SemiBold Condensed" panose="020B0502040204020203" pitchFamily="34" charset="0"/>
              </a:rPr>
              <a:t>Кожатиков</a:t>
            </a:r>
            <a:r>
              <a:rPr lang="ru-RU" dirty="0">
                <a:latin typeface="Bahnschrift SemiBold Condensed" panose="020B0502040204020203" pitchFamily="34" charset="0"/>
              </a:rPr>
              <a:t> Глеб</a:t>
            </a:r>
            <a:endParaRPr lang="ru-RU" dirty="0">
              <a:latin typeface="Bahnschrift SemiBold Condensed" panose="020B0502040204020203" pitchFamily="34" charset="0"/>
            </a:endParaRPr>
          </a:p>
          <a:p>
            <a:r>
              <a:rPr lang="ru-RU" dirty="0">
                <a:latin typeface="Bahnschrift SemiBold Condensed" panose="020B0502040204020203" pitchFamily="34" charset="0"/>
              </a:rPr>
              <a:t> Сергеев Данил</a:t>
            </a:r>
            <a:endParaRPr lang="ru-RU" dirty="0">
              <a:latin typeface="Bahnschrift SemiBold Condensed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7" name="AutoShape 10"/>
          <p:cNvSpPr>
            <a:spLocks noChangeAspect="1" noChangeArrowheads="1"/>
          </p:cNvSpPr>
          <p:nvPr/>
        </p:nvSpPr>
        <p:spPr bwMode="auto">
          <a:xfrm>
            <a:off x="5943600" y="1110574"/>
            <a:ext cx="2470826" cy="24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8" name="AutoShape 1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9" name="AutoShape 14"/>
          <p:cNvSpPr>
            <a:spLocks noChangeAspect="1" noChangeArrowheads="1"/>
          </p:cNvSpPr>
          <p:nvPr/>
        </p:nvSpPr>
        <p:spPr bwMode="auto">
          <a:xfrm>
            <a:off x="2357438" y="1309688"/>
            <a:ext cx="74771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" y="994610"/>
            <a:ext cx="12082610" cy="36976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80" y="525294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Роли</a:t>
            </a:r>
            <a:r>
              <a:rPr lang="ru-RU" dirty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5780" y="1055519"/>
            <a:ext cx="3932237" cy="4805531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 нашей команде все участвовали в написании кода для программы.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ru-RU" dirty="0">
                <a:latin typeface="Arial Black" panose="020B0A04020102020204" pitchFamily="34" charset="0"/>
              </a:rPr>
              <a:t>Затем мы распределили для каждого свои собственные обязанности.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ru-RU" dirty="0">
                <a:latin typeface="Arial Black" panose="020B0A04020102020204" pitchFamily="34" charset="0"/>
              </a:rPr>
              <a:t>Роли участников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ru-RU" dirty="0" err="1">
                <a:latin typeface="Arial Black" panose="020B0A04020102020204" pitchFamily="34" charset="0"/>
              </a:rPr>
              <a:t>Кожатиков</a:t>
            </a:r>
            <a:r>
              <a:rPr lang="ru-RU" dirty="0">
                <a:latin typeface="Arial Black" panose="020B0A04020102020204" pitchFamily="34" charset="0"/>
              </a:rPr>
              <a:t> Глеб - программист</a:t>
            </a:r>
            <a:r>
              <a:rPr lang="en-US" dirty="0">
                <a:latin typeface="Arial Black" panose="020B0A04020102020204" pitchFamily="34" charset="0"/>
              </a:rPr>
              <a:t>,</a:t>
            </a:r>
            <a:r>
              <a:rPr lang="ru-RU" dirty="0">
                <a:latin typeface="Arial Black" panose="020B0A04020102020204" pitchFamily="34" charset="0"/>
              </a:rPr>
              <a:t> руководитель проекта.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ru-RU" dirty="0">
                <a:latin typeface="Arial Black" panose="020B0A04020102020204" pitchFamily="34" charset="0"/>
              </a:rPr>
              <a:t>Сергеев Данил - программист</a:t>
            </a:r>
            <a:r>
              <a:rPr lang="en-US" dirty="0">
                <a:latin typeface="Arial Black" panose="020B0A04020102020204" pitchFamily="34" charset="0"/>
              </a:rPr>
              <a:t>,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‘’</a:t>
            </a:r>
            <a:r>
              <a:rPr lang="ru-RU" dirty="0">
                <a:latin typeface="Arial Black" panose="020B0A04020102020204" pitchFamily="34" charset="0"/>
              </a:rPr>
              <a:t>М</a:t>
            </a:r>
            <a:r>
              <a:rPr lang="en-US" dirty="0" err="1">
                <a:latin typeface="Arial Black" panose="020B0A04020102020204" pitchFamily="34" charset="0"/>
              </a:rPr>
              <a:t>r.Beast</a:t>
            </a:r>
            <a:r>
              <a:rPr lang="en-US" dirty="0">
                <a:latin typeface="Arial Black" panose="020B0A04020102020204" pitchFamily="34" charset="0"/>
              </a:rPr>
              <a:t>”</a:t>
            </a:r>
            <a:r>
              <a:rPr lang="ru-RU" dirty="0">
                <a:latin typeface="Arial Black" panose="020B0A04020102020204" pitchFamily="34" charset="0"/>
              </a:rPr>
              <a:t> (руководитель по написанию кода)</a:t>
            </a:r>
            <a:r>
              <a:rPr lang="en-US" dirty="0">
                <a:latin typeface="Arial Black" panose="020B0A04020102020204" pitchFamily="34" charset="0"/>
              </a:rPr>
              <a:t>.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ru-RU" dirty="0">
                <a:latin typeface="Arial Black" panose="020B0A04020102020204" pitchFamily="34" charset="0"/>
              </a:rPr>
              <a:t>Беляев Вадим - программист</a:t>
            </a:r>
            <a:r>
              <a:rPr lang="en-US" dirty="0">
                <a:latin typeface="Arial Black" panose="020B0A04020102020204" pitchFamily="34" charset="0"/>
              </a:rPr>
              <a:t>,</a:t>
            </a:r>
            <a:r>
              <a:rPr lang="ru-RU" dirty="0">
                <a:latin typeface="Arial Black" panose="020B0A04020102020204" pitchFamily="34" charset="0"/>
              </a:rPr>
              <a:t> разработчик презентации.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ru-RU" dirty="0" err="1">
                <a:latin typeface="Arial Black" panose="020B0A04020102020204" pitchFamily="34" charset="0"/>
              </a:rPr>
              <a:t>Калайчян</a:t>
            </a:r>
            <a:r>
              <a:rPr lang="ru-RU" dirty="0">
                <a:latin typeface="Arial Black" panose="020B0A04020102020204" pitchFamily="34" charset="0"/>
              </a:rPr>
              <a:t> Сергей - программист</a:t>
            </a:r>
            <a:r>
              <a:rPr lang="en-US" dirty="0">
                <a:latin typeface="Arial Black" panose="020B0A04020102020204" pitchFamily="34" charset="0"/>
              </a:rPr>
              <a:t>,</a:t>
            </a:r>
            <a:r>
              <a:rPr lang="ru-RU" dirty="0">
                <a:latin typeface="Arial Black" panose="020B0A04020102020204" pitchFamily="34" charset="0"/>
              </a:rPr>
              <a:t> тестировщик.</a:t>
            </a:r>
            <a:endParaRPr lang="en-US" dirty="0"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Bold Condensed" panose="020B0502040204020203" pitchFamily="34" charset="0"/>
              </a:rPr>
              <a:t>Техническое задание 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069975"/>
            <a:ext cx="3932237" cy="4873625"/>
          </a:xfrm>
        </p:spPr>
        <p:txBody>
          <a:bodyPr>
            <a:noAutofit/>
          </a:bodyPr>
          <a:lstStyle/>
          <a:p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1. Введение :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Проект 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Калькулятор</a:t>
            </a: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Чаевых представляет собой веб-приложение для расчета суммы чаевых и общей стоимости обслуживания в ресторане или другом месте.</a:t>
            </a:r>
            <a:br>
              <a:rPr lang="ru-RU" sz="1050" dirty="0">
                <a:latin typeface="Arial Black" panose="020B0A04020102020204" pitchFamily="34" charset="0"/>
              </a:rPr>
            </a:b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2. Цели :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Разработать веб-приложение для расчета чаевых на основе введенных данных.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Обеспечить удобный и интуитивно понятный пользовательский интерфейс.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3. Функциональность :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3.1. Ввод данных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Пользователь может ввести следующие данные: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Сумма по счету: Общая сумма счета.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Качество обслуживания: Выбор уровня качества обслуживания из выпадающего меню.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Количество человек: Количество людей, делящих счет.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3.2. Расчет чаевых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Приложение должно рассчитывать следующие значения: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Сумма чаевых: В зависимости от выбранного уровня качества обслуживания.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Общая стоимость для каждого человека: Распределение счета на всех присутствующих.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3.3. Очистка данных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Пользователь может сбросить введенные данные с помощью кнопки "Сбросить".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3.4. Визуальное оформление</a:t>
            </a:r>
            <a:br>
              <a:rPr lang="ru-RU" sz="1050" dirty="0">
                <a:latin typeface="Arial Black" panose="020B0A04020102020204" pitchFamily="34" charset="0"/>
              </a:rPr>
            </a:br>
            <a:r>
              <a:rPr lang="ru-RU" sz="105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Приложение должно иметь привлекательный и пользовательский дизайн с использованием CSS стилей.</a:t>
            </a:r>
            <a:br>
              <a:rPr lang="ru-RU" sz="1050" dirty="0">
                <a:latin typeface="Arial Black" panose="020B0A04020102020204" pitchFamily="34" charset="0"/>
              </a:rPr>
            </a:br>
            <a:endParaRPr lang="ru-RU" sz="105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0820" y="503555"/>
            <a:ext cx="5202555" cy="5053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4. Технические детали :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4.1. Языки и технологии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Веб-приложение будет разработано с использованием следующих технологий: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HTML, CSS, JavaScript.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4.2. Стили и шрифты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Для стилизации интерфейса приложения будет использоваться пользовательские CSS стили.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Для шрифтов будет использоваться шрифт "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Roboto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Condensed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" из Google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Fonts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.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5. Тестирование :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Приложение должно быть протестировано на различных браузерах, убедившись в его корректной работе и отзывчивости.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6. Зависимости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Веб-приложение не требует внешних зависимостей.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7. Лицензия : 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Проект будет лицензирован согласно [указать вашу лицензию, если она есть].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8. Разработчик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[«АНАНАС»]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9. Сроки и бюджет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Сроки разработки: [2 минуты, друзья!]</a:t>
            </a:r>
            <a:br>
              <a:rPr lang="ru-RU" sz="1200" dirty="0">
                <a:latin typeface="Arial Black" panose="020B0A04020102020204" pitchFamily="34" charset="0"/>
              </a:rPr>
            </a:br>
            <a:r>
              <a:rPr lang="ru-RU" sz="1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Бюджет: [Комплексный обед]</a:t>
            </a:r>
            <a:endParaRPr lang="ru-RU" sz="1200" dirty="0">
              <a:latin typeface="Arial Black" panose="020B0A0402010202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70" y="987425"/>
            <a:ext cx="4678436" cy="48736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6848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Планирование и реализация 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225685"/>
            <a:ext cx="3932237" cy="5544766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После распределения ролей мы приступили к выполнению поставленных задач. Мы изучили </a:t>
            </a:r>
            <a:r>
              <a:rPr lang="en-US" dirty="0">
                <a:latin typeface="Arial Black" panose="020B0A04020102020204" pitchFamily="34" charset="0"/>
              </a:rPr>
              <a:t>Git </a:t>
            </a:r>
            <a:r>
              <a:rPr lang="ru-RU" dirty="0">
                <a:latin typeface="Arial Black" panose="020B0A04020102020204" pitchFamily="34" charset="0"/>
              </a:rPr>
              <a:t>и произвели создание репозиториев и коммитов к проекту. Мы распределили  функции и код на всех членов команды. Мы также назначили людей</a:t>
            </a:r>
            <a:r>
              <a:rPr lang="en-US" dirty="0">
                <a:latin typeface="Arial Black" panose="020B0A04020102020204" pitchFamily="34" charset="0"/>
              </a:rPr>
              <a:t>,</a:t>
            </a:r>
            <a:r>
              <a:rPr lang="ru-RU" dirty="0">
                <a:latin typeface="Arial Black" panose="020B0A04020102020204" pitchFamily="34" charset="0"/>
              </a:rPr>
              <a:t> ответственных за тестирование и создание презентации. После этого при помощи </a:t>
            </a:r>
            <a:r>
              <a:rPr lang="en-US" dirty="0">
                <a:latin typeface="Arial Black" panose="020B0A04020102020204" pitchFamily="34" charset="0"/>
              </a:rPr>
              <a:t>Git </a:t>
            </a:r>
            <a:r>
              <a:rPr lang="ru-RU" dirty="0">
                <a:latin typeface="Arial Black" panose="020B0A04020102020204" pitchFamily="34" charset="0"/>
              </a:rPr>
              <a:t>и </a:t>
            </a:r>
            <a:r>
              <a:rPr lang="en-US" dirty="0">
                <a:latin typeface="Arial Black" panose="020B0A04020102020204" pitchFamily="34" charset="0"/>
              </a:rPr>
              <a:t>GitHub </a:t>
            </a:r>
            <a:r>
              <a:rPr lang="ru-RU" dirty="0">
                <a:latin typeface="Arial Black" panose="020B0A04020102020204" pitchFamily="34" charset="0"/>
              </a:rPr>
              <a:t>мы связали все строчки кода</a:t>
            </a:r>
            <a:r>
              <a:rPr lang="en-US" dirty="0">
                <a:latin typeface="Arial Black" panose="020B0A04020102020204" pitchFamily="34" charset="0"/>
              </a:rPr>
              <a:t>,</a:t>
            </a:r>
            <a:r>
              <a:rPr lang="ru-RU" dirty="0">
                <a:latin typeface="Arial Black" panose="020B0A04020102020204" pitchFamily="34" charset="0"/>
              </a:rPr>
              <a:t> получив конечный продукт в виде данной программы. </a:t>
            </a:r>
            <a:endParaRPr lang="ru-RU" dirty="0">
              <a:latin typeface="Arial Black" panose="020B0A04020102020204" pitchFamily="34" charset="0"/>
            </a:endParaRPr>
          </a:p>
          <a:p>
            <a:endParaRPr lang="ru-RU" dirty="0">
              <a:latin typeface="Arial Black" panose="020B0A04020102020204" pitchFamily="34" charset="0"/>
            </a:endParaRPr>
          </a:p>
          <a:p>
            <a:endParaRPr lang="ru-RU" dirty="0">
              <a:latin typeface="Arial Black" panose="020B0A04020102020204" pitchFamily="34" charset="0"/>
            </a:endParaRPr>
          </a:p>
          <a:p>
            <a:endParaRPr lang="ru-RU" dirty="0">
              <a:latin typeface="Arial Black" panose="020B0A04020102020204" pitchFamily="34" charset="0"/>
            </a:endParaRPr>
          </a:p>
          <a:p>
            <a:endParaRPr lang="ru-RU" dirty="0">
              <a:latin typeface="Arial Black" panose="020B0A04020102020204" pitchFamily="34" charset="0"/>
            </a:endParaRPr>
          </a:p>
          <a:p>
            <a:endParaRPr lang="ru-RU" dirty="0">
              <a:latin typeface="Arial Black" panose="020B0A04020102020204" pitchFamily="34" charset="0"/>
            </a:endParaRPr>
          </a:p>
          <a:p>
            <a:r>
              <a:rPr lang="ru-RU" dirty="0">
                <a:latin typeface="Arial Black" panose="020B0A04020102020204" pitchFamily="34" charset="0"/>
              </a:rPr>
              <a:t>Спасибо за внимание! </a:t>
            </a:r>
            <a:endParaRPr lang="ru-RU" dirty="0">
              <a:latin typeface="Arial Black" panose="020B0A04020102020204" pitchFamily="34" charset="0"/>
            </a:endParaRPr>
          </a:p>
          <a:p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16" y="987425"/>
            <a:ext cx="5065943" cy="48736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2630</Words>
  <Application>WPS Presentation</Application>
  <PresentationFormat>Широкоэкранный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Bahnschrift Condensed</vt:lpstr>
      <vt:lpstr>Bahnschrift SemiBold Condensed</vt:lpstr>
      <vt:lpstr>Arial Black</vt:lpstr>
      <vt:lpstr>Calibri</vt:lpstr>
      <vt:lpstr>Microsoft YaHei</vt:lpstr>
      <vt:lpstr>Arial Unicode MS</vt:lpstr>
      <vt:lpstr>Calibri Light</vt:lpstr>
      <vt:lpstr>Тема Office</vt:lpstr>
      <vt:lpstr>Проект «АНАНАС»</vt:lpstr>
      <vt:lpstr>Роли </vt:lpstr>
      <vt:lpstr>Техническое задание </vt:lpstr>
      <vt:lpstr>PowerPoint 演示文稿</vt:lpstr>
      <vt:lpstr>Планирование и реализация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“Магнитные аномалии </dc:title>
  <dc:creator>Денис</dc:creator>
  <cp:lastModifiedBy>kozha</cp:lastModifiedBy>
  <cp:revision>5</cp:revision>
  <dcterms:created xsi:type="dcterms:W3CDTF">2023-10-11T17:54:00Z</dcterms:created>
  <dcterms:modified xsi:type="dcterms:W3CDTF">2023-10-11T20:45:06Z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62D51435CC3745CCA33FC58DC7CA483D_13</vt:lpwstr>
  </property>
  <property fmtid="{D5CDD505-2E9C-101B-9397-08002B2CF9AE}" pid="3" name="KSOProductBuildVer">
    <vt:lpwstr>1049-12.2.0.13215</vt:lpwstr>
  </property>
</Properties>
</file>