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swald Light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Pi/01SYXJXY6OqHZj7LrA4a10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Light-bold.fntdata"/><Relationship Id="rId21" Type="http://schemas.openxmlformats.org/officeDocument/2006/relationships/font" Target="fonts/OswaldLight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177188b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2177188b76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177188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2177188b7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177188b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2177188b76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77188b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22177188b76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177188b7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22177188b76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177188b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22177188b76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77188b7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2177188b76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177188b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2177188b7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177188b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2177188b7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177188b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22177188b7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177188b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2177188b7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77188b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2177188b76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177188b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2177188b76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84" name="Google Shape;84;p1"/>
          <p:cNvPicPr preferRelativeResize="0"/>
          <p:nvPr/>
        </p:nvPicPr>
        <p:blipFill rotWithShape="1">
          <a:blip r:embed="rId3">
            <a:alphaModFix amt="20000"/>
          </a:blip>
          <a:srcRect b="43863" l="22800" r="22557" t="14107"/>
          <a:stretch/>
        </p:blipFill>
        <p:spPr>
          <a:xfrm rot="-1482957">
            <a:off x="4403693" y="578159"/>
            <a:ext cx="10476852" cy="8059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636894" y="1041313"/>
            <a:ext cx="9444251" cy="4775512"/>
            <a:chOff x="636894" y="691486"/>
            <a:chExt cx="9444251" cy="4775512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636894" y="691486"/>
              <a:ext cx="9444251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Kettering</a:t>
              </a:r>
              <a:r>
                <a:rPr b="0" i="0" lang="en-US" sz="8000" u="none" cap="none" strike="noStrike">
                  <a:solidFill>
                    <a:srgbClr val="EFB41B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Association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Computing Machinery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636900" y="4451198"/>
              <a:ext cx="615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>
                  <a:solidFill>
                    <a:srgbClr val="19A5D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Git Workshop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177188b76_0_116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01" name="Google Shape;201;g22177188b76_0_11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2177188b76_0_116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2177188b76_0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HOW TO SAVE PROJECT FILES</a:t>
            </a:r>
            <a:endParaRPr/>
          </a:p>
        </p:txBody>
      </p:sp>
      <p:sp>
        <p:nvSpPr>
          <p:cNvPr id="204" name="Google Shape;204;g22177188b76_0_116"/>
          <p:cNvSpPr txBox="1"/>
          <p:nvPr>
            <p:ph idx="1" type="body"/>
          </p:nvPr>
        </p:nvSpPr>
        <p:spPr>
          <a:xfrm>
            <a:off x="838200" y="1825625"/>
            <a:ext cx="63588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Finally, commit your edits to your repo to save your progress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35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Because commits require a message to distinguish the edits, we will add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-m “Message here”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commit -m “Added myFile”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Be sure to add a meaningful message so you know which commit to return to if needed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05" name="Google Shape;205;g22177188b76_0_11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22177188b76_0_116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g22177188b76_0_116"/>
          <p:cNvSpPr/>
          <p:nvPr/>
        </p:nvSpPr>
        <p:spPr>
          <a:xfrm>
            <a:off x="8484950" y="5202263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Repo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g22177188b76_0_116"/>
          <p:cNvSpPr/>
          <p:nvPr/>
        </p:nvSpPr>
        <p:spPr>
          <a:xfrm>
            <a:off x="8484950" y="286478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Staging Area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g22177188b76_0_116"/>
          <p:cNvSpPr/>
          <p:nvPr/>
        </p:nvSpPr>
        <p:spPr>
          <a:xfrm>
            <a:off x="8484950" y="56343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Directory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0" name="Google Shape;210;g22177188b76_0_116"/>
          <p:cNvCxnSpPr>
            <a:stCxn id="209" idx="2"/>
            <a:endCxn id="208" idx="0"/>
          </p:cNvCxnSpPr>
          <p:nvPr/>
        </p:nvCxnSpPr>
        <p:spPr>
          <a:xfrm>
            <a:off x="10088900" y="1655738"/>
            <a:ext cx="0" cy="12090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22177188b76_0_116"/>
          <p:cNvCxnSpPr>
            <a:stCxn id="208" idx="2"/>
            <a:endCxn id="207" idx="0"/>
          </p:cNvCxnSpPr>
          <p:nvPr/>
        </p:nvCxnSpPr>
        <p:spPr>
          <a:xfrm>
            <a:off x="10088900" y="3957088"/>
            <a:ext cx="0" cy="12453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g22177188b76_0_116"/>
          <p:cNvSpPr txBox="1"/>
          <p:nvPr/>
        </p:nvSpPr>
        <p:spPr>
          <a:xfrm>
            <a:off x="9309050" y="1896025"/>
            <a:ext cx="15597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22177188b76_0_116"/>
          <p:cNvSpPr txBox="1"/>
          <p:nvPr/>
        </p:nvSpPr>
        <p:spPr>
          <a:xfrm>
            <a:off x="9003950" y="4233488"/>
            <a:ext cx="21699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218" name="Google Shape;218;g22177188b76_0_1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2177188b76_0_1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220" name="Google Shape;220;g22177188b76_0_1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2177188b76_0_1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22177188b76_0_1"/>
          <p:cNvCxnSpPr>
            <a:stCxn id="218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g22177188b76_0_1"/>
          <p:cNvSpPr txBox="1"/>
          <p:nvPr/>
        </p:nvSpPr>
        <p:spPr>
          <a:xfrm>
            <a:off x="6403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CREATE A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-7677" y="0"/>
            <a:ext cx="420624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29" name="Google Shape;229;p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/>
          <p:nvPr/>
        </p:nvSpPr>
        <p:spPr>
          <a:xfrm>
            <a:off x="4206240" y="-1"/>
            <a:ext cx="798576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"/>
          <p:cNvSpPr txBox="1"/>
          <p:nvPr>
            <p:ph type="title"/>
          </p:nvPr>
        </p:nvSpPr>
        <p:spPr>
          <a:xfrm>
            <a:off x="500990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WHAT IS A BRANCH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When adding a new feature, it is common practice to make a new branch so you don’t break your working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It is standard to make the branch containing working code to be called “main” or “master”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33" name="Google Shape;233;p4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4"/>
          <p:cNvCxnSpPr/>
          <p:nvPr/>
        </p:nvCxnSpPr>
        <p:spPr>
          <a:xfrm>
            <a:off x="4885936" y="1478508"/>
            <a:ext cx="6482686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4"/>
          <p:cNvCxnSpPr/>
          <p:nvPr/>
        </p:nvCxnSpPr>
        <p:spPr>
          <a:xfrm flipH="1" rot="10800000">
            <a:off x="4938350" y="4985150"/>
            <a:ext cx="6360300" cy="9000"/>
          </a:xfrm>
          <a:prstGeom prst="straightConnector1">
            <a:avLst/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4"/>
          <p:cNvCxnSpPr/>
          <p:nvPr/>
        </p:nvCxnSpPr>
        <p:spPr>
          <a:xfrm>
            <a:off x="6176975" y="4992050"/>
            <a:ext cx="5067000" cy="1163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4"/>
          <p:cNvSpPr txBox="1"/>
          <p:nvPr/>
        </p:nvSpPr>
        <p:spPr>
          <a:xfrm>
            <a:off x="10289800" y="4523450"/>
            <a:ext cx="8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10165650" y="6155450"/>
            <a:ext cx="8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Branch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177188b76_0_138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44" name="Google Shape;244;g22177188b76_0_13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2177188b76_0_138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177188b76_0_138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WHAT IS A BRANCH</a:t>
            </a:r>
            <a:endParaRPr/>
          </a:p>
        </p:txBody>
      </p:sp>
      <p:sp>
        <p:nvSpPr>
          <p:cNvPr id="247" name="Google Shape;247;g22177188b76_0_138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When finished designing and testing a feature, the branch can be merged with the main/master branch to add the feature to the working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48" name="Google Shape;248;g22177188b76_0_13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22177188b76_0_138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g22177188b76_0_138"/>
          <p:cNvCxnSpPr/>
          <p:nvPr/>
        </p:nvCxnSpPr>
        <p:spPr>
          <a:xfrm flipH="1" rot="10800000">
            <a:off x="4938350" y="4985150"/>
            <a:ext cx="6360300" cy="9000"/>
          </a:xfrm>
          <a:prstGeom prst="straightConnector1">
            <a:avLst/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22177188b76_0_138"/>
          <p:cNvSpPr txBox="1"/>
          <p:nvPr/>
        </p:nvSpPr>
        <p:spPr>
          <a:xfrm>
            <a:off x="10289800" y="4523450"/>
            <a:ext cx="8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2177188b76_0_138"/>
          <p:cNvSpPr txBox="1"/>
          <p:nvPr/>
        </p:nvSpPr>
        <p:spPr>
          <a:xfrm>
            <a:off x="4938350" y="5851425"/>
            <a:ext cx="8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Branch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g22177188b76_0_138"/>
          <p:cNvCxnSpPr/>
          <p:nvPr/>
        </p:nvCxnSpPr>
        <p:spPr>
          <a:xfrm flipH="1" rot="10800000">
            <a:off x="4952700" y="4988325"/>
            <a:ext cx="5086800" cy="863100"/>
          </a:xfrm>
          <a:prstGeom prst="curvedConnector3">
            <a:avLst>
              <a:gd fmla="val 58053" name="adj1"/>
            </a:avLst>
          </a:prstGeom>
          <a:noFill/>
          <a:ln cap="flat" cmpd="sng" w="38100">
            <a:solidFill>
              <a:srgbClr val="0059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177188b76_0_153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59" name="Google Shape;259;g22177188b76_0_15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2177188b76_0_153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2177188b76_0_153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A 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BRANCH</a:t>
            </a:r>
            <a:endParaRPr/>
          </a:p>
        </p:txBody>
      </p:sp>
      <p:sp>
        <p:nvSpPr>
          <p:cNvPr id="262" name="Google Shape;262;g22177188b76_0_153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Make a branch named myBranch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git branch myBranch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Go to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 your new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git checkout myBranch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To make a branch and also go to it, use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git checkout -b myBranch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63" name="Google Shape;263;g22177188b76_0_153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g22177188b76_0_153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177188b76_0_16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70" name="Google Shape;270;g22177188b76_0_16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177188b76_0_16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177188b76_0_167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A BRANCH</a:t>
            </a:r>
            <a:endParaRPr/>
          </a:p>
        </p:txBody>
      </p:sp>
      <p:sp>
        <p:nvSpPr>
          <p:cNvPr id="273" name="Google Shape;273;g22177188b76_0_167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See what branches your local repo has and which branch you are 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your IDE or text editor, type your name into myFile.txt and save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Stage and commit your changes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myFile.txt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git commit -m “my name”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74" name="Google Shape;274;g22177188b76_0_16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22177188b76_0_167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177188b76_0_17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81" name="Google Shape;281;g22177188b76_0_17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2177188b76_0_17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2177188b76_0_177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MERGE 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 BRANCH</a:t>
            </a:r>
            <a:endParaRPr/>
          </a:p>
        </p:txBody>
      </p:sp>
      <p:sp>
        <p:nvSpPr>
          <p:cNvPr id="284" name="Google Shape;284;g22177188b76_0_177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Go back to your main or master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Merge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 your finished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merge myBranch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Delete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 merged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branch -d myBranch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85" name="Google Shape;285;g22177188b76_0_17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22177188b76_0_177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77188b76_0_18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93" name="Google Shape;93;g22177188b76_0_18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2177188b76_0_18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2177188b76_0_187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WHY USE GIT</a:t>
            </a:r>
            <a:endParaRPr/>
          </a:p>
        </p:txBody>
      </p:sp>
      <p:sp>
        <p:nvSpPr>
          <p:cNvPr id="96" name="Google Shape;96;g22177188b76_0_187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Version control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Can attempt changes without modifying the working project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Easy to undo work and return to previous version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97" name="Google Shape;97;g22177188b76_0_18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g22177188b76_0_187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103" name="Google Shape;103;p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-299383" y="1711479"/>
            <a:ext cx="94442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105" name="Google Shape;105;p7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7"/>
          <p:cNvCxnSpPr>
            <a:stCxn id="103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7"/>
          <p:cNvSpPr txBox="1"/>
          <p:nvPr/>
        </p:nvSpPr>
        <p:spPr>
          <a:xfrm>
            <a:off x="5850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A LOCAL 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77188b76_0_6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14" name="Google Shape;114;g22177188b76_0_6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2177188b76_0_6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2177188b76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LOCAL GIT REPOSITORY</a:t>
            </a:r>
            <a:endParaRPr/>
          </a:p>
        </p:txBody>
      </p:sp>
      <p:sp>
        <p:nvSpPr>
          <p:cNvPr id="117" name="Google Shape;117;g22177188b76_0_6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Open terminal in desired folder and make a new folder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makdir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 for your project called gitProject. Type: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mkdir gitProject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Navigate to your new folder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 gitProject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118" name="Google Shape;118;g22177188b76_0_6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22177188b76_0_6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177188b76_0_2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25" name="Google Shape;125;g22177188b76_0_2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2177188b76_0_2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2177188b76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INITIALIZE GIT REPOSITORY</a:t>
            </a:r>
            <a:endParaRPr/>
          </a:p>
        </p:txBody>
      </p:sp>
      <p:sp>
        <p:nvSpPr>
          <p:cNvPr id="128" name="Google Shape;128;g22177188b76_0_2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Initialize git repository (aka repo)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a file named myFile.txt to your local repo folder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touch myFile.txt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Tell git to track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 myFile.txt in repo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 myFile.txt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129" name="Google Shape;129;g22177188b76_0_2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2177188b76_0_2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77188b76_0_7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36" name="Google Shape;136;g22177188b76_0_7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2177188b76_0_7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177188b76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HOW TO SAVE PROJECT FILES</a:t>
            </a:r>
            <a:endParaRPr/>
          </a:p>
        </p:txBody>
      </p:sp>
      <p:sp>
        <p:nvSpPr>
          <p:cNvPr id="139" name="Google Shape;139;g22177188b76_0_7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Saving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files allows you to return to those exact lines of code at any time and restore files to previous versions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These file snapshots are called commits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The git repository folder saves these commits so you can return to them at any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40" name="Google Shape;140;g22177188b76_0_7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2177188b76_0_7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177188b76_0_3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47" name="Google Shape;147;g22177188b76_0_3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2177188b76_0_3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177188b76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HOW TO SAVE PROJECT FILES</a:t>
            </a:r>
            <a:endParaRPr/>
          </a:p>
        </p:txBody>
      </p:sp>
      <p:sp>
        <p:nvSpPr>
          <p:cNvPr id="150" name="Google Shape;150;g22177188b76_0_3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Working directory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 the folder of files you you are writing code 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Staging area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holds the edits to the files you want to save (commit). Allows you to choose which file edits you’d like to save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Local repo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is the folder that has your code and previous saved code (commits) you may return 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51" name="Google Shape;151;g22177188b76_0_3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22177188b76_0_3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g22177188b76_0_32"/>
          <p:cNvSpPr/>
          <p:nvPr/>
        </p:nvSpPr>
        <p:spPr>
          <a:xfrm>
            <a:off x="8484950" y="5202263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Repo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g22177188b76_0_32"/>
          <p:cNvSpPr/>
          <p:nvPr/>
        </p:nvSpPr>
        <p:spPr>
          <a:xfrm>
            <a:off x="8484950" y="286478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Staging Area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g22177188b76_0_32"/>
          <p:cNvSpPr/>
          <p:nvPr/>
        </p:nvSpPr>
        <p:spPr>
          <a:xfrm>
            <a:off x="8484950" y="56343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Directory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6" name="Google Shape;156;g22177188b76_0_32"/>
          <p:cNvCxnSpPr>
            <a:stCxn id="155" idx="2"/>
            <a:endCxn id="154" idx="0"/>
          </p:cNvCxnSpPr>
          <p:nvPr/>
        </p:nvCxnSpPr>
        <p:spPr>
          <a:xfrm>
            <a:off x="10088900" y="1655738"/>
            <a:ext cx="0" cy="12090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22177188b76_0_32"/>
          <p:cNvCxnSpPr>
            <a:stCxn id="154" idx="2"/>
            <a:endCxn id="153" idx="0"/>
          </p:cNvCxnSpPr>
          <p:nvPr/>
        </p:nvCxnSpPr>
        <p:spPr>
          <a:xfrm>
            <a:off x="10088900" y="3957088"/>
            <a:ext cx="0" cy="12453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22177188b76_0_32"/>
          <p:cNvSpPr txBox="1"/>
          <p:nvPr/>
        </p:nvSpPr>
        <p:spPr>
          <a:xfrm>
            <a:off x="9309050" y="1896025"/>
            <a:ext cx="15597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2177188b76_0_32"/>
          <p:cNvSpPr txBox="1"/>
          <p:nvPr/>
        </p:nvSpPr>
        <p:spPr>
          <a:xfrm>
            <a:off x="9003950" y="4233488"/>
            <a:ext cx="21699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177188b76_0_8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65" name="Google Shape;165;g22177188b76_0_8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2177188b76_0_8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2177188b76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HOW TO SAVE PROJECT FILES</a:t>
            </a:r>
            <a:endParaRPr/>
          </a:p>
        </p:txBody>
      </p:sp>
      <p:sp>
        <p:nvSpPr>
          <p:cNvPr id="168" name="Google Shape;168;g22177188b76_0_8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Add myFile.txt from working directory to staging area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myFile.txt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If you have multiple edited files and you would like to commit all of them, add all edited files to the staging area using a period instead of file names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169" name="Google Shape;169;g22177188b76_0_8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22177188b76_0_8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g22177188b76_0_82"/>
          <p:cNvSpPr/>
          <p:nvPr/>
        </p:nvSpPr>
        <p:spPr>
          <a:xfrm>
            <a:off x="8484950" y="5202263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Repo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g22177188b76_0_82"/>
          <p:cNvSpPr/>
          <p:nvPr/>
        </p:nvSpPr>
        <p:spPr>
          <a:xfrm>
            <a:off x="8484950" y="286478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Staging Area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g22177188b76_0_82"/>
          <p:cNvSpPr/>
          <p:nvPr/>
        </p:nvSpPr>
        <p:spPr>
          <a:xfrm>
            <a:off x="8484950" y="56343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Directory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4" name="Google Shape;174;g22177188b76_0_82"/>
          <p:cNvCxnSpPr>
            <a:stCxn id="173" idx="2"/>
            <a:endCxn id="172" idx="0"/>
          </p:cNvCxnSpPr>
          <p:nvPr/>
        </p:nvCxnSpPr>
        <p:spPr>
          <a:xfrm>
            <a:off x="10088900" y="1655738"/>
            <a:ext cx="0" cy="12090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22177188b76_0_82"/>
          <p:cNvCxnSpPr>
            <a:stCxn id="172" idx="2"/>
            <a:endCxn id="171" idx="0"/>
          </p:cNvCxnSpPr>
          <p:nvPr/>
        </p:nvCxnSpPr>
        <p:spPr>
          <a:xfrm>
            <a:off x="10088900" y="3957088"/>
            <a:ext cx="0" cy="12453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22177188b76_0_82"/>
          <p:cNvSpPr txBox="1"/>
          <p:nvPr/>
        </p:nvSpPr>
        <p:spPr>
          <a:xfrm>
            <a:off x="9309050" y="1896025"/>
            <a:ext cx="15597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2177188b76_0_82"/>
          <p:cNvSpPr txBox="1"/>
          <p:nvPr/>
        </p:nvSpPr>
        <p:spPr>
          <a:xfrm>
            <a:off x="9003950" y="4233488"/>
            <a:ext cx="21699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177188b76_0_99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83" name="Google Shape;183;g22177188b76_0_9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2177188b76_0_99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177188b76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HOW TO SAVE PROJECT FILES</a:t>
            </a:r>
            <a:endParaRPr/>
          </a:p>
        </p:txBody>
      </p:sp>
      <p:sp>
        <p:nvSpPr>
          <p:cNvPr id="186" name="Google Shape;186;g22177188b76_0_99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To see if you have myFile.txt in the staging area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shows all edited files that are in the staging area ready to be committed and all edited files not in the staging area that won’t be committed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187" name="Google Shape;187;g22177188b76_0_99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22177188b76_0_99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g22177188b76_0_99"/>
          <p:cNvSpPr/>
          <p:nvPr/>
        </p:nvSpPr>
        <p:spPr>
          <a:xfrm>
            <a:off x="8484950" y="5202263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Repo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g22177188b76_0_99"/>
          <p:cNvSpPr/>
          <p:nvPr/>
        </p:nvSpPr>
        <p:spPr>
          <a:xfrm>
            <a:off x="8484950" y="286478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Staging Area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g22177188b76_0_99"/>
          <p:cNvSpPr/>
          <p:nvPr/>
        </p:nvSpPr>
        <p:spPr>
          <a:xfrm>
            <a:off x="8484950" y="563438"/>
            <a:ext cx="3207900" cy="109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CEE2"/>
              </a:gs>
              <a:gs pos="100000">
                <a:srgbClr val="19A5D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Directory</a:t>
            </a:r>
            <a:endParaRPr b="1"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2" name="Google Shape;192;g22177188b76_0_99"/>
          <p:cNvCxnSpPr>
            <a:stCxn id="191" idx="2"/>
            <a:endCxn id="190" idx="0"/>
          </p:cNvCxnSpPr>
          <p:nvPr/>
        </p:nvCxnSpPr>
        <p:spPr>
          <a:xfrm>
            <a:off x="10088900" y="1655738"/>
            <a:ext cx="0" cy="12090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22177188b76_0_99"/>
          <p:cNvCxnSpPr>
            <a:stCxn id="190" idx="2"/>
            <a:endCxn id="189" idx="0"/>
          </p:cNvCxnSpPr>
          <p:nvPr/>
        </p:nvCxnSpPr>
        <p:spPr>
          <a:xfrm>
            <a:off x="10088900" y="3957088"/>
            <a:ext cx="0" cy="1245300"/>
          </a:xfrm>
          <a:prstGeom prst="straightConnector1">
            <a:avLst/>
          </a:prstGeom>
          <a:noFill/>
          <a:ln cap="flat" cmpd="sng" w="38100">
            <a:solidFill>
              <a:srgbClr val="19A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g22177188b76_0_99"/>
          <p:cNvSpPr txBox="1"/>
          <p:nvPr/>
        </p:nvSpPr>
        <p:spPr>
          <a:xfrm>
            <a:off x="9309050" y="1896025"/>
            <a:ext cx="15597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g22177188b76_0_99"/>
          <p:cNvSpPr txBox="1"/>
          <p:nvPr/>
        </p:nvSpPr>
        <p:spPr>
          <a:xfrm>
            <a:off x="9003950" y="4233488"/>
            <a:ext cx="2169900" cy="554100"/>
          </a:xfrm>
          <a:prstGeom prst="rect">
            <a:avLst/>
          </a:prstGeom>
          <a:solidFill>
            <a:srgbClr val="19A5D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2023-02-17T17:43:31Z</dcterms:created>
  <dc:creator>A K</dc:creator>
</cp:coreProperties>
</file>