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D-4241-99E3-495337C99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6D-4241-99E3-495337C99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6D-4241-99E3-495337C99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08496"/>
        <c:axId val="180796432"/>
      </c:barChart>
      <c:catAx>
        <c:axId val="1808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6432"/>
        <c:crosses val="autoZero"/>
        <c:auto val="1"/>
        <c:lblAlgn val="ctr"/>
        <c:lblOffset val="100"/>
        <c:noMultiLvlLbl val="0"/>
      </c:catAx>
      <c:valAx>
        <c:axId val="18079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4F25348-3347-44F6-B01E-25BE0BC87F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787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A980298-13FC-451C-AFAA-3CFA51F2BC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9E719B-46ED-412E-9BA9-CCCB3E5653A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FC7DEEF-CC33-465E-A0BA-35DB2F5AAE5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D95A163-6D84-4AE4-86F9-B15D25FB3CC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A69EA18-3F9A-4A29-8A55-9120DD40CC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5926AFD-893C-4413-BD5A-848F6FDDB6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04AE1B-05EE-410D-B0BF-7A9B4FA2A1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1836D-9C65-4390-801F-C2EBAFC5B4E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1AD026D-AD04-425A-9FEB-62F0296A82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6ED9E54-AB62-48BB-8E0D-00A6A7FCC6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AF7EA-6B3A-4B78-B630-37E65933D2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D5BA59-7D24-4CE2-84F7-D857CBE8516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490AAFEE-95E4-4434-A332-83EA63AA9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03EAD37-1A3E-4C8D-8EBE-3659A39F0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8DD814-0D05-4924-B531-9DCB4E1761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D6CFC6-ACE7-49B5-8569-C18C0542AF3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6A5CD96-0E2D-486F-B7DF-9AF9ADF378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B940F43-7EED-4C3F-8B27-6EF1C77F40D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C27968-79D0-4EE1-A1FA-33DE56B582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7F3AD7-C089-46ED-8BE9-0A622525C4C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D77AFAF9-F5B4-4C7D-8C4E-782D9FB7EF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3F45F4C-F12D-4C5C-A8DA-CD1D3EFDE5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FF3-E29D-45F8-A21F-A9984BD71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A317-2760-416A-8C69-86593E23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5657-2D86-4B08-873B-7CC778221B3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1BEC-2E52-4C07-BDDA-97F6EC027D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FE81-17B1-4482-8B62-561E06352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2CA322-FC81-465B-A977-667B8453C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8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4B5D-D1B8-449C-B8F1-EDFB87C6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D100-F2BE-4BBA-97AA-215AA94B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3691-6731-4FAE-B2D6-44578AB1FF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558F-B7F9-4BFA-A11C-0629728118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0301-E4A0-4CBA-A7DF-981156F81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4FED91-A0E0-47EA-80F2-09B45C493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FE259-1431-41B7-8D0D-9222AA9AB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2D96-73C8-4944-B4C7-F139507FE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6854-F998-49DA-A2EF-27FAC541EA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005E-EC5B-4566-98AF-A8DA6EA3F0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35D9-5460-4A1D-BB7B-D4A78888D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874F19-C437-4B3B-9DE0-2654C0E9D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25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4D9C-C423-4DD6-9C9C-2CA5FDCB8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3A1B-95AF-4EF1-9CB5-360DE8EB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CCD7-6DC2-4CCA-8492-3A4E326A5F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22E8-E9DA-447E-BA6D-07F10AE5F4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9769-A88C-4516-A4A3-76CD85FDE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87F118-D4E7-4A45-A06B-F1E5C1496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6951-3DDB-471A-8115-047BB42D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7686-701B-4FD3-B6F7-7F3BBC28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21E7-8556-4817-82DB-87C66541C1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BBD9-59DD-4597-9E09-4606A2A86C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03BD-9804-4A05-B552-8CDCDF5B6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F17A88-0F7C-49BB-91BD-FDDB29284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20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F2C0-D26A-4289-9438-31037C09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63C8-ED70-4717-9FF9-3DD18146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11FC-DEE0-43B9-BA10-8041BF06BA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49C4-DA29-4ADE-AC70-EF82C1D0AC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0C3D-A275-4F4B-A78C-D9E6359D3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C976CD-443B-498A-A814-2411B4A2B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11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BA2B-369B-4E26-AD4F-54F312D7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5894-1F8B-46A5-9006-B0F554BDF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5022-4888-44CE-84F8-1ADF8D5C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59288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6823-B1C6-4029-B0DA-188BEF42F3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F82B-BC2F-4D58-A5D6-378261B74A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BCC0-69FF-40F0-8CE4-414ADE350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1FE7BB-5237-44A6-86FE-29A14C4EF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7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A0D-BD5E-4027-A0EF-61C38D33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1B28-D51D-4123-8412-52D7D8F5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FD425-C7EA-42DF-8C00-B8006AEF0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71750-6935-447F-864E-A691B082C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E6F22-B46F-4A6B-A281-441F6114F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A4DDE-3809-4C4A-B135-F7C52017FB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CBF79-0895-4216-845B-7032222C15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75928-75CE-4EC8-95F5-B5255C40F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AB0CCE5-5D82-4C5D-BAE4-2257BCCF7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3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8B7-708E-4510-AA3F-4304DD5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7A73E-D81C-40AE-AC62-EF5CD213A5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D2E6-0615-4806-9D92-9D1484602D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8FF5B-3AEA-450C-9858-C74C4C40A4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51F53A-A25F-44EF-B8B4-B6D54F5FE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192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79BDA-57EC-493C-8110-8F66F6F81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CDD9F-B691-481E-B9B4-B25AA45E76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3E592-E724-4D9E-95EB-8FCFA43256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FA344C-DDF2-4FA5-B974-D84290863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158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05A3-3AA4-4373-8189-80ADDCED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1206-EB4D-49BC-B600-9852124F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AFBCD-A4B9-4953-ACA6-CDB69775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41D9-3EA3-4BCF-AB94-8D6B932110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4B69-A403-42E4-9CDA-59D9C93E2B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D1D0F-3863-4ED9-B4D3-3737166C8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E39E88-58FA-4FE6-8BCE-F8C16EA8D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1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184-9ADF-48BB-94FE-6C757DC3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426E-BF2B-446C-B625-8129DED7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FA00-40BC-48DB-9D75-201E3C6FEE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E3A0-D0C3-48FD-95E2-2608B837B1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0320-DDDE-495F-9D7B-29490CCC4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FE4B93-BA7A-4F6E-B41D-999952996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739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3BA8-AC1F-4A71-8490-0B69133B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80E5C-3681-4E84-856D-722987BB3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C6A02-2E89-49FC-BB7B-6F57400B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306A-ECBD-4BFE-AC4E-C1B60F4232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9188-31EC-478E-95DF-A19D339F68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2BED4-1D88-4632-9BE4-0F2DE424F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950A3C-0A89-4094-A99A-395954FD2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123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749C-24B4-48F3-AB91-8D792490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B2CF-1247-43C7-8614-A72BB390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E6AD-4FE0-4670-B156-854575C6C0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AC29-A818-46DB-90EF-8E8AD16ECD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38DE-C16B-4B65-812A-A833966340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35C1795-6340-465D-B307-EDA183184B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005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EA9B6-0B3A-44F8-9197-40A69DCB2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576263"/>
            <a:ext cx="2266950" cy="5607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47D99-B38A-4E40-B876-2C4FA193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1625" cy="5607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6349-2A5B-4F3C-882F-882CEE87A8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1574-74FF-4A55-AA21-4E946DFFC8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8660-3751-425E-B1EB-7829644212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09926E-13A0-4AFB-BBCE-28EF7D9A0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905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4269-3AD5-4E42-825D-D6E7A63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747E0-6BD8-4F0A-92C6-7A8839112B6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4F648-FF38-4ACB-BCCF-4D1D9FFCDF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E3D1F-CBD4-4CD5-B970-2065F6D9EF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D75DC5F-48E3-4ABC-8323-E8424EB653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0E64-361B-422C-AA88-5A588745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2EEE-8166-44CA-A847-6BD9717F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AB7A-23AC-42A7-883E-11E6CC5E70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3F8F-5D3E-41F6-BDE6-F56A9D9627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9BBC-8619-4AA0-81D3-65BABE386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19ED40-8FF6-4E92-8967-FFF9A38B1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16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CB77-09B0-44CF-9162-88095039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B01E-771D-498C-982C-B279C687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9998-1731-47D5-B31A-0D650EB3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1088-BE2A-492F-85C8-12FC8F61637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1173-27AC-45D7-9133-3D8D0276CB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356DC-1780-41F2-826A-E7DA4011E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9A19A4-2B77-47C0-AE96-75233F7874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1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550C-7959-4A6B-A26C-433A5968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0B5A-FCE8-4697-BB27-C848532D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F9079-0118-4AFD-82A4-C3EA29A0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F630A-6886-415C-A8C8-FAA952F39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A67E3-2E3D-40ED-91C6-527A9CAE9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E626C-042C-42DB-BB04-11BD9BC2AA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235BA-E408-4D9E-9EB3-E561CAFB1B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399F8-DD5F-4EE1-B9D5-AB09AFAE8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774A46E-3FAC-4188-B197-A48771422D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6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4FA6-400B-47AD-92E8-613EB507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3A3AC-C0B4-4134-B8AC-6CFA752F0D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9251-C83E-4672-99FB-008AD469E8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E0BAA-C449-4C54-9B90-BF0A9FE38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40A99D-96E0-4074-8BAC-F6847A626E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44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CD6A-71A4-41FC-A8F1-9C5E9A767D7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8187F-6792-46FA-92DF-23E781227E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CB37F-B441-467E-A41D-9952A20EB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AA66DE-8DF5-43C0-B7B7-86AFB3D41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5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0FC1-5B36-4920-B518-1CF9F0F8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12DC-94D1-480C-8B34-5FAEEC0A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79D22-2E00-44B1-94E8-AF03172AD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65F3-FDBB-4DB7-8044-EE1CBE14E4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210C-CC67-4292-BAF1-18062C2EAD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6EE9-BC19-4B3F-A00F-E931A921FC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671FDC-320C-40A6-B574-ECA337039D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6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B27F-BD6F-4F1C-A976-A9264778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688BA-6855-41D1-8446-0C3EF8D2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E832-F990-4DB1-A6AF-203A8DE3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37E37-EE5A-4BFC-8EFE-5EF4B9C8D2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80FF-DCA5-4399-B442-544DF8A8CE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68E5-930F-4D5C-B323-DD777AC83F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5BB303-971C-4747-834E-1C1DBFA3E0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19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99346E7-C539-4A8F-8C61-5D222AE99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0EC65D6-70A4-4725-A04C-5D06826E4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31703D-8D79-4DE2-BDE5-D35FC193EA5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3D96EE-175A-449B-A791-7E67B391C11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AFDA47-6303-42E9-9E19-642B910571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B0D18AA2-9D3C-406C-8E64-A8F0C88487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CB2FE36B-1ED1-4E73-9EBE-662F99064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DD652326-B857-476A-A725-DE51619B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76263"/>
            <a:ext cx="71977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133E707-8627-4A39-AE8D-B174A9CEE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0022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1754D7-8035-40CF-82ED-832DDA8BEDC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F456FF6-4DED-4752-B40A-DD8D8834587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8A3AE34-9A23-4E09-BE6B-C3F6033333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923E856-583E-4EE2-9433-17FDEAD1F3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441945D-D690-451F-8482-523BDAABD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Lorem ipsum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3F63B42-DA8C-4A04-BBBA-EB8C79E34AE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800225"/>
            <a:ext cx="9072562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1340" rIns="0" bIns="0" anchor="ctr"/>
          <a:lstStyle/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500" dirty="0"/>
              <a:t>Lorem ipsum dolor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consectetur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adipiscing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elit</a:t>
            </a:r>
            <a:r>
              <a:rPr lang="en-US" altLang="en-US" sz="1500" dirty="0"/>
              <a:t>. Nunc ac </a:t>
            </a:r>
            <a:r>
              <a:rPr lang="en-US" altLang="en-US" sz="1500" dirty="0" err="1"/>
              <a:t>faucibus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odio</a:t>
            </a:r>
            <a:r>
              <a:rPr lang="en-US" altLang="en-US" sz="1500" dirty="0"/>
              <a:t>. Vestibulum </a:t>
            </a:r>
            <a:r>
              <a:rPr lang="en-US" altLang="en-US" sz="1500" dirty="0" err="1"/>
              <a:t>neque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massa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scelerisque</a:t>
            </a:r>
            <a:r>
              <a:rPr lang="en-US" altLang="en-US" sz="1500" dirty="0"/>
              <a:t>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ligula </a:t>
            </a:r>
            <a:r>
              <a:rPr lang="en-US" altLang="en-US" sz="1500" dirty="0" err="1"/>
              <a:t>eu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congue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molestie</a:t>
            </a:r>
            <a:r>
              <a:rPr lang="en-US" altLang="en-US" sz="1500" dirty="0"/>
              <a:t> mi. </a:t>
            </a:r>
            <a:r>
              <a:rPr lang="en-US" altLang="en-US" sz="1500" dirty="0" err="1"/>
              <a:t>Praesent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varius</a:t>
            </a:r>
            <a:r>
              <a:rPr lang="en-US" altLang="en-US" sz="1500" dirty="0"/>
              <a:t> sem. </a:t>
            </a:r>
            <a:r>
              <a:rPr lang="en-US" altLang="en-US" sz="1500" dirty="0" err="1"/>
              <a:t>Nullam</a:t>
            </a:r>
            <a:r>
              <a:rPr lang="en-US" altLang="en-US" sz="1500" dirty="0"/>
              <a:t> at </a:t>
            </a:r>
            <a:r>
              <a:rPr lang="en-US" altLang="en-US" sz="1500" dirty="0" err="1"/>
              <a:t>porttitor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arcu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lacinia nisi. Ut ac dolor vitae </a:t>
            </a:r>
            <a:r>
              <a:rPr lang="en-US" altLang="en-US" sz="1500" dirty="0" err="1"/>
              <a:t>odio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interdum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Vivamus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dapibus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sodales</a:t>
            </a:r>
            <a:r>
              <a:rPr lang="en-US" altLang="en-US" sz="1500" dirty="0"/>
              <a:t> ex, vitae </a:t>
            </a:r>
            <a:r>
              <a:rPr lang="en-US" altLang="en-US" sz="1500" dirty="0" err="1"/>
              <a:t>malesuada</a:t>
            </a:r>
            <a:r>
              <a:rPr lang="en-US" altLang="en-US" sz="1500" dirty="0"/>
              <a:t> ipsum cursus convallis. Maecenas sed </a:t>
            </a:r>
            <a:r>
              <a:rPr lang="en-US" altLang="en-US" sz="1500" dirty="0" err="1"/>
              <a:t>egestas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, ac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orci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diam </a:t>
            </a:r>
            <a:r>
              <a:rPr lang="en-US" altLang="en-US" sz="1500" dirty="0" err="1"/>
              <a:t>felis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 ac </a:t>
            </a:r>
            <a:r>
              <a:rPr lang="en-US" altLang="en-US" sz="1500" dirty="0" err="1"/>
              <a:t>suscipit</a:t>
            </a:r>
            <a:r>
              <a:rPr lang="en-US" altLang="en-US" sz="1500" dirty="0"/>
              <a:t> et, </a:t>
            </a:r>
            <a:r>
              <a:rPr lang="en-US" altLang="en-US" sz="1500" dirty="0" err="1"/>
              <a:t>iaculis</a:t>
            </a:r>
            <a:r>
              <a:rPr lang="en-US" altLang="en-US" sz="1500" dirty="0"/>
              <a:t> non est. </a:t>
            </a:r>
            <a:r>
              <a:rPr lang="en-US" altLang="en-US" sz="1500" dirty="0" err="1"/>
              <a:t>Curabitur</a:t>
            </a:r>
            <a:r>
              <a:rPr lang="en-US" altLang="en-US" sz="1500" dirty="0"/>
              <a:t> semper </a:t>
            </a:r>
            <a:r>
              <a:rPr lang="en-US" altLang="en-US" sz="1500" dirty="0" err="1"/>
              <a:t>arcu</a:t>
            </a:r>
            <a:r>
              <a:rPr lang="en-US" altLang="en-US" sz="1500" dirty="0"/>
              <a:t> ac ligula semper,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luctus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nisl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blandit</a:t>
            </a:r>
            <a:r>
              <a:rPr lang="en-US" altLang="en-US" sz="1500" dirty="0"/>
              <a:t>. Integer lacinia ante ac libero </a:t>
            </a:r>
            <a:r>
              <a:rPr lang="en-US" altLang="en-US" sz="1500" dirty="0" err="1"/>
              <a:t>lobortis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imperdiet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mollis</a:t>
            </a:r>
            <a:r>
              <a:rPr lang="en-US" altLang="en-US" sz="1500" dirty="0"/>
              <a:t> convallis ipsum, ac </a:t>
            </a:r>
            <a:r>
              <a:rPr lang="en-US" altLang="en-US" sz="1500" dirty="0" err="1"/>
              <a:t>accumsan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nunc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vehicula</a:t>
            </a:r>
            <a:r>
              <a:rPr lang="en-US" altLang="en-US" sz="1500" dirty="0"/>
              <a:t> vitae.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eget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in </a:t>
            </a:r>
            <a:r>
              <a:rPr lang="en-US" altLang="en-US" sz="1500" dirty="0" err="1"/>
              <a:t>felis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tristique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. Morbi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tortor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quis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risus</a:t>
            </a:r>
            <a:r>
              <a:rPr lang="en-US" altLang="en-US" sz="1500" dirty="0"/>
              <a:t> auctor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. Morbi in </a:t>
            </a:r>
            <a:r>
              <a:rPr lang="en-US" altLang="en-US" sz="1500" dirty="0" err="1"/>
              <a:t>ullamcorper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elit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iaculis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tempus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500" dirty="0"/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500" dirty="0"/>
              <a:t>Maecenas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lectus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lobortis</a:t>
            </a:r>
            <a:r>
              <a:rPr lang="en-US" altLang="en-US" sz="1500" dirty="0"/>
              <a:t> et </a:t>
            </a:r>
            <a:r>
              <a:rPr lang="en-US" altLang="en-US" sz="1500" dirty="0" err="1"/>
              <a:t>purus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mattis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blandit</a:t>
            </a:r>
            <a:r>
              <a:rPr lang="en-US" altLang="en-US" sz="1500" dirty="0"/>
              <a:t> dictum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. Maecenas non lorem </a:t>
            </a:r>
            <a:r>
              <a:rPr lang="en-US" altLang="en-US" sz="1500" dirty="0" err="1"/>
              <a:t>quis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placerat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varius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facilisi</a:t>
            </a:r>
            <a:r>
              <a:rPr lang="en-US" altLang="en-US" sz="1500" dirty="0"/>
              <a:t>. Aenean </a:t>
            </a:r>
            <a:r>
              <a:rPr lang="en-US" altLang="en-US" sz="1500" dirty="0" err="1"/>
              <a:t>congue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aliquam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id ex </a:t>
            </a:r>
            <a:r>
              <a:rPr lang="en-US" altLang="en-US" sz="1500" dirty="0" err="1"/>
              <a:t>erat</a:t>
            </a:r>
            <a:r>
              <a:rPr lang="en-US" altLang="en-US" sz="1500" dirty="0"/>
              <a:t>. Nunc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neque</a:t>
            </a:r>
            <a:r>
              <a:rPr lang="en-US" altLang="en-US" sz="1500" dirty="0"/>
              <a:t> vitae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facilisis</a:t>
            </a:r>
            <a:r>
              <a:rPr lang="en-US" altLang="en-US" sz="1500" dirty="0"/>
              <a:t>, non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 ante </a:t>
            </a:r>
            <a:r>
              <a:rPr lang="en-US" altLang="en-US" sz="1500" dirty="0" err="1"/>
              <a:t>sagittis</a:t>
            </a:r>
            <a:r>
              <a:rPr lang="en-US" altLang="en-US" sz="1500" dirty="0"/>
              <a:t>. Morbi </a:t>
            </a:r>
            <a:r>
              <a:rPr lang="en-US" altLang="en-US" sz="1500" dirty="0" err="1"/>
              <a:t>viverra</a:t>
            </a:r>
            <a:r>
              <a:rPr lang="en-US" altLang="en-US" sz="1500" dirty="0"/>
              <a:t> semper lorem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molestie</a:t>
            </a:r>
            <a:r>
              <a:rPr lang="en-US" altLang="en-US" sz="1500" dirty="0"/>
              <a:t>. Maecenas </a:t>
            </a:r>
            <a:r>
              <a:rPr lang="en-US" altLang="en-US" sz="1500" dirty="0" err="1"/>
              <a:t>tincidunt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est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efficitur</a:t>
            </a:r>
            <a:r>
              <a:rPr lang="en-US" altLang="en-US" sz="1500" dirty="0"/>
              <a:t> ligula </a:t>
            </a:r>
            <a:r>
              <a:rPr lang="en-US" altLang="en-US" sz="1500" dirty="0" err="1"/>
              <a:t>euismod</a:t>
            </a:r>
            <a:r>
              <a:rPr lang="en-US" altLang="en-US" sz="1500" dirty="0"/>
              <a:t>,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ornare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est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F889EC2-07B9-4E40-AED1-DD3258937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dirty="0"/>
              <a:t>My pretty chart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DA111D-1482-4C2E-8763-D298A9B6D59E}"/>
              </a:ext>
            </a:extLst>
          </p:cNvPr>
          <p:cNvGraphicFramePr/>
          <p:nvPr/>
        </p:nvGraphicFramePr>
        <p:xfrm>
          <a:off x="1680104" y="1539698"/>
          <a:ext cx="6720417" cy="448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D13825B2-0C70-43E6-91B0-79BDA4528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dirty="0"/>
              <a:t>Table</a:t>
            </a:r>
          </a:p>
        </p:txBody>
      </p:sp>
      <p:graphicFrame>
        <p:nvGraphicFramePr>
          <p:cNvPr id="6146" name="Group 2">
            <a:extLst>
              <a:ext uri="{FF2B5EF4-FFF2-40B4-BE49-F238E27FC236}">
                <a16:creationId xmlns:a16="http://schemas.microsoft.com/office/drawing/2014/main" id="{2CDE1E25-9D68-4E23-B6EA-43E6B66C1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48745"/>
              </p:ext>
            </p:extLst>
          </p:nvPr>
        </p:nvGraphicFramePr>
        <p:xfrm>
          <a:off x="503238" y="1800225"/>
          <a:ext cx="9074150" cy="4958722"/>
        </p:xfrm>
        <a:graphic>
          <a:graphicData uri="http://schemas.openxmlformats.org/drawingml/2006/table">
            <a:tbl>
              <a:tblPr/>
              <a:tblGrid>
                <a:gridCol w="1814512">
                  <a:extLst>
                    <a:ext uri="{9D8B030D-6E8A-4147-A177-3AD203B41FA5}">
                      <a16:colId xmlns:a16="http://schemas.microsoft.com/office/drawing/2014/main" val="775508255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74412514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851627569"/>
                    </a:ext>
                  </a:extLst>
                </a:gridCol>
                <a:gridCol w="1454149">
                  <a:extLst>
                    <a:ext uri="{9D8B030D-6E8A-4147-A177-3AD203B41FA5}">
                      <a16:colId xmlns:a16="http://schemas.microsoft.com/office/drawing/2014/main" val="1872591270"/>
                    </a:ext>
                  </a:extLst>
                </a:gridCol>
                <a:gridCol w="2174876">
                  <a:extLst>
                    <a:ext uri="{9D8B030D-6E8A-4147-A177-3AD203B41FA5}">
                      <a16:colId xmlns:a16="http://schemas.microsoft.com/office/drawing/2014/main" val="541594817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Column 1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2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3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4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Column 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46342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12.3%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Alabama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Mercedes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133650$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The Yellowhammer State, The Heart of Dixie, The Cotton State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9245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14.9%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California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Tesla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215370$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Golden State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034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37.12%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Utah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Dodge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300145$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Beehive State (official), The Mormon State, Deseret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816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4.05%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Washington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Toyota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190123$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The Evergreen State (unofficial)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40386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19.00%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Maine 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Ford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173654$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The Pine Tree State, Vacationland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8744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09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4E9ED0EB-9B9F-41B0-9F9F-97AD303E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Photo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175B88-1E37-490F-9CB4-70A11524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920875"/>
            <a:ext cx="7123113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roid Sans Fallback"/>
      </a:majorFont>
      <a:minorFont>
        <a:latin typeface="Arial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303</Words>
  <Application>Microsoft Office PowerPoint</Application>
  <PresentationFormat>Custom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Office Theme</vt:lpstr>
      <vt:lpstr>Office Theme</vt:lpstr>
      <vt:lpstr>Lorem ipsum</vt:lpstr>
      <vt:lpstr>My pretty chart</vt:lpstr>
      <vt:lpstr>Table</vt:lpstr>
      <vt:lpstr>Photo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subject/>
  <dc:creator/>
  <cp:keywords/>
  <dc:description/>
  <cp:lastModifiedBy>Valentin Kozikov</cp:lastModifiedBy>
  <cp:revision>6</cp:revision>
  <cp:lastPrinted>1601-01-01T00:00:00Z</cp:lastPrinted>
  <dcterms:created xsi:type="dcterms:W3CDTF">2017-08-10T19:58:16Z</dcterms:created>
  <dcterms:modified xsi:type="dcterms:W3CDTF">2022-05-16T02:48:26Z</dcterms:modified>
</cp:coreProperties>
</file>