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__16506329865550/_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84FD617-F274-4E0F-B634-A095D428A18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Автоматизация.Козиков Артём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2F9C926-8B6C-4090-91A3-26560E38338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4/30/2022 7:47:47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ашборд Яндекс.Дзен" id="2" name="slide2">
            <a:extLst>
              <a:ext uri="{FF2B5EF4-FFF2-40B4-BE49-F238E27FC236}">
                <a16:creationId xmlns:a16="http://schemas.microsoft.com/office/drawing/2014/main" id="{CC414681-974F-41BE-B368-45027641CB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5412"/>
            <a:ext cx="12192000" cy="464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2022-04-30T07:47:47Z</dcterms:created>
  <dcterms:modified xsi:type="dcterms:W3CDTF">2022-04-30T07:47:47Z</dcterms:modified>
</cp:coreProperties>
</file>