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50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2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6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41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32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8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4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4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3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3821-F51D-4F92-9613-21A3CEF98B6A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913A-6583-452A-80B2-1425B0BE2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70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433"/>
            <a:ext cx="5156200" cy="455929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-1"/>
            <a:ext cx="7357533" cy="473286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20968670">
            <a:off x="-321734" y="346504"/>
            <a:ext cx="949113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13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完全セルフ</a:t>
            </a:r>
            <a:endParaRPr lang="ja-JP" altLang="en-US" sz="13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56200" y="5012216"/>
            <a:ext cx="60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・吉祥寺駅から歩いて</a:t>
            </a:r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分！！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56201" y="5590814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3600" dirty="0" smtClean="0"/>
          </a:p>
          <a:p>
            <a:r>
              <a:rPr kumimoji="1" lang="ja-JP" altLang="en-US" sz="3600" dirty="0" smtClean="0"/>
              <a:t>・あなた好みのコーヒー</a:t>
            </a:r>
            <a:r>
              <a:rPr kumimoji="1" lang="ja-JP" altLang="en-US" sz="3600" smtClean="0"/>
              <a:t>を！！</a:t>
            </a:r>
            <a:endParaRPr kumimoji="1" lang="en-US" altLang="ja-JP" sz="36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67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　真輝</dc:creator>
  <cp:lastModifiedBy>小島　真輝</cp:lastModifiedBy>
  <cp:revision>4</cp:revision>
  <dcterms:created xsi:type="dcterms:W3CDTF">2015-12-02T00:59:19Z</dcterms:created>
  <dcterms:modified xsi:type="dcterms:W3CDTF">2015-12-02T01:26:12Z</dcterms:modified>
</cp:coreProperties>
</file>