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377DC07E-B10D-4716-BB3A-E6ADF52E5E3A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eki tsukioka" initials="mt" lastIdx="1" clrIdx="0">
    <p:extLst>
      <p:ext uri="{19B8F6BF-5375-455C-9EA6-DF929625EA0E}">
        <p15:presenceInfo xmlns:p15="http://schemas.microsoft.com/office/powerpoint/2012/main" userId="232c3668115843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3" autoAdjust="0"/>
  </p:normalViewPr>
  <p:slideViewPr>
    <p:cSldViewPr snapToGrid="0">
      <p:cViewPr varScale="1">
        <p:scale>
          <a:sx n="82" d="100"/>
          <a:sy n="82" d="100"/>
        </p:scale>
        <p:origin x="5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56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8T19:25:15.51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4C893-6633-48E1-993E-CB2454561A71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6544D-9923-495D-A13D-399874B68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613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7E813-6635-4687-9D50-2E14F4ECA84F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1498B-BF5F-4261-88FD-FDACD07EE9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9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1498B-BF5F-4261-88FD-FDACD07EE9A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51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075-33ED-4F71-94F8-B339256A3992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6B24-42DB-4129-86DB-D11A8C593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16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075-33ED-4F71-94F8-B339256A3992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6B24-42DB-4129-86DB-D11A8C593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36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075-33ED-4F71-94F8-B339256A3992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6B24-42DB-4129-86DB-D11A8C593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11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075-33ED-4F71-94F8-B339256A3992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6B24-42DB-4129-86DB-D11A8C593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28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075-33ED-4F71-94F8-B339256A3992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6B24-42DB-4129-86DB-D11A8C593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42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075-33ED-4F71-94F8-B339256A3992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6B24-42DB-4129-86DB-D11A8C593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16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075-33ED-4F71-94F8-B339256A3992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6B24-42DB-4129-86DB-D11A8C593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22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075-33ED-4F71-94F8-B339256A3992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6B24-42DB-4129-86DB-D11A8C593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38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075-33ED-4F71-94F8-B339256A3992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6B24-42DB-4129-86DB-D11A8C593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48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075-33ED-4F71-94F8-B339256A3992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6B24-42DB-4129-86DB-D11A8C593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075-33ED-4F71-94F8-B339256A3992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6B24-42DB-4129-86DB-D11A8C593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4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9075-33ED-4F71-94F8-B339256A3992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6B24-42DB-4129-86DB-D11A8C593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27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>
          <a:xfrm>
            <a:off x="821267" y="181390"/>
            <a:ext cx="4811861" cy="1325563"/>
          </a:xfrm>
        </p:spPr>
        <p:txBody>
          <a:bodyPr>
            <a:normAutofit/>
          </a:bodyPr>
          <a:lstStyle/>
          <a:p>
            <a:r>
              <a:rPr kumimoji="1" lang="ja-JP" altLang="en-US" sz="48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タクシーと</a:t>
            </a:r>
            <a:r>
              <a:rPr kumimoji="1" lang="en-US" altLang="ja-JP" sz="48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GPS</a:t>
            </a:r>
            <a:endParaRPr kumimoji="1" lang="ja-JP" altLang="en-US" sz="48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コンテンツ プレースホルダー 14"/>
          <p:cNvSpPr>
            <a:spLocks noGrp="1"/>
          </p:cNvSpPr>
          <p:nvPr>
            <p:ph sz="half" idx="1"/>
          </p:nvPr>
        </p:nvSpPr>
        <p:spPr>
          <a:xfrm>
            <a:off x="465666" y="1910292"/>
            <a:ext cx="5359400" cy="4351338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詳しい住所を電話で言わなくて済む</a:t>
            </a:r>
            <a:r>
              <a:rPr lang="ja-JP" altLang="en-US" sz="2400" dirty="0" smtClean="0"/>
              <a:t>！</a:t>
            </a:r>
            <a:endParaRPr kumimoji="1" lang="en-US" altLang="ja-JP" sz="2400" dirty="0" smtClean="0"/>
          </a:p>
        </p:txBody>
      </p:sp>
      <p:pic>
        <p:nvPicPr>
          <p:cNvPr id="18" name="コンテンツ プレースホルダー 1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13" y="2349485"/>
            <a:ext cx="1748685" cy="1872486"/>
          </a:xfrm>
        </p:spPr>
      </p:pic>
      <p:sp>
        <p:nvSpPr>
          <p:cNvPr id="17" name="テキスト ボックス 16"/>
          <p:cNvSpPr txBox="1"/>
          <p:nvPr/>
        </p:nvSpPr>
        <p:spPr>
          <a:xfrm>
            <a:off x="6019800" y="521005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もしも、タクシー会社とタクシー利用者が</a:t>
            </a:r>
            <a:r>
              <a:rPr kumimoji="1" lang="en-US" altLang="ja-JP" dirty="0" smtClean="0"/>
              <a:t>GPS</a:t>
            </a:r>
            <a:r>
              <a:rPr kumimoji="1" lang="ja-JP" altLang="en-US" dirty="0" smtClean="0"/>
              <a:t>を</a:t>
            </a:r>
            <a:r>
              <a:rPr lang="ja-JP" altLang="en-US" dirty="0" smtClean="0"/>
              <a:t>使ってお互いに位置が把握できたら</a:t>
            </a:r>
            <a:r>
              <a:rPr lang="en-US" altLang="ja-JP" dirty="0" smtClean="0"/>
              <a:t>…</a:t>
            </a:r>
            <a:endParaRPr kumimoji="1" lang="en-US" altLang="ja-JP" dirty="0" smtClean="0"/>
          </a:p>
        </p:txBody>
      </p:sp>
      <p:sp>
        <p:nvSpPr>
          <p:cNvPr id="19" name="円形吹き出し 18"/>
          <p:cNvSpPr/>
          <p:nvPr/>
        </p:nvSpPr>
        <p:spPr>
          <a:xfrm>
            <a:off x="3679455" y="4341952"/>
            <a:ext cx="2387600" cy="1430867"/>
          </a:xfrm>
          <a:prstGeom prst="wedgeEllipseCallout">
            <a:avLst>
              <a:gd name="adj1" fmla="val 16755"/>
              <a:gd name="adj2" fmla="val -4341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u="sng" dirty="0" smtClean="0">
                <a:solidFill>
                  <a:schemeClr val="tx1"/>
                </a:solidFill>
              </a:rPr>
              <a:t>GPS</a:t>
            </a:r>
            <a:r>
              <a:rPr kumimoji="1" lang="ja-JP" altLang="en-US" sz="2000" u="sng" dirty="0" smtClean="0">
                <a:solidFill>
                  <a:schemeClr val="tx1"/>
                </a:solidFill>
              </a:rPr>
              <a:t>で位置情報をキャッチ</a:t>
            </a:r>
            <a:endParaRPr kumimoji="1" lang="ja-JP" altLang="en-US" sz="2000" u="sng" dirty="0">
              <a:solidFill>
                <a:schemeClr val="tx1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37667"/>
            <a:ext cx="1659467" cy="1784304"/>
          </a:xfrm>
          <a:prstGeom prst="rect">
            <a:avLst/>
          </a:prstGeom>
        </p:spPr>
      </p:pic>
      <p:sp>
        <p:nvSpPr>
          <p:cNvPr id="23" name="下カーブ矢印 22"/>
          <p:cNvSpPr/>
          <p:nvPr/>
        </p:nvSpPr>
        <p:spPr>
          <a:xfrm rot="10800000">
            <a:off x="1773766" y="5892800"/>
            <a:ext cx="2743200" cy="842412"/>
          </a:xfrm>
          <a:prstGeom prst="curvedDownArrow">
            <a:avLst>
              <a:gd name="adj1" fmla="val 23212"/>
              <a:gd name="adj2" fmla="val 115029"/>
              <a:gd name="adj3" fmla="val 50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465666" y="4341952"/>
            <a:ext cx="2565401" cy="1430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u="sng" dirty="0" smtClean="0">
                <a:solidFill>
                  <a:schemeClr val="tx1"/>
                </a:solidFill>
              </a:rPr>
              <a:t>近くのタクシーに連絡し、向かってもらう</a:t>
            </a:r>
            <a:endParaRPr kumimoji="1" lang="ja-JP" altLang="en-US" u="sng" dirty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67055" y="1783292"/>
            <a:ext cx="5850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b="1" dirty="0" smtClean="0">
                <a:latin typeface="+mn-ea"/>
              </a:rPr>
              <a:t>外に出て長い間待たなくて済む！</a:t>
            </a:r>
            <a:endParaRPr kumimoji="1" lang="ja-JP" altLang="en-US" sz="2400" b="1" dirty="0">
              <a:latin typeface="+mn-ea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71" y="2437667"/>
            <a:ext cx="941195" cy="837975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54" y="3152855"/>
            <a:ext cx="2200945" cy="358235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35" y="4067580"/>
            <a:ext cx="808038" cy="711199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8856133" y="3329819"/>
            <a:ext cx="294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迎えに来てくれるタクシーの位置が簡単にわかる</a:t>
            </a:r>
            <a:endParaRPr kumimoji="1" lang="ja-JP" altLang="en-US" sz="2000" dirty="0"/>
          </a:p>
        </p:txBody>
      </p:sp>
      <p:sp>
        <p:nvSpPr>
          <p:cNvPr id="35" name="角丸四角形 34"/>
          <p:cNvSpPr/>
          <p:nvPr/>
        </p:nvSpPr>
        <p:spPr>
          <a:xfrm>
            <a:off x="8674399" y="3155661"/>
            <a:ext cx="3185628" cy="106631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8736519" y="4719512"/>
            <a:ext cx="3123508" cy="105330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到着時刻が予想しやすい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5124" y="2099304"/>
            <a:ext cx="1031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資金計画</a:t>
            </a:r>
            <a:endParaRPr kumimoji="1"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551249" y="2092644"/>
            <a:ext cx="1012271" cy="10292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74973" y="259585"/>
            <a:ext cx="795838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　位置情報が分かるから時間の無駄が減る。</a:t>
            </a:r>
            <a:endParaRPr kumimoji="1" lang="en-US" altLang="ja-JP" sz="2400" dirty="0" smtClean="0"/>
          </a:p>
          <a:p>
            <a:r>
              <a:rPr lang="ja-JP" altLang="en-US" dirty="0" smtClean="0"/>
              <a:t>　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sz="2800" dirty="0" smtClean="0"/>
              <a:t>　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　</a:t>
            </a:r>
            <a:r>
              <a:rPr kumimoji="1" lang="en-US" altLang="ja-JP" sz="2800" dirty="0" smtClean="0"/>
              <a:t>GPS</a:t>
            </a:r>
            <a:r>
              <a:rPr kumimoji="1" lang="ja-JP" altLang="en-US" sz="2800" dirty="0" smtClean="0"/>
              <a:t>端末費　</a:t>
            </a:r>
            <a:r>
              <a:rPr lang="ja-JP" altLang="en-US" sz="2800" dirty="0"/>
              <a:t>　</a:t>
            </a:r>
            <a:r>
              <a:rPr kumimoji="1" lang="ja-JP" altLang="en-US" sz="2800" dirty="0" smtClean="0"/>
              <a:t>☞　３５０万円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　アプリ製作費　☞　１５０万円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endParaRPr lang="en-US" altLang="ja-JP" sz="2800" dirty="0" smtClean="0"/>
          </a:p>
          <a:p>
            <a:endParaRPr lang="en-US" altLang="ja-JP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　１０００円はステッカー </a:t>
            </a:r>
            <a:r>
              <a:rPr lang="en-US" altLang="ja-JP" sz="2800" dirty="0" smtClean="0"/>
              <a:t>or </a:t>
            </a:r>
            <a:r>
              <a:rPr lang="ja-JP" altLang="en-US" sz="2800" dirty="0" smtClean="0"/>
              <a:t>５％</a:t>
            </a:r>
            <a:r>
              <a:rPr lang="en-US" altLang="ja-JP" sz="2800" dirty="0" smtClean="0"/>
              <a:t>OFF</a:t>
            </a:r>
          </a:p>
          <a:p>
            <a:r>
              <a:rPr lang="ja-JP" altLang="en-US" sz="2800" dirty="0" smtClean="0"/>
              <a:t>　３０００円は１０％</a:t>
            </a:r>
            <a:r>
              <a:rPr lang="en-US" altLang="ja-JP" sz="2800" dirty="0" smtClean="0"/>
              <a:t>OFF</a:t>
            </a:r>
          </a:p>
          <a:p>
            <a:r>
              <a:rPr lang="ja-JP" altLang="en-US" sz="2800" dirty="0" smtClean="0"/>
              <a:t>　５０００円は２０ｋｍ無料券</a:t>
            </a:r>
            <a:endParaRPr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　　　　　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551249" y="3939021"/>
            <a:ext cx="1012272" cy="10253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特典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82570" y="287071"/>
            <a:ext cx="980950" cy="107507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目的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5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73</Words>
  <Application>Microsoft Office PowerPoint</Application>
  <PresentationFormat>ワイド画面</PresentationFormat>
  <Paragraphs>27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HG丸ｺﾞｼｯｸM-PRO</vt:lpstr>
      <vt:lpstr>ＭＳ Ｐゴシック</vt:lpstr>
      <vt:lpstr>Arial</vt:lpstr>
      <vt:lpstr>Calibri</vt:lpstr>
      <vt:lpstr>Calibri Light</vt:lpstr>
      <vt:lpstr>Office テーマ</vt:lpstr>
      <vt:lpstr>タクシーとGPS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タクシーとGPS</dc:title>
  <dc:creator>miteki tsukioka</dc:creator>
  <cp:lastModifiedBy>Owner</cp:lastModifiedBy>
  <cp:revision>16</cp:revision>
  <dcterms:created xsi:type="dcterms:W3CDTF">2015-12-18T10:22:22Z</dcterms:created>
  <dcterms:modified xsi:type="dcterms:W3CDTF">2016-01-13T00:18:48Z</dcterms:modified>
</cp:coreProperties>
</file>