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7" r:id="rId7"/>
    <p:sldId id="277" r:id="rId8"/>
    <p:sldId id="27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				Team Atlanta:</a:t>
            </a:r>
          </a:p>
          <a:p>
            <a:r>
              <a:rPr lang="en-US" dirty="0"/>
              <a:t> Joseph Kozlowski, Michael Emmons, John Leverette, Samuel Knapp, Ernest Davis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50A81-2C67-4B07-A43B-69B4658D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335481"/>
            <a:ext cx="86105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			</a:t>
            </a:r>
            <a:r>
              <a:rPr lang="en-US" sz="7200" dirty="0"/>
              <a:t>Concept</a:t>
            </a:r>
            <a:endParaRPr sz="7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or join video gaming tournaments!</a:t>
            </a:r>
            <a:endParaRPr sz="2400" dirty="0"/>
          </a:p>
          <a:p>
            <a:r>
              <a:rPr lang="en-US" sz="2400" dirty="0"/>
              <a:t>Watch any tournament LIVE with the views of EVERY competitor involved!</a:t>
            </a:r>
          </a:p>
          <a:p>
            <a:r>
              <a:rPr lang="en-US" sz="2400" dirty="0"/>
              <a:t>Chat with your friends as you watch all the live action!</a:t>
            </a:r>
          </a:p>
          <a:p>
            <a:r>
              <a:rPr lang="en-US" sz="2400" dirty="0"/>
              <a:t>NFL </a:t>
            </a:r>
            <a:r>
              <a:rPr lang="en-US" sz="2400" dirty="0" err="1"/>
              <a:t>RedZone</a:t>
            </a:r>
            <a:r>
              <a:rPr lang="en-US" sz="2400" dirty="0"/>
              <a:t>? Twitch? Eat your heart out! We provide every angle and YOU decide what’s the most important thing to watch!</a:t>
            </a:r>
          </a:p>
          <a:p>
            <a:r>
              <a:rPr lang="en-US" sz="2400" dirty="0"/>
              <a:t>Why let other sites dictate what YOU want to watch.  You pick the view to </a:t>
            </a:r>
            <a:r>
              <a:rPr lang="en-US" sz="2400" dirty="0" err="1"/>
              <a:t>fullscreen</a:t>
            </a:r>
            <a:r>
              <a:rPr lang="en-US" sz="2400" dirty="0"/>
              <a:t>. Or watch them all at the same time!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		Technology</a:t>
            </a:r>
            <a:endParaRPr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296400" cy="4270375"/>
          </a:xfrm>
        </p:spPr>
        <p:txBody>
          <a:bodyPr>
            <a:normAutofit/>
          </a:bodyPr>
          <a:lstStyle/>
          <a:p>
            <a:r>
              <a:rPr lang="en-US" sz="4000" dirty="0"/>
              <a:t>Things we HAVE USED:  Handlebars, Express, Method-Override,  MySQL,  </a:t>
            </a:r>
            <a:r>
              <a:rPr lang="en-US" sz="4000" dirty="0" err="1"/>
              <a:t>Sequelize</a:t>
            </a:r>
            <a:r>
              <a:rPr lang="en-US" sz="4000" dirty="0"/>
              <a:t>.</a:t>
            </a:r>
          </a:p>
          <a:p>
            <a:r>
              <a:rPr lang="en-US" sz="4000" dirty="0"/>
              <a:t>Hey, here’s some different stuff: Facebook LIVE,  X Split Broadcaster, Passport JS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0262-33CC-4BB9-9799-B6A42C0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37D3-35E6-4967-8FCE-BB6A61A12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8800" dirty="0"/>
              <a:t>Woot!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7D55-E2F9-415B-BB39-982DB4EB5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Woot!</a:t>
            </a:r>
          </a:p>
        </p:txBody>
      </p:sp>
    </p:spTree>
    <p:extLst>
      <p:ext uri="{BB962C8B-B14F-4D97-AF65-F5344CB8AC3E}">
        <p14:creationId xmlns:p14="http://schemas.microsoft.com/office/powerpoint/2010/main" val="15730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Future Conceptual Additions</a:t>
            </a:r>
            <a:endParaRPr sz="7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the Giant-Bomb API, causing the user to stay updated with all news and updates of their favorite video games.</a:t>
            </a:r>
          </a:p>
          <a:p>
            <a:r>
              <a:rPr lang="en-US" sz="2400" dirty="0"/>
              <a:t>The ability to search, price, and view gameplay of video games. Making the site a MUST for researching and helping decide which way to go with ANY new video game purchase.</a:t>
            </a:r>
          </a:p>
          <a:p>
            <a:r>
              <a:rPr lang="en-US" sz="2400" dirty="0"/>
              <a:t>The ability to save all tournament gameplay videos, creating an On-Demand service for any user or casual </a:t>
            </a:r>
            <a:r>
              <a:rPr lang="en-US" sz="2400" dirty="0" err="1"/>
              <a:t>peruser</a:t>
            </a:r>
            <a:r>
              <a:rPr lang="en-US" sz="2400" dirty="0"/>
              <a:t> of the site.</a:t>
            </a:r>
          </a:p>
          <a:p>
            <a:r>
              <a:rPr lang="en-US" sz="2400" dirty="0"/>
              <a:t>Migrating the entire site over to a Facebook style format, creating the first true video gaming social network!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7435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You’ve got questions?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We’ve got answers!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551</TotalTime>
  <Words>233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 </vt:lpstr>
      <vt:lpstr>   Concept</vt:lpstr>
      <vt:lpstr>  Technology</vt:lpstr>
      <vt:lpstr>Demo time!</vt:lpstr>
      <vt:lpstr>Future Conceptual Additions</vt:lpstr>
      <vt:lpstr>You’ve got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 Tag</dc:title>
  <dc:creator>Amber Kozlowski</dc:creator>
  <cp:lastModifiedBy>Amber Kozlowski</cp:lastModifiedBy>
  <cp:revision>9</cp:revision>
  <dcterms:created xsi:type="dcterms:W3CDTF">2017-06-17T01:44:43Z</dcterms:created>
  <dcterms:modified xsi:type="dcterms:W3CDTF">2017-06-17T11:19:54Z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