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l-S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l-S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29eb6ce6_2_8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529eb6ce6_2_85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529eb6ce6_2_85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c7ab438b_0_19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c7ab438b_0_19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9c7ab438b_0_19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44a5e853_2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44a5e853_2_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ad44a5e853_2_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29eb6ce6_2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29eb6ce6_2_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529eb6ce6_2_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515c86cb_1_1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c515c86cb_1_1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c515c86cb_1_1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515c86cb_1_1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515c86cb_1_1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c515c86cb_1_1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515c86cb_1_19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515c86cb_1_19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c515c86cb_1_19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c7ab438b_0_1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c7ab438b_0_1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9c7ab438b_0_1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4021b813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4021b813_0_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94021b813_0_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a26dda65_0_2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a26dda65_0_2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6a26dda65_0_2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ni diapozitiv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slik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navpično besedilo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179637" y="-381000"/>
            <a:ext cx="4784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pični naslov in besedil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sebina - Slo">
  <p:cSld name="Vsebina - S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8725" y="939800"/>
            <a:ext cx="7955838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8725" y="1897063"/>
            <a:ext cx="7955838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08013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vsebina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ava odseka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e vsebini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rjava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o naslov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e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vsebin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241425" y="5611813"/>
            <a:ext cx="1319213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sl-SI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14.5.</a:t>
            </a:r>
            <a:r>
              <a:rPr lang="sl-SI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3991793" y="2836632"/>
            <a:ext cx="5152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3100">
                <a:solidFill>
                  <a:schemeClr val="lt2"/>
                </a:solidFill>
              </a:rPr>
              <a:t>Testing BME680 sensor for air quality</a:t>
            </a:r>
            <a:br>
              <a:rPr b="0" i="0" lang="sl-SI" sz="3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l-SI" sz="3400">
                <a:solidFill>
                  <a:schemeClr val="lt2"/>
                </a:solidFill>
              </a:rPr>
              <a:t>s</a:t>
            </a:r>
            <a:r>
              <a:rPr b="1" lang="sl-SI" sz="2400">
                <a:solidFill>
                  <a:schemeClr val="lt2"/>
                </a:solidFill>
              </a:rPr>
              <a:t>eminar work</a:t>
            </a: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sl-SI" sz="2000">
                <a:solidFill>
                  <a:schemeClr val="lt2"/>
                </a:solidFill>
              </a:rPr>
              <a:t>uthors: 	Metodija Bucevski, </a:t>
            </a:r>
            <a:br>
              <a:rPr lang="sl-SI" sz="2000">
                <a:solidFill>
                  <a:schemeClr val="lt2"/>
                </a:solidFill>
              </a:rPr>
            </a:br>
            <a:r>
              <a:rPr lang="sl-SI" sz="2000">
                <a:solidFill>
                  <a:schemeClr val="lt2"/>
                </a:solidFill>
              </a:rPr>
              <a:t>			</a:t>
            </a:r>
            <a: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Jernej Koželj</a:t>
            </a:r>
            <a:r>
              <a:rPr lang="sl-SI" sz="2000">
                <a:solidFill>
                  <a:schemeClr val="lt2"/>
                </a:solidFill>
              </a:rPr>
              <a:t>		</a:t>
            </a:r>
            <a:endParaRPr sz="2000">
              <a:solidFill>
                <a:schemeClr val="lt2"/>
              </a:solidFill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20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Conclusions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Problems with Eclipse...,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BME680 makes a good air quality indicator for home use,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We should make more effort to regularly check the AQI indoors.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sl-SI"/>
              <a:t>	Thank you for your time.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BME680 is an environmental digital sensor.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Great for indoor air quality control.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Temperature, humidity, air pressure and gases.</a:t>
            </a:r>
            <a:endParaRPr sz="23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5" y="4125725"/>
            <a:ext cx="3288576" cy="18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BME680 Gas sensor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Can detect VOCs in the air.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VOC (Volatile organic compounds).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Gives qualitative idea of VOCs in the air.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250" y="3429475"/>
            <a:ext cx="3933299" cy="27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Air Quality Index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897063"/>
            <a:ext cx="73914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Result interpretation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881250"/>
            <a:ext cx="7818124" cy="45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Possible improvements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sl-SI" sz="2300"/>
              <a:t>Assume relevant data to be 24h (sufficient 20 min.) after starting the measuring.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 sz="23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sl-SI" sz="2300"/>
              <a:t>Gas baseline: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 sz="23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sl-SI" sz="2300"/>
              <a:t>Longer time period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 sz="23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sl-SI" sz="2300"/>
              <a:t>Specific room conditions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 sz="23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sl-SI" sz="2300"/>
              <a:t>Shifting baseline to a new level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 sz="23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sl-SI" sz="2300"/>
              <a:t>Smoothing short spikes in readings.</a:t>
            </a:r>
            <a:endParaRPr sz="23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Experiments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Testing the sensor for air quality.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Using the I2C protocol for communication.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Using Wi-Fi communication for data transfer to MQTT broker.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Lighting the LED if air quality above/below threshold.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Experiments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Tested the sensor in three different rooms.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Living room had the highest AQI.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Office had pretty good AQI, slightly better than living room and a bit worse than bedroom.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br>
              <a:rPr lang="sl-SI"/>
            </a:br>
            <a:br>
              <a:rPr lang="sl-SI"/>
            </a:br>
            <a:br>
              <a:rPr lang="sl-SI"/>
            </a:b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3812"/>
            <a:ext cx="4350689" cy="32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750" y="3593800"/>
            <a:ext cx="4350675" cy="32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Experiments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Bedroom was the best because of ventilation.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In the last picture we gently blew on the sensor, so that is the spike.</a:t>
            </a:r>
            <a:br>
              <a:rPr lang="sl-SI"/>
            </a:br>
            <a:br>
              <a:rPr lang="sl-SI"/>
            </a:b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75" y="3593783"/>
            <a:ext cx="4350700" cy="326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3593812"/>
            <a:ext cx="4350641" cy="32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-1profesor">
  <a:themeElements>
    <a:clrScheme name="FRIbarve">
      <a:dk1>
        <a:srgbClr val="000000"/>
      </a:dk1>
      <a:lt1>
        <a:srgbClr val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