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61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6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4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32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5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9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0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13E3-7873-4055-8817-63C798832025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033B-3842-46D9-8F67-A171534EC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54">
              <a:srgbClr val="EDE8DC"/>
            </a:gs>
            <a:gs pos="0">
              <a:schemeClr val="tx1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D264C-937C-43DB-99A8-5D4C57E36268}"/>
              </a:ext>
            </a:extLst>
          </p:cNvPr>
          <p:cNvSpPr txBox="1"/>
          <p:nvPr/>
        </p:nvSpPr>
        <p:spPr>
          <a:xfrm>
            <a:off x="829235" y="403413"/>
            <a:ext cx="1053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2"/>
                </a:solidFill>
              </a:rPr>
              <a:t>Лицей академии Яндекса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16498-72CD-4821-BBDF-175C018A6F43}"/>
              </a:ext>
            </a:extLst>
          </p:cNvPr>
          <p:cNvSpPr txBox="1"/>
          <p:nvPr/>
        </p:nvSpPr>
        <p:spPr>
          <a:xfrm>
            <a:off x="712693" y="2610509"/>
            <a:ext cx="10766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Проект по</a:t>
            </a:r>
            <a:r>
              <a:rPr lang="en-US" sz="2800" dirty="0">
                <a:solidFill>
                  <a:schemeClr val="tx2"/>
                </a:solidFill>
              </a:rPr>
              <a:t> WEB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Навыки для Яндекс Алисы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«Эпоха возрождения»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CF01B-08B1-4616-96BA-544FDE6B3BC4}"/>
              </a:ext>
            </a:extLst>
          </p:cNvPr>
          <p:cNvSpPr txBox="1"/>
          <p:nvPr/>
        </p:nvSpPr>
        <p:spPr>
          <a:xfrm>
            <a:off x="8633011" y="4975412"/>
            <a:ext cx="311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2"/>
                </a:solidFill>
              </a:rPr>
              <a:t>Выполнили:</a:t>
            </a:r>
          </a:p>
          <a:p>
            <a:pPr algn="r"/>
            <a:r>
              <a:rPr lang="ru-RU" dirty="0">
                <a:solidFill>
                  <a:schemeClr val="tx2"/>
                </a:solidFill>
              </a:rPr>
              <a:t>Козловская Ольга и Кузнецова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4891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54">
              <a:srgbClr val="EDE8DC"/>
            </a:gs>
            <a:gs pos="0">
              <a:schemeClr val="tx1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36CC84-55CF-4C5E-90E6-FA2497CC5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33684" b="33802"/>
          <a:stretch/>
        </p:blipFill>
        <p:spPr bwMode="auto">
          <a:xfrm>
            <a:off x="2667000" y="3238399"/>
            <a:ext cx="9040492" cy="29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E8BEF-25FB-4D6A-9FF7-F9D0193515C7}"/>
              </a:ext>
            </a:extLst>
          </p:cNvPr>
          <p:cNvSpPr txBox="1"/>
          <p:nvPr/>
        </p:nvSpPr>
        <p:spPr>
          <a:xfrm>
            <a:off x="646874" y="439487"/>
            <a:ext cx="5336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Навыки:</a:t>
            </a:r>
          </a:p>
          <a:p>
            <a:pPr marL="342900" indent="-342900">
              <a:buAutoNum type="arabicParenR"/>
            </a:pPr>
            <a:r>
              <a:rPr lang="ru-RU" sz="2800" dirty="0">
                <a:solidFill>
                  <a:schemeClr val="tx2"/>
                </a:solidFill>
              </a:rPr>
              <a:t>Мини-игра «Угадай картину»</a:t>
            </a:r>
          </a:p>
          <a:p>
            <a:pPr marL="342900" indent="-342900">
              <a:buAutoNum type="arabicParenR"/>
            </a:pPr>
            <a:r>
              <a:rPr lang="ru-RU" sz="2800" dirty="0">
                <a:solidFill>
                  <a:schemeClr val="tx2"/>
                </a:solidFill>
              </a:rPr>
              <a:t>Случайный факт о художнике</a:t>
            </a:r>
          </a:p>
          <a:p>
            <a:pPr marL="342900" indent="-342900">
              <a:buAutoNum type="arabicParenR"/>
            </a:pPr>
            <a:r>
              <a:rPr lang="ru-RU" sz="2800" dirty="0">
                <a:solidFill>
                  <a:schemeClr val="tx2"/>
                </a:solidFill>
              </a:rPr>
              <a:t>Где находится картина?</a:t>
            </a:r>
          </a:p>
          <a:p>
            <a:pPr marL="342900" indent="-342900">
              <a:buAutoNum type="arabicParenR"/>
            </a:pPr>
            <a:r>
              <a:rPr lang="ru-RU" sz="2800" dirty="0">
                <a:solidFill>
                  <a:schemeClr val="tx2"/>
                </a:solidFill>
              </a:rPr>
              <a:t>Что такое эпоха возрождения?</a:t>
            </a:r>
          </a:p>
        </p:txBody>
      </p:sp>
    </p:spTree>
    <p:extLst>
      <p:ext uri="{BB962C8B-B14F-4D97-AF65-F5344CB8AC3E}">
        <p14:creationId xmlns:p14="http://schemas.microsoft.com/office/powerpoint/2010/main" val="4744419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B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82D5E-FAFF-4FC9-B0B8-34EAC93568C5}"/>
              </a:ext>
            </a:extLst>
          </p:cNvPr>
          <p:cNvSpPr txBox="1"/>
          <p:nvPr/>
        </p:nvSpPr>
        <p:spPr>
          <a:xfrm>
            <a:off x="2311697" y="641720"/>
            <a:ext cx="8971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Можно попросить факт из биографии художника. </a:t>
            </a:r>
          </a:p>
          <a:p>
            <a:pPr algn="just"/>
            <a:r>
              <a:rPr lang="ru-RU" sz="2400" dirty="0">
                <a:solidFill>
                  <a:schemeClr val="tx2"/>
                </a:solidFill>
              </a:rPr>
              <a:t>Пример запроса: “Факт о Сандро Боттичелли”.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A3C33317-C703-4D23-BF21-B5E52BE78A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761747" cy="67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B25288-8944-424D-96C3-E48858AC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6" t="21287" r="34946"/>
          <a:stretch/>
        </p:blipFill>
        <p:spPr>
          <a:xfrm>
            <a:off x="1701799" y="1797012"/>
            <a:ext cx="8788401" cy="45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6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54">
              <a:srgbClr val="EDE8DC"/>
            </a:gs>
            <a:gs pos="0">
              <a:schemeClr val="tx1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1D1DF8-C55B-48B4-A8D8-C1FA8F79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0" r="50217" b="12984"/>
          <a:stretch/>
        </p:blipFill>
        <p:spPr>
          <a:xfrm>
            <a:off x="2598553" y="2520463"/>
            <a:ext cx="6903453" cy="3963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E0DEC1-53C7-40C2-B1BE-7D8829A3B563}"/>
              </a:ext>
            </a:extLst>
          </p:cNvPr>
          <p:cNvSpPr txBox="1"/>
          <p:nvPr/>
        </p:nvSpPr>
        <p:spPr>
          <a:xfrm>
            <a:off x="396240" y="416560"/>
            <a:ext cx="11308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2. Мини-игра "Угадай название картины", Алиса присылает изображение картины, пользователь должен отгадать ее. Если пользователь не угадывает картину с первой попытки, ему выводится небольшая подсказка. Всего у пользователя 2 попытки. Если картина не угадана с первой попытки, Алиса сообщает, что ответ не верен и пишет название картины.</a:t>
            </a:r>
          </a:p>
        </p:txBody>
      </p:sp>
    </p:spTree>
    <p:extLst>
      <p:ext uri="{BB962C8B-B14F-4D97-AF65-F5344CB8AC3E}">
        <p14:creationId xmlns:p14="http://schemas.microsoft.com/office/powerpoint/2010/main" val="38488279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54">
              <a:srgbClr val="EDE8DC"/>
            </a:gs>
            <a:gs pos="0">
              <a:schemeClr val="tx1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97113-6FF0-453D-97D5-07BAA1D547DC}"/>
              </a:ext>
            </a:extLst>
          </p:cNvPr>
          <p:cNvSpPr txBox="1"/>
          <p:nvPr/>
        </p:nvSpPr>
        <p:spPr>
          <a:xfrm>
            <a:off x="537410" y="416367"/>
            <a:ext cx="111171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/>
                </a:solidFill>
              </a:rPr>
              <a:t>3. Где находится картина? Алиса пишет адрес и название музея/галереи, в которой находится картина.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1FBB6D-DCD2-4055-979D-213CE6A7C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" r="22211"/>
          <a:stretch/>
        </p:blipFill>
        <p:spPr>
          <a:xfrm>
            <a:off x="2254984" y="1613849"/>
            <a:ext cx="7286325" cy="46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5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2F277-7EEC-4C9F-AAD6-862627D9C84B}"/>
              </a:ext>
            </a:extLst>
          </p:cNvPr>
          <p:cNvSpPr txBox="1"/>
          <p:nvPr/>
        </p:nvSpPr>
        <p:spPr>
          <a:xfrm>
            <a:off x="401054" y="544977"/>
            <a:ext cx="114701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/>
                </a:solidFill>
              </a:rPr>
              <a:t>4. Что такое эпоха возрождения? Навык описывает понятие эпохи возрождения и описывает ее особенности.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0F5E3E-E8CC-4DD9-9D96-067CEA145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t="5893" r="21106"/>
          <a:stretch/>
        </p:blipFill>
        <p:spPr>
          <a:xfrm>
            <a:off x="401054" y="2020447"/>
            <a:ext cx="6994357" cy="420890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309F542-8048-47A6-A197-F77A79AF5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1" r="51919"/>
          <a:stretch/>
        </p:blipFill>
        <p:spPr bwMode="auto">
          <a:xfrm>
            <a:off x="7940842" y="2152239"/>
            <a:ext cx="3593430" cy="39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017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54">
              <a:srgbClr val="EDE8DC"/>
            </a:gs>
            <a:gs pos="0">
              <a:schemeClr val="tx1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C92D4091-2C25-4845-A546-0EA7A3EE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24729"/>
              </p:ext>
            </p:extLst>
          </p:nvPr>
        </p:nvGraphicFramePr>
        <p:xfrm>
          <a:off x="1981200" y="719666"/>
          <a:ext cx="8178800" cy="503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30">
                  <a:extLst>
                    <a:ext uri="{9D8B030D-6E8A-4147-A177-3AD203B41FA5}">
                      <a16:colId xmlns:a16="http://schemas.microsoft.com/office/drawing/2014/main" val="3158758780"/>
                    </a:ext>
                  </a:extLst>
                </a:gridCol>
                <a:gridCol w="5226070">
                  <a:extLst>
                    <a:ext uri="{9D8B030D-6E8A-4147-A177-3AD203B41FA5}">
                      <a16:colId xmlns:a16="http://schemas.microsoft.com/office/drawing/2014/main" val="211313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</a:rPr>
                        <a:t>requirements.txt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5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</a:rPr>
                        <a:t>ORM-</a:t>
                      </a: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модели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работа с контекстом пользователя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использование файлов навыком: картинки, музыка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7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использование стороннего 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3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Хранение данных (</a:t>
                      </a:r>
                      <a:r>
                        <a:rPr lang="ru-RU" sz="1800" b="1" dirty="0" err="1">
                          <a:solidFill>
                            <a:schemeClr val="tx2"/>
                          </a:solidFill>
                          <a:effectLst/>
                        </a:rPr>
                        <a:t>txt</a:t>
                      </a: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ru-RU" sz="1800" b="1" dirty="0" err="1">
                          <a:solidFill>
                            <a:schemeClr val="tx2"/>
                          </a:solidFill>
                          <a:effectLst/>
                        </a:rPr>
                        <a:t>csv</a:t>
                      </a: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 или БД)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0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Хостинг </a:t>
                      </a: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</a:rPr>
                        <a:t>Pythonanywhere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4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8584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Другая 4">
      <a:dk1>
        <a:srgbClr val="EEDDBC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189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Кузнецова</dc:creator>
  <cp:lastModifiedBy>Полина Кузнецова</cp:lastModifiedBy>
  <cp:revision>9</cp:revision>
  <dcterms:created xsi:type="dcterms:W3CDTF">2022-04-23T10:54:52Z</dcterms:created>
  <dcterms:modified xsi:type="dcterms:W3CDTF">2022-04-30T12:50:32Z</dcterms:modified>
</cp:coreProperties>
</file>