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5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59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2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05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9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3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1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A829-3E36-4907-938B-7EC5399ECBA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8DAA5-82C7-40D0-B4DA-CA60DBF70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9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66012" y="334337"/>
            <a:ext cx="10546773" cy="396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Лицей Академии Яндекса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58310" y="1876493"/>
            <a:ext cx="9875380" cy="4054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ru-RU" sz="3900" dirty="0"/>
              <a:t>Проект по </a:t>
            </a:r>
            <a:r>
              <a:rPr lang="en-US" sz="3900" dirty="0" err="1"/>
              <a:t>PyGame</a:t>
            </a:r>
            <a:endParaRPr lang="ru-RU" sz="3900" dirty="0"/>
          </a:p>
          <a:p>
            <a:r>
              <a:rPr lang="ru-RU" dirty="0"/>
              <a:t>Игра «Приключения Бобы»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sz="1600" dirty="0"/>
              <a:t>                                                                                                                                                    </a:t>
            </a:r>
            <a:r>
              <a:rPr lang="ru-RU" sz="1800" dirty="0"/>
              <a:t>Козловская Ольга Алексеевна(</a:t>
            </a:r>
            <a:r>
              <a:rPr lang="en-US" sz="1800" dirty="0"/>
              <a:t>team leader</a:t>
            </a:r>
            <a:r>
              <a:rPr lang="ru-RU" sz="1800" dirty="0"/>
              <a:t>) и Кузнецова Полина Андреевна</a:t>
            </a:r>
          </a:p>
        </p:txBody>
      </p:sp>
    </p:spTree>
    <p:extLst>
      <p:ext uri="{BB962C8B-B14F-4D97-AF65-F5344CB8AC3E}">
        <p14:creationId xmlns:p14="http://schemas.microsoft.com/office/powerpoint/2010/main" val="10943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2346" y="167575"/>
            <a:ext cx="8424454" cy="614816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Описание:</a:t>
            </a:r>
            <a:br>
              <a:rPr lang="ru-RU" sz="2800" dirty="0"/>
            </a:br>
            <a:br>
              <a:rPr lang="ru-RU" sz="1800" dirty="0"/>
            </a:br>
            <a:r>
              <a:rPr lang="ru-RU" sz="1800" dirty="0"/>
              <a:t>Аркадная игра, в которой пользователь должен, управляя персонажем, собирать деньги и сражаться с мобами.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Цель игрока – пройти уровень с наибольшим количеством очков.</a:t>
            </a:r>
            <a:br>
              <a:rPr lang="ru-RU" sz="1800" dirty="0"/>
            </a:br>
            <a:br>
              <a:rPr lang="ru-RU" sz="1800" dirty="0"/>
            </a:b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Правила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ru-RU" sz="1800" dirty="0"/>
            </a:br>
            <a:r>
              <a:rPr lang="ru-RU" sz="1800" dirty="0">
                <a:solidFill>
                  <a:schemeClr val="accent2">
                    <a:lumMod val="75000"/>
                  </a:schemeClr>
                </a:solidFill>
              </a:rPr>
              <a:t>Для того, чтобы пройти уровень и перейти на следующий нужно дойти до флага в конце. Всего есть 3 уровня. На протяжении игры идёт подсчёт очков.</a:t>
            </a:r>
            <a:br>
              <a:rPr lang="ru-RU" sz="1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800" dirty="0">
                <a:solidFill>
                  <a:schemeClr val="accent2">
                    <a:lumMod val="75000"/>
                  </a:schemeClr>
                </a:solidFill>
              </a:rPr>
              <a:t>После прохождения 3-х уровней показывается общий счёт за все уровни. Очки начисляются за: количество оставшихся жизней после прохождения уровня, умноженное на 5, а так же по одному очку даётся за каждый собранный цветок и каждый удар по птице.</a:t>
            </a:r>
            <a:br>
              <a:rPr lang="ru-RU" sz="1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1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800" dirty="0">
                <a:solidFill>
                  <a:schemeClr val="accent2">
                    <a:lumMod val="75000"/>
                  </a:schemeClr>
                </a:solidFill>
              </a:rPr>
              <a:t>Для движения необходимо нажимать стрелки вправо и влево, для прыжка нажимать стрелку вверх. Для того, чтобы сражаться с птицами нужно зажать пробел. За одно касание птица отнимает по 1 жизни у игрока. Если персонаж упадёт в лаву, он погибнет.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5629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B972B-8DDE-4FCC-8526-1704A95FB9F5}"/>
              </a:ext>
            </a:extLst>
          </p:cNvPr>
          <p:cNvSpPr txBox="1"/>
          <p:nvPr/>
        </p:nvSpPr>
        <p:spPr>
          <a:xfrm>
            <a:off x="620487" y="218497"/>
            <a:ext cx="610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Уровни хранятся в </a:t>
            </a:r>
            <a:r>
              <a:rPr lang="en-US" sz="3200" dirty="0"/>
              <a:t>txt </a:t>
            </a:r>
            <a:r>
              <a:rPr lang="ru-RU" sz="3200" dirty="0"/>
              <a:t>файле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2E0FB-74D8-417F-845E-CEC7B74CD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741713"/>
            <a:ext cx="9049395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810F8-B54C-4C99-BE3B-28E95323C444}"/>
              </a:ext>
            </a:extLst>
          </p:cNvPr>
          <p:cNvSpPr txBox="1"/>
          <p:nvPr/>
        </p:nvSpPr>
        <p:spPr>
          <a:xfrm>
            <a:off x="538843" y="468477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игре присутствует стартовое окно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A10D7-4AB3-4A1A-9C65-8EDABEA1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3" y="1174978"/>
            <a:ext cx="8158965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9D993-B114-420D-80B8-2AB181069947}"/>
              </a:ext>
            </a:extLst>
          </p:cNvPr>
          <p:cNvSpPr txBox="1"/>
          <p:nvPr/>
        </p:nvSpPr>
        <p:spPr>
          <a:xfrm>
            <a:off x="604158" y="440872"/>
            <a:ext cx="4767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Уровни состоят из блоков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F67CE-D383-4FFA-A300-2EFA8B25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" y="1061357"/>
            <a:ext cx="8610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11DF3C-7D9F-41FD-A80C-64D6C1FA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1" y="1571624"/>
            <a:ext cx="7586663" cy="44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090D5-47EE-45E6-8AC3-382E92574BE9}"/>
              </a:ext>
            </a:extLst>
          </p:cNvPr>
          <p:cNvSpPr txBox="1"/>
          <p:nvPr/>
        </p:nvSpPr>
        <p:spPr>
          <a:xfrm>
            <a:off x="593951" y="450597"/>
            <a:ext cx="610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конце игры показывается финальное окно с количеством набранных очков</a:t>
            </a:r>
          </a:p>
        </p:txBody>
      </p:sp>
    </p:spTree>
    <p:extLst>
      <p:ext uri="{BB962C8B-B14F-4D97-AF65-F5344CB8AC3E}">
        <p14:creationId xmlns:p14="http://schemas.microsoft.com/office/powerpoint/2010/main" val="236378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DD902-8F92-4E24-BEBC-5DBF8F69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982F3D0-6EBA-4357-BB46-20F958D85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030052"/>
              </p:ext>
            </p:extLst>
          </p:nvPr>
        </p:nvGraphicFramePr>
        <p:xfrm>
          <a:off x="677333" y="1485900"/>
          <a:ext cx="8793237" cy="46209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171389">
                  <a:extLst>
                    <a:ext uri="{9D8B030D-6E8A-4147-A177-3AD203B41FA5}">
                      <a16:colId xmlns:a16="http://schemas.microsoft.com/office/drawing/2014/main" val="48891792"/>
                    </a:ext>
                  </a:extLst>
                </a:gridCol>
                <a:gridCol w="2621848">
                  <a:extLst>
                    <a:ext uri="{9D8B030D-6E8A-4147-A177-3AD203B41FA5}">
                      <a16:colId xmlns:a16="http://schemas.microsoft.com/office/drawing/2014/main" val="1252919301"/>
                    </a:ext>
                  </a:extLst>
                </a:gridCol>
              </a:tblGrid>
              <a:tr h="514226">
                <a:tc>
                  <a:txBody>
                    <a:bodyPr/>
                    <a:lstStyle/>
                    <a:p>
                      <a:r>
                        <a:rPr lang="en-GB" b="0" dirty="0"/>
                        <a:t>requirements.txt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18522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Стартовое окно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23053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Финальное окно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60446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Подсчет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03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Спрайты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 классов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6458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en-GB" dirty="0"/>
                        <a:t>collide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6631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Анимация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4724"/>
                  </a:ext>
                </a:extLst>
              </a:tr>
              <a:tr h="514226">
                <a:tc>
                  <a:txBody>
                    <a:bodyPr/>
                    <a:lstStyle/>
                    <a:p>
                      <a:r>
                        <a:rPr lang="ru-RU" dirty="0"/>
                        <a:t>Несколько уровней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50456"/>
                  </a:ext>
                </a:extLst>
              </a:tr>
              <a:tr h="507181">
                <a:tc>
                  <a:txBody>
                    <a:bodyPr/>
                    <a:lstStyle/>
                    <a:p>
                      <a:r>
                        <a:rPr lang="ru-RU" dirty="0"/>
                        <a:t>Хранение данных (</a:t>
                      </a:r>
                      <a:r>
                        <a:rPr lang="en-US" dirty="0"/>
                        <a:t>txt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csv</a:t>
                      </a:r>
                      <a:r>
                        <a:rPr lang="ru-RU" dirty="0"/>
                        <a:t> или БД)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4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353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4267</TotalTime>
  <Words>242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Презентация PowerPoint</vt:lpstr>
      <vt:lpstr>Описание:  Аркадная игра, в которой пользователь должен, управляя персонажем, собирать деньги и сражаться с мобами.  Цель игрока – пройти уровень с наибольшим количеством очков.  Правила: Для того, чтобы пройти уровень и перейти на следующий нужно дойти до флага в конце. Всего есть 3 уровня. На протяжении игры идёт подсчёт очков. После прохождения 3-х уровней показывается общий счёт за все уровни. Очки начисляются за: количество оставшихся жизней после прохождения уровня, умноженное на 5, а так же по одному очку даётся за каждый собранный цветок и каждый удар по птице.  Для движения необходимо нажимать стрелки вправо и влево, для прыжка нажимать стрелку вверх. Для того, чтобы сражаться с птицами нужно зажать пробел. За одно касание птица отнимает по 1 жизни у игрока. Если персонаж упадёт в лаву, он погибнет.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Olga K</cp:lastModifiedBy>
  <cp:revision>7</cp:revision>
  <dcterms:created xsi:type="dcterms:W3CDTF">2022-01-19T09:50:28Z</dcterms:created>
  <dcterms:modified xsi:type="dcterms:W3CDTF">2022-01-28T17:17:10Z</dcterms:modified>
</cp:coreProperties>
</file>