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7" r:id="rId6"/>
    <p:sldId id="278" r:id="rId7"/>
    <p:sldId id="261" r:id="rId8"/>
    <p:sldId id="279" r:id="rId9"/>
    <p:sldId id="280" r:id="rId10"/>
    <p:sldId id="281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308102-B78F-4A24-87CA-5FA0033B6135}" type="datetime1">
              <a:rPr lang="ru-RU" smtClean="0"/>
              <a:t>13.11.2021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28365-CBBA-496F-854A-132A4D03B664}" type="datetime1">
              <a:rPr lang="ru-RU" smtClean="0"/>
              <a:pPr/>
              <a:t>13.11.2021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25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788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644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080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объек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иаграмма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нсирова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ru-RU" noProof="0"/>
              <a:t>Презентация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вед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/>
              <a:t>“</a:t>
            </a:r>
            <a:r>
              <a:rPr lang="ru-RU" dirty="0" err="1"/>
              <a:t>ШиноляТОР</a:t>
            </a:r>
            <a:r>
              <a:rPr lang="en-US" dirty="0"/>
              <a:t>”</a:t>
            </a:r>
            <a:endParaRPr lang="ru-RU" sz="1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9655" y="5557042"/>
            <a:ext cx="4941770" cy="396660"/>
          </a:xfrm>
        </p:spPr>
        <p:txBody>
          <a:bodyPr rtlCol="0"/>
          <a:lstStyle/>
          <a:p>
            <a:pPr rtl="0"/>
            <a:r>
              <a:rPr lang="ru-RU" dirty="0"/>
              <a:t>Козловская Ольга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419F7D-2407-4167-B2E0-C782293881AF}"/>
              </a:ext>
            </a:extLst>
          </p:cNvPr>
          <p:cNvSpPr txBox="1"/>
          <p:nvPr/>
        </p:nvSpPr>
        <p:spPr>
          <a:xfrm>
            <a:off x="8632272" y="332587"/>
            <a:ext cx="5217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Лицей Академии Яндекса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196" y="661287"/>
            <a:ext cx="5307804" cy="758287"/>
          </a:xfrm>
        </p:spPr>
        <p:txBody>
          <a:bodyPr rtlCol="0"/>
          <a:lstStyle/>
          <a:p>
            <a:pPr rtl="0"/>
            <a:r>
              <a:rPr lang="ru-RU" dirty="0"/>
              <a:t>Описание и Идея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544" y="1967831"/>
            <a:ext cx="5167969" cy="2117608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Программа создана для помощи девятиклассникам в подготовке к ОГЭ</a:t>
            </a:r>
            <a:r>
              <a:rPr lang="en-US" dirty="0"/>
              <a:t>.</a:t>
            </a:r>
            <a:endParaRPr lang="ru-RU" dirty="0"/>
          </a:p>
          <a:p>
            <a:pPr rtl="0"/>
            <a:r>
              <a:rPr lang="en-US" dirty="0"/>
              <a:t>C </a:t>
            </a:r>
            <a:r>
              <a:rPr lang="ru-RU" dirty="0"/>
              <a:t>помощью нее ученики могут проверить себя или потренироваться в решении задач 2-5 </a:t>
            </a:r>
            <a:r>
              <a:rPr lang="en-US" dirty="0"/>
              <a:t>c </a:t>
            </a:r>
            <a:r>
              <a:rPr lang="ru-RU" dirty="0"/>
              <a:t>шинами</a:t>
            </a:r>
            <a:r>
              <a:rPr lang="en-US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419CC11-2C0E-429F-A068-D8E56D706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824" y="3429000"/>
            <a:ext cx="2894114" cy="29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4DA82147-0073-4B48-B52D-4D4C3D89E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014631"/>
              </p:ext>
            </p:extLst>
          </p:nvPr>
        </p:nvGraphicFramePr>
        <p:xfrm>
          <a:off x="360726" y="897634"/>
          <a:ext cx="9347296" cy="467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3648">
                  <a:extLst>
                    <a:ext uri="{9D8B030D-6E8A-4147-A177-3AD203B41FA5}">
                      <a16:colId xmlns:a16="http://schemas.microsoft.com/office/drawing/2014/main" val="1889906498"/>
                    </a:ext>
                  </a:extLst>
                </a:gridCol>
                <a:gridCol w="4673648">
                  <a:extLst>
                    <a:ext uri="{9D8B030D-6E8A-4147-A177-3AD203B41FA5}">
                      <a16:colId xmlns:a16="http://schemas.microsoft.com/office/drawing/2014/main" val="4221664242"/>
                    </a:ext>
                  </a:extLst>
                </a:gridCol>
              </a:tblGrid>
              <a:tr h="330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requirements.txt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Есть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384395"/>
                  </a:ext>
                </a:extLst>
              </a:tr>
              <a:tr h="3553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effectLst/>
                        </a:rPr>
                        <a:t>Несколько форм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617438"/>
                  </a:ext>
                </a:extLst>
              </a:tr>
              <a:tr h="3765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effectLst/>
                        </a:rPr>
                        <a:t>Изученные виджеты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dirty="0" err="1">
                          <a:effectLst/>
                        </a:rPr>
                        <a:t>QLineEdit</a:t>
                      </a:r>
                      <a:r>
                        <a:rPr lang="en-US" dirty="0">
                          <a:effectLst/>
                        </a:rPr>
                        <a:t>,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QTextBrowser</a:t>
                      </a:r>
                      <a:r>
                        <a:rPr lang="en-US" dirty="0">
                          <a:effectLst/>
                        </a:rPr>
                        <a:t>,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QPushButton</a:t>
                      </a:r>
                      <a:r>
                        <a:rPr lang="en-US" sz="1800" dirty="0">
                          <a:effectLst/>
                        </a:rPr>
                        <a:t>,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QLabel</a:t>
                      </a:r>
                      <a:endParaRPr lang="en-US" sz="18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970544"/>
                  </a:ext>
                </a:extLst>
              </a:tr>
              <a:tr h="3553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effectLst/>
                        </a:rPr>
                        <a:t>Другие виджеты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 Widget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24284"/>
                  </a:ext>
                </a:extLst>
              </a:tr>
              <a:tr h="5076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effectLst/>
                        </a:rPr>
                        <a:t>Стандартные диалоги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924264"/>
                  </a:ext>
                </a:extLst>
              </a:tr>
              <a:tr h="3553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effectLst/>
                        </a:rPr>
                        <a:t>Картинки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 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531094"/>
                  </a:ext>
                </a:extLst>
              </a:tr>
              <a:tr h="3553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effectLst/>
                        </a:rPr>
                        <a:t>Файлы </a:t>
                      </a:r>
                      <a:r>
                        <a:rPr lang="en-US" b="1" dirty="0">
                          <a:effectLst/>
                        </a:rPr>
                        <a:t>txt </a:t>
                      </a:r>
                      <a:r>
                        <a:rPr lang="ru-RU" b="1" dirty="0">
                          <a:effectLst/>
                        </a:rPr>
                        <a:t>или </a:t>
                      </a:r>
                      <a:r>
                        <a:rPr lang="en-US" b="1" dirty="0">
                          <a:effectLst/>
                        </a:rPr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85681"/>
                  </a:ext>
                </a:extLst>
              </a:tr>
              <a:tr h="3553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effectLst/>
                        </a:rPr>
                        <a:t>Чтение из БД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51617"/>
                  </a:ext>
                </a:extLst>
              </a:tr>
              <a:tr h="3553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effectLst/>
                        </a:rPr>
                        <a:t>Запись в БД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777458"/>
                  </a:ext>
                </a:extLst>
              </a:tr>
              <a:tr h="5997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effectLst/>
                        </a:rPr>
                        <a:t>Изменение данных в БД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098725"/>
                  </a:ext>
                </a:extLst>
              </a:tr>
              <a:tr h="355361">
                <a:tc>
                  <a:txBody>
                    <a:bodyPr/>
                    <a:lstStyle/>
                    <a:p>
                      <a:r>
                        <a:rPr lang="en-US" dirty="0"/>
                        <a:t>exe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283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4</a:t>
            </a:fld>
            <a:endParaRPr lang="ru-RU"/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C80DDEF9-1D67-4890-83D4-4DBAEF8AE4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3614" y="335182"/>
            <a:ext cx="5992535" cy="437493"/>
          </a:xfrm>
        </p:spPr>
        <p:txBody>
          <a:bodyPr>
            <a:noAutofit/>
          </a:bodyPr>
          <a:lstStyle/>
          <a:p>
            <a:r>
              <a:rPr lang="ru-RU" sz="1600" dirty="0"/>
              <a:t>Используется </a:t>
            </a:r>
            <a:r>
              <a:rPr lang="en-US" sz="1600" dirty="0" err="1"/>
              <a:t>TabWidget</a:t>
            </a:r>
            <a:r>
              <a:rPr lang="en-US" sz="1600" dirty="0"/>
              <a:t>, </a:t>
            </a:r>
            <a:r>
              <a:rPr lang="ru-RU" sz="1600" dirty="0"/>
              <a:t>на каждой странице по задаче</a:t>
            </a:r>
            <a:r>
              <a:rPr lang="en-US" sz="1600" dirty="0"/>
              <a:t>. </a:t>
            </a:r>
            <a:r>
              <a:rPr lang="ru-RU" sz="1600" dirty="0"/>
              <a:t>Также используются</a:t>
            </a:r>
            <a:r>
              <a:rPr lang="en-US" sz="1600" dirty="0"/>
              <a:t>: </a:t>
            </a:r>
            <a:r>
              <a:rPr lang="en-US" sz="1600" dirty="0" err="1"/>
              <a:t>Qlabel</a:t>
            </a:r>
            <a:r>
              <a:rPr lang="en-US" sz="1600" dirty="0"/>
              <a:t>, </a:t>
            </a:r>
            <a:r>
              <a:rPr lang="en-US" sz="1600" dirty="0" err="1"/>
              <a:t>QlineEdit</a:t>
            </a:r>
            <a:r>
              <a:rPr lang="en-US" sz="1600" dirty="0"/>
              <a:t>, </a:t>
            </a:r>
            <a:r>
              <a:rPr lang="en-US" sz="1600" dirty="0" err="1"/>
              <a:t>QTextBrowser</a:t>
            </a:r>
            <a:r>
              <a:rPr lang="en-US" sz="1600" dirty="0"/>
              <a:t>, </a:t>
            </a:r>
            <a:r>
              <a:rPr lang="en-US" sz="1600" dirty="0" err="1"/>
              <a:t>Qlabel</a:t>
            </a:r>
            <a:r>
              <a:rPr lang="en-US" sz="1600" dirty="0"/>
              <a:t>, </a:t>
            </a:r>
            <a:r>
              <a:rPr lang="en-US" sz="1600" dirty="0" err="1"/>
              <a:t>QPushButton</a:t>
            </a:r>
            <a:endParaRPr lang="ru-RU" sz="1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563F7C-97E9-431D-B81E-9889C4E4C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12" y="1465506"/>
            <a:ext cx="5160065" cy="489084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A1A12B-E2C0-4763-AC73-EE42DF7DA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65506"/>
            <a:ext cx="5135065" cy="48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Текст 38">
            <a:extLst>
              <a:ext uri="{FF2B5EF4-FFF2-40B4-BE49-F238E27FC236}">
                <a16:creationId xmlns:a16="http://schemas.microsoft.com/office/drawing/2014/main" id="{AA0A3F08-43AA-4686-A038-311096ED1A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-335560" y="577832"/>
            <a:ext cx="9220370" cy="328179"/>
          </a:xfrm>
        </p:spPr>
        <p:txBody>
          <a:bodyPr/>
          <a:lstStyle/>
          <a:p>
            <a:r>
              <a:rPr lang="ru-RU" dirty="0"/>
              <a:t>Из готовой базы данных пользователь может ввести значение и потренироваться в решении задач</a:t>
            </a:r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B527DFEA-A512-4C8B-9B86-FF07DB54E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24" y="1179510"/>
            <a:ext cx="3757777" cy="30270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BFBC4B-8C9A-419D-A452-82203567CCAE}"/>
              </a:ext>
            </a:extLst>
          </p:cNvPr>
          <p:cNvSpPr txBox="1"/>
          <p:nvPr/>
        </p:nvSpPr>
        <p:spPr>
          <a:xfrm>
            <a:off x="5567494" y="2203829"/>
            <a:ext cx="6270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Также пользователь может ввести свое собственное  значение в базу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10AEF8-DE8A-4B13-800D-CBC9F0AA0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300" y="3002417"/>
            <a:ext cx="3757777" cy="357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9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6CB5E0A7-01DE-4B42-8588-5A394E630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1600" dirty="0"/>
              <a:t>Пользователь может посмотреть на схему шины для лучшего понимания Решения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F4F94B3-326F-4977-ACF1-8E2FFF0C4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2024792"/>
            <a:ext cx="4330267" cy="414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2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3846A6EE-DE40-43E6-84EE-8CC922699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6106" y="3226423"/>
            <a:ext cx="6115575" cy="1412690"/>
          </a:xfrm>
        </p:spPr>
        <p:txBody>
          <a:bodyPr/>
          <a:lstStyle/>
          <a:p>
            <a:r>
              <a:rPr lang="ru-RU" dirty="0"/>
              <a:t>СПАСИБО ЗА ПРОСМОТР!</a:t>
            </a:r>
          </a:p>
        </p:txBody>
      </p:sp>
    </p:spTree>
    <p:extLst>
      <p:ext uri="{BB962C8B-B14F-4D97-AF65-F5344CB8AC3E}">
        <p14:creationId xmlns:p14="http://schemas.microsoft.com/office/powerpoint/2010/main" val="3800005097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5_TF22318419_Win32" id="{2A0A4826-E134-4E39-AB34-372E04BE17B3}" vid="{5D3708CC-AB2D-4043-A4D9-C2522E42009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презентация о продажах</Template>
  <TotalTime>406</TotalTime>
  <Words>146</Words>
  <Application>Microsoft Office PowerPoint</Application>
  <PresentationFormat>Широкоэкранный</PresentationFormat>
  <Paragraphs>38</Paragraphs>
  <Slides>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Одиночная линия</vt:lpstr>
      <vt:lpstr>“ШиноляТОР”</vt:lpstr>
      <vt:lpstr>Описание и Идея</vt:lpstr>
      <vt:lpstr>Презентация PowerPoint</vt:lpstr>
      <vt:lpstr>Презентация PowerPoint</vt:lpstr>
      <vt:lpstr>Презентация PowerPoint</vt:lpstr>
      <vt:lpstr>Пользователь может посмотреть на схему шины для лучшего понимания Решения</vt:lpstr>
      <vt:lpstr>СПАСИБО ЗА ПРОСМОТР!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PyQt5</dc:title>
  <dc:creator>Olga K</dc:creator>
  <cp:lastModifiedBy>Olga K</cp:lastModifiedBy>
  <cp:revision>6</cp:revision>
  <dcterms:created xsi:type="dcterms:W3CDTF">2021-11-10T09:59:03Z</dcterms:created>
  <dcterms:modified xsi:type="dcterms:W3CDTF">2021-11-13T14:50:08Z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