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lvl1pPr>
      <a:defRPr>
        <a:latin typeface="Trebuchet MS"/>
        <a:ea typeface="Trebuchet MS"/>
        <a:cs typeface="Trebuchet MS"/>
        <a:sym typeface="Trebuchet MS"/>
      </a:defRPr>
    </a:lvl1pPr>
    <a:lvl2pPr indent="457200">
      <a:defRPr>
        <a:latin typeface="Trebuchet MS"/>
        <a:ea typeface="Trebuchet MS"/>
        <a:cs typeface="Trebuchet MS"/>
        <a:sym typeface="Trebuchet MS"/>
      </a:defRPr>
    </a:lvl2pPr>
    <a:lvl3pPr indent="914400">
      <a:defRPr>
        <a:latin typeface="Trebuchet MS"/>
        <a:ea typeface="Trebuchet MS"/>
        <a:cs typeface="Trebuchet MS"/>
        <a:sym typeface="Trebuchet MS"/>
      </a:defRPr>
    </a:lvl3pPr>
    <a:lvl4pPr indent="1371600">
      <a:defRPr>
        <a:latin typeface="Trebuchet MS"/>
        <a:ea typeface="Trebuchet MS"/>
        <a:cs typeface="Trebuchet MS"/>
        <a:sym typeface="Trebuchet MS"/>
      </a:defRPr>
    </a:lvl4pPr>
    <a:lvl5pPr indent="1828800">
      <a:defRPr>
        <a:latin typeface="Trebuchet MS"/>
        <a:ea typeface="Trebuchet MS"/>
        <a:cs typeface="Trebuchet MS"/>
        <a:sym typeface="Trebuchet MS"/>
      </a:defRPr>
    </a:lvl5pPr>
    <a:lvl6pPr indent="2286000">
      <a:defRPr>
        <a:latin typeface="Trebuchet MS"/>
        <a:ea typeface="Trebuchet MS"/>
        <a:cs typeface="Trebuchet MS"/>
        <a:sym typeface="Trebuchet MS"/>
      </a:defRPr>
    </a:lvl6pPr>
    <a:lvl7pPr indent="2743200">
      <a:defRPr>
        <a:latin typeface="Trebuchet MS"/>
        <a:ea typeface="Trebuchet MS"/>
        <a:cs typeface="Trebuchet MS"/>
        <a:sym typeface="Trebuchet MS"/>
      </a:defRPr>
    </a:lvl7pPr>
    <a:lvl8pPr indent="3200400">
      <a:defRPr>
        <a:latin typeface="Trebuchet MS"/>
        <a:ea typeface="Trebuchet MS"/>
        <a:cs typeface="Trebuchet MS"/>
        <a:sym typeface="Trebuchet MS"/>
      </a:defRPr>
    </a:lvl8pPr>
    <a:lvl9pPr indent="3657600">
      <a:defRPr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C226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C226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C22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B91E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B91E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B91E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655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655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65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0C226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0C22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774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677335" y="986366"/>
            <a:ext cx="8596669" cy="35410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9" cy="233055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931334" y="509665"/>
            <a:ext cx="809413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79" name="Shape 7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0E474"/>
                </a:solidFill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85798" y="509665"/>
            <a:ext cx="858820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90C226"/>
                </a:solidFill>
              </a:rPr>
              <a:t>Click to edit Master text styles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436092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75744" y="2045691"/>
            <a:ext cx="4185624" cy="69155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677333" y="0"/>
            <a:ext cx="3854529" cy="277707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760460" y="514923"/>
            <a:ext cx="4513543" cy="6343077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77335" y="414184"/>
            <a:ext cx="8596669" cy="379443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77335" y="4208615"/>
            <a:ext cx="8596669" cy="209453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0E474"/>
                </a:solidFill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77335" y="217488"/>
            <a:ext cx="8596669" cy="43099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9" cy="233055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hape 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967673" y="0"/>
            <a:ext cx="1304744" cy="647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77335" y="609600"/>
            <a:ext cx="7060150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8590663" y="6114704"/>
            <a:ext cx="68334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90C226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med"/>
  <p:txStyles>
    <p:titleStyle>
      <a:lvl1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1pPr>
      <a:lvl2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2pPr>
      <a:lvl3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3pPr>
      <a:lvl4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4pPr>
      <a:lvl5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5pPr>
      <a:lvl6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6pPr>
      <a:lvl7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7pPr>
      <a:lvl8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8pPr>
      <a:lvl9pPr defTabSz="457200">
        <a:defRPr sz="3600">
          <a:solidFill>
            <a:srgbClr val="90C226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1pPr>
      <a:lvl2pPr marL="778668" indent="-321468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2pPr>
      <a:lvl3pPr marL="1208314" indent="-293914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3pPr>
      <a:lvl4pPr marL="17145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4pPr>
      <a:lvl5pPr marL="21717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5pPr>
      <a:lvl6pPr marL="26289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6pPr>
      <a:lvl7pPr marL="30861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7pPr>
      <a:lvl8pPr marL="35433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8pPr>
      <a:lvl9pPr marL="4000500" indent="-342900" defTabSz="457200">
        <a:spcBef>
          <a:spcPts val="1000"/>
        </a:spcBef>
        <a:buClr>
          <a:srgbClr val="90C226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576078" y="998427"/>
            <a:ext cx="7766937" cy="164630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l" defTabSz="443484">
              <a:defRPr sz="1800">
                <a:solidFill>
                  <a:srgbClr val="000000"/>
                </a:solidFill>
              </a:defRPr>
            </a:pPr>
            <a:r>
              <a:rPr sz="5238">
                <a:solidFill>
                  <a:srgbClr val="90C226"/>
                </a:solidFill>
              </a:rPr>
              <a:t>SLHS-SIM</a:t>
            </a:r>
            <a:br>
              <a:rPr sz="5238">
                <a:solidFill>
                  <a:srgbClr val="90C226"/>
                </a:solidFill>
              </a:rPr>
            </a:br>
            <a:r>
              <a:rPr sz="5238">
                <a:solidFill>
                  <a:srgbClr val="90C226"/>
                </a:solidFill>
              </a:rPr>
              <a:t>PIGS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1507065" y="3571337"/>
            <a:ext cx="8568588" cy="2390553"/>
          </a:xfrm>
          <a:prstGeom prst="rect">
            <a:avLst/>
          </a:prstGeom>
        </p:spPr>
        <p:txBody>
          <a:bodyPr/>
          <a:lstStyle/>
          <a:p>
            <a:pPr lvl="0" algn="l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By</a:t>
            </a:r>
          </a:p>
          <a:p>
            <a:pPr lvl="0" algn="l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Devika Pradhan</a:t>
            </a:r>
          </a:p>
          <a:p>
            <a:pPr lvl="0" algn="l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Michael Wu</a:t>
            </a:r>
          </a:p>
          <a:p>
            <a:pPr lvl="0" algn="l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Taoyue Zhang</a:t>
            </a:r>
          </a:p>
          <a:p>
            <a:pPr lvl="0" algn="l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Hang Yang</a:t>
            </a:r>
          </a:p>
        </p:txBody>
      </p:sp>
      <p:pic>
        <p:nvPicPr>
          <p:cNvPr id="97" name="image1.png" descr="http://www.teluguone.com/teluguoneUserFiles/software%20projects%20work(1)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791358" y="1954476"/>
            <a:ext cx="5504689" cy="40074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4104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2.jpeg" descr="https://ajohns21blog.files.wordpress.com/2014/03/graphic-design-meme-01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"/>
            <a:ext cx="12192000" cy="68580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639083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3595331" y="4196862"/>
            <a:ext cx="8596670" cy="132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									Week 5</a:t>
            </a:r>
          </a:p>
        </p:txBody>
      </p:sp>
    </p:spTree>
    <p:extLst>
      <p:ext uri="{BB962C8B-B14F-4D97-AF65-F5344CB8AC3E}">
        <p14:creationId xmlns:p14="http://schemas.microsoft.com/office/powerpoint/2010/main" xmlns="" val="27233788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GOALS from Week 3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Continue learning Java Script and Jquery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Start working on the designing of the web page. Have a fair idea of prototyping our project partner’s needs.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Continue studying the existing matter that we have.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Learning modules should have still life pictures and words in it. That makes learning a lot easier.</a:t>
            </a:r>
            <a:r>
              <a:rPr sz="2800" i="1">
                <a:solidFill>
                  <a:srgbClr val="40404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47387307"/>
      </p:ext>
    </p:extLst>
  </p:cSld>
  <p:clrMapOvr>
    <a:masterClrMapping/>
  </p:clrMapOvr>
  <p:transition spd="slow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							GOALS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609600" lvl="0" indent="-609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Work on a mock grading criteria to determine how the subject fairs at the end of the set.</a:t>
            </a:r>
          </a:p>
          <a:p>
            <a:pPr marL="609600" lvl="0" indent="-609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Prep up for the Design Review.</a:t>
            </a:r>
          </a:p>
          <a:p>
            <a:pPr marL="609600" lvl="0" indent="-609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Get the simulation videos from our project partners.</a:t>
            </a:r>
          </a:p>
          <a:p>
            <a:pPr marL="609600" lvl="0" indent="-609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Continue coding</a:t>
            </a:r>
            <a:r>
              <a:rPr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456598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PROGRESS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have started working on coding the pause and resume aspects of the videos by making use of standard functions and templates from the internet.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Finished up understanding what progress the past semester team had made.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Finalized what we are going to do for the design review</a:t>
            </a:r>
          </a:p>
        </p:txBody>
      </p:sp>
    </p:spTree>
    <p:extLst>
      <p:ext uri="{BB962C8B-B14F-4D97-AF65-F5344CB8AC3E}">
        <p14:creationId xmlns:p14="http://schemas.microsoft.com/office/powerpoint/2010/main" xmlns="" val="24207743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Getting a simulation from the SLHS Dept.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Need to find a way to prevent cheating and make the video transition rigid and not entirely user flexible.</a:t>
            </a:r>
          </a:p>
        </p:txBody>
      </p:sp>
    </p:spTree>
    <p:extLst>
      <p:ext uri="{BB962C8B-B14F-4D97-AF65-F5344CB8AC3E}">
        <p14:creationId xmlns:p14="http://schemas.microsoft.com/office/powerpoint/2010/main" xmlns="" val="9422687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3595331" y="4196862"/>
            <a:ext cx="8596670" cy="132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									Week 6</a:t>
            </a:r>
            <a:br>
              <a:rPr sz="3600">
                <a:solidFill>
                  <a:srgbClr val="90C226"/>
                </a:solidFill>
              </a:rPr>
            </a:br>
            <a:endParaRPr sz="360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7088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Last semester’s team left out several necessary prompts for the PPVT-IV test. These mostly consist of pre-test material (practice exam; starting point)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Need to clarify which “mode” of simulation to implement first.</a:t>
            </a:r>
          </a:p>
          <a:p>
            <a:pPr marL="742950" lvl="1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Learning: Invalid student responses are corrected and do not count against student.</a:t>
            </a:r>
          </a:p>
          <a:p>
            <a:pPr marL="742950" lvl="1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Assessment: Invalid student responses are tallied and corrected before moving on.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Due to additional prompts, the function that last semester’s team attempted to implement will need to be modified to deal with the new values.</a:t>
            </a:r>
          </a:p>
        </p:txBody>
      </p:sp>
    </p:spTree>
    <p:extLst>
      <p:ext uri="{BB962C8B-B14F-4D97-AF65-F5344CB8AC3E}">
        <p14:creationId xmlns:p14="http://schemas.microsoft.com/office/powerpoint/2010/main" xmlns="" val="39004031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							GOALS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623454" lvl="0" indent="-623454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Work on a mock grading criteria to determine how the subject fairs at the end of the exam</a:t>
            </a:r>
            <a:endParaRPr sz="1100">
              <a:solidFill>
                <a:srgbClr val="404040"/>
              </a:solidFill>
            </a:endParaRPr>
          </a:p>
          <a:p>
            <a:pPr marL="971550" lvl="1" indent="-514350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For both the student taking the simulation (number of “correct” progression choices) and the subject taking the test (number of incorrect item responses)</a:t>
            </a:r>
            <a:endParaRPr sz="1000">
              <a:solidFill>
                <a:srgbClr val="404040"/>
              </a:solidFill>
            </a:endParaRPr>
          </a:p>
          <a:p>
            <a:pPr marL="971550" lvl="1" indent="-514350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Must compare correct student responses to actual student responses</a:t>
            </a:r>
            <a:endParaRPr sz="1000">
              <a:solidFill>
                <a:srgbClr val="404040"/>
              </a:solidFill>
            </a:endParaRPr>
          </a:p>
          <a:p>
            <a:pPr marL="971550" lvl="1" indent="-514350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Subject responses are predetermined by the video; however, a results page featuring a graph of the ‘actual’ test results and a graph of how the student scored the subject would be ideal for visual distinction</a:t>
            </a:r>
            <a:endParaRPr sz="1000">
              <a:solidFill>
                <a:srgbClr val="404040"/>
              </a:solidFill>
            </a:endParaRPr>
          </a:p>
          <a:p>
            <a:pPr marL="623454" lvl="0" indent="-623454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Complete prompt flow (pretest prompts -&gt; first set -&gt; progression choice -&gt; second set -&gt; … -&gt; test results)</a:t>
            </a:r>
            <a:endParaRPr sz="1100">
              <a:solidFill>
                <a:srgbClr val="404040"/>
              </a:solidFill>
            </a:endParaRPr>
          </a:p>
          <a:p>
            <a:pPr marL="623454" lvl="0" indent="-623454">
              <a:lnSpc>
                <a:spcPct val="80000"/>
              </a:lnSpc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Revise semester project documentation and finish design review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809262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PROGRESS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381000" lvl="0" indent="-381000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We have got the tests for our project (some videos and paper tests), which the Fall 2014 SLHS-VID group spent entire semester on doing so</a:t>
            </a:r>
          </a:p>
          <a:p>
            <a:pPr marL="381000" lvl="0" indent="-381000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Mild design overhaul of webpage. Prompts are appearing at the correct times.</a:t>
            </a:r>
          </a:p>
          <a:p>
            <a:pPr marL="381000" lvl="0" indent="-381000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Started working on our design documentation for design review</a:t>
            </a:r>
          </a:p>
          <a:p>
            <a:pPr marL="381000" lvl="0" indent="-381000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Better intra-team organization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0839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90C226"/>
                </a:solidFill>
              </a:rPr>
              <a:t>Week Preview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action="ppaction://hlinksldjump"/>
              </a:rPr>
              <a:t>Week 3</a:t>
            </a: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3" action="ppaction://hlinksldjump"/>
              </a:rPr>
              <a:t>Week 4</a:t>
            </a: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4" action="ppaction://hlinksldjump"/>
              </a:rPr>
              <a:t>Week 5</a:t>
            </a:r>
            <a:endParaRPr dirty="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5" action="ppaction://hlinksldjump"/>
              </a:rPr>
              <a:t>Week 6</a:t>
            </a:r>
            <a:endParaRPr u="sng" dirty="0">
              <a:solidFill>
                <a:srgbClr val="92D05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u="sng" dirty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6" action="ppaction://hlinksldjump"/>
              </a:rPr>
              <a:t>Week </a:t>
            </a:r>
            <a:r>
              <a:rPr u="sng" dirty="0" smtClean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6" action="ppaction://hlinksldjump"/>
              </a:rPr>
              <a:t>9</a:t>
            </a:r>
            <a:endParaRPr lang="en-US" u="sng" dirty="0" smtClean="0">
              <a:solidFill>
                <a:srgbClr val="99CA3C"/>
              </a:solidFill>
              <a:uFill>
                <a:solidFill>
                  <a:srgbClr val="99CA3C"/>
                </a:solidFill>
              </a:uFill>
              <a:hlinkClick r:id="rId6" action="ppaction://hlinksldjump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u="sng" dirty="0" smtClean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7" action="ppaction://hlinksldjump"/>
              </a:rPr>
              <a:t>Week 11</a:t>
            </a:r>
            <a:endParaRPr lang="en-US" u="sng" dirty="0" smtClean="0">
              <a:solidFill>
                <a:srgbClr val="99CA3C"/>
              </a:solidFill>
              <a:uFill>
                <a:solidFill>
                  <a:srgbClr val="99CA3C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u="sng" dirty="0" smtClean="0"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8" action="ppaction://hlinksldjump"/>
              </a:rPr>
              <a:t>Week 12</a:t>
            </a:r>
            <a:endParaRPr u="sng" dirty="0">
              <a:solidFill>
                <a:srgbClr val="99CA3C"/>
              </a:solidFill>
              <a:uFill>
                <a:solidFill>
                  <a:srgbClr val="99CA3C"/>
                </a:solidFill>
              </a:uFill>
              <a:hlinkClick r:id="rId6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888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823982" y="3896264"/>
            <a:ext cx="8596670" cy="13208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xmlns="" val="7460602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GOALS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Work on getting the rubric programmed on the web-site.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Running the simulation video on the website we created for design review.</a:t>
            </a:r>
          </a:p>
        </p:txBody>
      </p:sp>
    </p:spTree>
    <p:extLst>
      <p:ext uri="{BB962C8B-B14F-4D97-AF65-F5344CB8AC3E}">
        <p14:creationId xmlns:p14="http://schemas.microsoft.com/office/powerpoint/2010/main" xmlns="" val="10973072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PROGRESS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82442" y="1703390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All the members have viewed the PPVT video from the SLHS department and understand the remaining course of the project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Coding the rubric is under progress</a:t>
            </a:r>
          </a:p>
        </p:txBody>
      </p:sp>
    </p:spTree>
    <p:extLst>
      <p:ext uri="{BB962C8B-B14F-4D97-AF65-F5344CB8AC3E}">
        <p14:creationId xmlns:p14="http://schemas.microsoft.com/office/powerpoint/2010/main" xmlns="" val="390123551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>
            <a:lvl1pPr marL="533400" indent="-533400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404040"/>
                </a:solidFill>
              </a:rPr>
              <a:t> Need to find way to parse set solutions from form, then compare to ‘correct’ set</a:t>
            </a:r>
          </a:p>
        </p:txBody>
      </p:sp>
    </p:spTree>
    <p:extLst>
      <p:ext uri="{BB962C8B-B14F-4D97-AF65-F5344CB8AC3E}">
        <p14:creationId xmlns:p14="http://schemas.microsoft.com/office/powerpoint/2010/main" xmlns="" val="20669416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823982" y="3896264"/>
            <a:ext cx="8596670" cy="13208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90C226"/>
                </a:solidFill>
              </a:rPr>
              <a:t>Week </a:t>
            </a:r>
            <a:r>
              <a:rPr lang="en-US" sz="3600" dirty="0" smtClean="0">
                <a:solidFill>
                  <a:srgbClr val="90C226"/>
                </a:solidFill>
              </a:rPr>
              <a:t>11</a:t>
            </a:r>
            <a:endParaRPr sz="36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5994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GOALS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404040"/>
                </a:solidFill>
              </a:rPr>
              <a:t>Finalize parser, will have to decide on storage once we learn more about MySQL.</a:t>
            </a:r>
            <a:endParaRPr sz="2800" dirty="0">
              <a:solidFill>
                <a:srgbClr val="404040"/>
              </a:solidFill>
            </a:endParaRP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404040"/>
                </a:solidFill>
              </a:rPr>
              <a:t>Running the simulation video on the website we created for design review</a:t>
            </a:r>
            <a:r>
              <a:rPr sz="2800" dirty="0" smtClean="0">
                <a:solidFill>
                  <a:srgbClr val="404040"/>
                </a:solidFill>
              </a:rPr>
              <a:t>.</a:t>
            </a:r>
            <a:endParaRPr lang="en-US" sz="2800" dirty="0" smtClean="0">
              <a:solidFill>
                <a:srgbClr val="404040"/>
              </a:solidFill>
            </a:endParaRP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Creating Database by learning and using MySQL.</a:t>
            </a:r>
            <a:endParaRPr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53895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PROGRESS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82442" y="1703390"/>
            <a:ext cx="8596670" cy="3880773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404040"/>
                </a:solidFill>
              </a:rPr>
              <a:t>We started our process of learning about database and storing our PPVT-4 simulation video and answer keys (for performance feedback)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0000"/>
                </a:solidFill>
              </a:rPr>
              <a:t>Set progression is now fully functional</a:t>
            </a:r>
            <a:endParaRPr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9170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>
            <a:lvl1pPr marL="533400" indent="-533400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404040"/>
                </a:solidFill>
              </a:rPr>
              <a:t>Will probably have to change some data structures based on MySQL interfacing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404040"/>
                </a:solidFill>
              </a:rPr>
              <a:t>Improve communication</a:t>
            </a:r>
            <a:endParaRPr lang="en-US" sz="2800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085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645024"/>
            <a:ext cx="8596670" cy="1550990"/>
          </a:xfrm>
        </p:spPr>
        <p:txBody>
          <a:bodyPr/>
          <a:lstStyle/>
          <a:p>
            <a:pPr algn="r"/>
            <a:r>
              <a:rPr lang="en-US" dirty="0" smtClean="0"/>
              <a:t>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201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from Week 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3200" dirty="0"/>
              <a:t>Finalize parser, will have to decide on storage once we learn more about MySQL.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3200" dirty="0"/>
              <a:t>Running the simulation video on the website we created for design review.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lang="en-US" sz="3200" dirty="0"/>
              <a:t>Creating Database by learning and using MySQL.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607160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90C226"/>
                </a:solidFill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xmlns="" val="3386373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Sorted out technical issues with the test video.</a:t>
            </a:r>
          </a:p>
          <a:p>
            <a:r>
              <a:rPr lang="en-US" sz="2400" dirty="0" smtClean="0"/>
              <a:t>Met with Project Partner to discuss technical issues.</a:t>
            </a:r>
          </a:p>
          <a:p>
            <a:r>
              <a:rPr lang="en-US" sz="2400" dirty="0" smtClean="0"/>
              <a:t>Redid the time stamps.</a:t>
            </a:r>
          </a:p>
          <a:p>
            <a:r>
              <a:rPr lang="en-US" sz="2400" dirty="0" smtClean="0"/>
              <a:t>Database coding for a set of 12 questions for the administered test in MySQL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18668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Spotting and fixing bugs.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68511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WEEK 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Making all the afore mentioned changes and replacing the dummy video with the actual video. </a:t>
            </a:r>
          </a:p>
          <a:p>
            <a:r>
              <a:rPr lang="en-US" sz="2400" dirty="0" smtClean="0"/>
              <a:t>Presenting it to our Project partner for a rough feedback.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8420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645024"/>
            <a:ext cx="8596670" cy="1550990"/>
          </a:xfrm>
        </p:spPr>
        <p:txBody>
          <a:bodyPr/>
          <a:lstStyle/>
          <a:p>
            <a:pPr algn="r"/>
            <a:r>
              <a:rPr lang="en-US" dirty="0" smtClean="0"/>
              <a:t>Week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274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from WEEK 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Making all the afore mentioned changes and replacing the dummy video with the actual video. </a:t>
            </a:r>
          </a:p>
          <a:p>
            <a:r>
              <a:rPr lang="en-US" sz="2400" dirty="0" smtClean="0"/>
              <a:t>Presenting it to our Project partner for a rough feedback.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90131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86366"/>
            <a:ext cx="8596669" cy="3450746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Coding the database is in progress.</a:t>
            </a:r>
          </a:p>
          <a:p>
            <a:r>
              <a:rPr lang="en-US" sz="2400" dirty="0" smtClean="0"/>
              <a:t>Met with Project Partner to discuss the format of questions.</a:t>
            </a:r>
          </a:p>
          <a:p>
            <a:r>
              <a:rPr lang="en-US" sz="2400" dirty="0" smtClean="0"/>
              <a:t>All that remains to complete the basic website (no administration) is to error check the student’s answers and provide real-time feedback. </a:t>
            </a:r>
            <a:r>
              <a:rPr lang="en-US" sz="2400" smtClean="0"/>
              <a:t>Actual video is in place.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25240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tiny issues with the video about displaying the questions, so we need to make a pop-up window at each time stamp or edit the video</a:t>
            </a:r>
          </a:p>
          <a:p>
            <a:r>
              <a:rPr lang="en-US" sz="2400" dirty="0" smtClean="0"/>
              <a:t>A bunch of things need to be done manually.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5260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WEEK 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Finish coding with database (will likely need to use node or </a:t>
            </a:r>
            <a:r>
              <a:rPr lang="en-US" sz="2400" dirty="0" err="1" smtClean="0"/>
              <a:t>ajax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Implement error-checking, visual feedback, charts/graphs</a:t>
            </a:r>
          </a:p>
          <a:p>
            <a:r>
              <a:rPr lang="en-US" sz="2400" dirty="0" smtClean="0"/>
              <a:t>Start preparing for design 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1398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645024"/>
            <a:ext cx="8596670" cy="1550990"/>
          </a:xfrm>
        </p:spPr>
        <p:txBody>
          <a:bodyPr/>
          <a:lstStyle/>
          <a:p>
            <a:pPr algn="r"/>
            <a:r>
              <a:rPr lang="en-US" dirty="0" smtClean="0"/>
              <a:t>Week </a:t>
            </a: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274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from WEEK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Finish coding with database (will likely need to use node or </a:t>
            </a:r>
            <a:r>
              <a:rPr lang="en-US" altLang="zh-CN" sz="2400" dirty="0" err="1" smtClean="0"/>
              <a:t>ajax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Implement error-checking, visual feedback, charts/graphs</a:t>
            </a:r>
          </a:p>
          <a:p>
            <a:r>
              <a:rPr lang="en-US" altLang="zh-CN" sz="2400" dirty="0" smtClean="0"/>
              <a:t>Start preparing for design review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490131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PROJECT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SLHS-VID started in Fall 2014. It is in partnership with the Speech Language and Hearing Sciences School.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 aim to make videos or modules that administer SLHS approved tests for students with Speech/Language/Hearing disability.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These videos are accompanied with quiz responses that determines the student’s level of understanding.</a:t>
            </a:r>
          </a:p>
        </p:txBody>
      </p:sp>
    </p:spTree>
    <p:extLst>
      <p:ext uri="{BB962C8B-B14F-4D97-AF65-F5344CB8AC3E}">
        <p14:creationId xmlns:p14="http://schemas.microsoft.com/office/powerpoint/2010/main" xmlns="" val="252603523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86366"/>
            <a:ext cx="8596669" cy="3450746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Decided to use </a:t>
            </a:r>
            <a:r>
              <a:rPr lang="en-US" sz="2400" dirty="0" err="1" smtClean="0"/>
              <a:t>MySql</a:t>
            </a:r>
            <a:r>
              <a:rPr lang="en-US" sz="2400" dirty="0" smtClean="0"/>
              <a:t> to code for array/strong storage rather than other languages previously thought.</a:t>
            </a:r>
          </a:p>
          <a:p>
            <a:r>
              <a:rPr lang="en-US" sz="2400" dirty="0" smtClean="0"/>
              <a:t>Doing the code for pop-up picture when the video pauses at each time stamp.</a:t>
            </a:r>
          </a:p>
          <a:p>
            <a:r>
              <a:rPr lang="en-US" sz="2400" dirty="0" smtClean="0"/>
              <a:t>Decided to code only several things into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25240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when making pop-up picture </a:t>
            </a:r>
          </a:p>
          <a:p>
            <a:r>
              <a:rPr lang="en-US" sz="2400" dirty="0" smtClean="0"/>
              <a:t>Not really familiar with </a:t>
            </a:r>
            <a:r>
              <a:rPr lang="en-US" sz="2400" dirty="0" err="1" smtClean="0"/>
              <a:t>github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260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WEEK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 coding different features into database</a:t>
            </a:r>
          </a:p>
          <a:p>
            <a:r>
              <a:rPr lang="en-US" sz="2400" dirty="0" smtClean="0"/>
              <a:t>Preparing for </a:t>
            </a:r>
            <a:r>
              <a:rPr lang="en-US" sz="2400" smtClean="0"/>
              <a:t>design review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1398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 have yet to get a clear picture of what our project partner’s requirements. Breaks in communication is a problem.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 need to determine where the previous group stopped coding so that we can pick up the trail and move on.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 are certain flaws in their project that the past members did point out for us that we need to look into.</a:t>
            </a:r>
          </a:p>
        </p:txBody>
      </p:sp>
    </p:spTree>
    <p:extLst>
      <p:ext uri="{BB962C8B-B14F-4D97-AF65-F5344CB8AC3E}">
        <p14:creationId xmlns:p14="http://schemas.microsoft.com/office/powerpoint/2010/main" xmlns="" val="2047706966"/>
      </p:ext>
    </p:extLst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Goals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Meet the project partner and get to know their needs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Meet all the previous semester’s team members.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Bring ourselves up to speed with all that has been accomplished in the past semester.</a:t>
            </a:r>
          </a:p>
        </p:txBody>
      </p:sp>
    </p:spTree>
    <p:extLst>
      <p:ext uri="{BB962C8B-B14F-4D97-AF65-F5344CB8AC3E}">
        <p14:creationId xmlns:p14="http://schemas.microsoft.com/office/powerpoint/2010/main" xmlns="" val="2757086628"/>
      </p:ext>
    </p:extLst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099364" y="2983522"/>
            <a:ext cx="8596670" cy="132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															Week 4</a:t>
            </a:r>
          </a:p>
        </p:txBody>
      </p:sp>
    </p:spTree>
    <p:extLst>
      <p:ext uri="{BB962C8B-B14F-4D97-AF65-F5344CB8AC3E}">
        <p14:creationId xmlns:p14="http://schemas.microsoft.com/office/powerpoint/2010/main" xmlns="" val="2733607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PROGRESS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255303" y="2127738"/>
            <a:ext cx="10084452" cy="388619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have interviewed and documented the interviews with two of the past team members and our project partner.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now have a fair idea of what prototype our project partner is looking for.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The videos should have a user friendly time stamp so that students using the simulation can easily reference earlier sets that is incorporated with an online grading</a:t>
            </a:r>
          </a:p>
        </p:txBody>
      </p:sp>
    </p:spTree>
    <p:extLst>
      <p:ext uri="{BB962C8B-B14F-4D97-AF65-F5344CB8AC3E}">
        <p14:creationId xmlns:p14="http://schemas.microsoft.com/office/powerpoint/2010/main" xmlns="" val="14888622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C226"/>
                </a:solidFill>
              </a:rPr>
              <a:t>ISSUES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77333" y="1389889"/>
            <a:ext cx="8596670" cy="4651474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need real simulation videos from the administrators.</a:t>
            </a: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don’t have any grading rubric to incorporate in our program. We do have the exam’s scoring sheet – if we integrate this, then adding grading criteria later should be trivial.</a:t>
            </a:r>
            <a:endParaRPr sz="2800" strike="sngStrike">
              <a:solidFill>
                <a:srgbClr val="404040"/>
              </a:solidFill>
            </a:endParaRPr>
          </a:p>
          <a:p>
            <a:pPr marL="533400" lvl="0" indent="-5334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We still don’t have a completely clear picture of what our project partner needs and how to implement it. We can, however, work with what they’ve given us and make small tweaks later.</a:t>
            </a:r>
          </a:p>
        </p:txBody>
      </p:sp>
    </p:spTree>
    <p:extLst>
      <p:ext uri="{BB962C8B-B14F-4D97-AF65-F5344CB8AC3E}">
        <p14:creationId xmlns:p14="http://schemas.microsoft.com/office/powerpoint/2010/main" xmlns="" val="3716738008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90C226"/>
          </a:solidFill>
          <a:prstDash val="solid"/>
          <a:beve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rgbClr val="90C22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90C226"/>
          </a:solidFill>
          <a:prstDash val="solid"/>
          <a:beve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rgbClr val="90C22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1300</Words>
  <Application>Microsoft Office PowerPoint</Application>
  <PresentationFormat>自定义</PresentationFormat>
  <Paragraphs>138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Default</vt:lpstr>
      <vt:lpstr>SLHS-SIM PIGS</vt:lpstr>
      <vt:lpstr>Week Preview</vt:lpstr>
      <vt:lpstr>Week 3</vt:lpstr>
      <vt:lpstr>PROJECT</vt:lpstr>
      <vt:lpstr>Issue</vt:lpstr>
      <vt:lpstr>Goals</vt:lpstr>
      <vt:lpstr>               Week 4</vt:lpstr>
      <vt:lpstr>PROGRESS</vt:lpstr>
      <vt:lpstr>ISSUES</vt:lpstr>
      <vt:lpstr>幻灯片 10</vt:lpstr>
      <vt:lpstr>         Week 5</vt:lpstr>
      <vt:lpstr>GOALS from Week 3</vt:lpstr>
      <vt:lpstr>       GOALS</vt:lpstr>
      <vt:lpstr>PROGRESS</vt:lpstr>
      <vt:lpstr>ISSUES</vt:lpstr>
      <vt:lpstr>         Week 6 </vt:lpstr>
      <vt:lpstr>ISSUES</vt:lpstr>
      <vt:lpstr>       GOALS</vt:lpstr>
      <vt:lpstr>PROGRESS</vt:lpstr>
      <vt:lpstr>Week 9</vt:lpstr>
      <vt:lpstr>GOALS</vt:lpstr>
      <vt:lpstr>PROGRESS</vt:lpstr>
      <vt:lpstr>ISSUES</vt:lpstr>
      <vt:lpstr>Week 11</vt:lpstr>
      <vt:lpstr>GOALS</vt:lpstr>
      <vt:lpstr>PROGRESS</vt:lpstr>
      <vt:lpstr>ISSUES</vt:lpstr>
      <vt:lpstr>Week 12</vt:lpstr>
      <vt:lpstr>GOALS from Week 11</vt:lpstr>
      <vt:lpstr>PROGRESS</vt:lpstr>
      <vt:lpstr>ISSUES</vt:lpstr>
      <vt:lpstr>Goals for WEEK 13</vt:lpstr>
      <vt:lpstr>Week 13</vt:lpstr>
      <vt:lpstr>Goals from WEEK 12</vt:lpstr>
      <vt:lpstr>PROGRESS</vt:lpstr>
      <vt:lpstr>ISSUES</vt:lpstr>
      <vt:lpstr>Goals for WEEK 14</vt:lpstr>
      <vt:lpstr>Week 14</vt:lpstr>
      <vt:lpstr>Goals from WEEK 13</vt:lpstr>
      <vt:lpstr>PROGRESS</vt:lpstr>
      <vt:lpstr>ISSUES</vt:lpstr>
      <vt:lpstr>Goals for WEEK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SLHS-SIM PIGS</dc:title>
  <cp:lastModifiedBy>张韬岳</cp:lastModifiedBy>
  <cp:revision>13</cp:revision>
  <dcterms:modified xsi:type="dcterms:W3CDTF">2015-04-16T02:20:59Z</dcterms:modified>
</cp:coreProperties>
</file>