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5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37756-6F56-4691-A1FC-3BAD8BB404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29D3AE94-79BA-4883-BB72-E747CF16569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880256B-3CBD-4D47-9863-8D1EE0FC912E}" type="parTrans" cxnId="{30109DEF-F268-4E90-BEAA-4812D1D98C63}">
      <dgm:prSet/>
      <dgm:spPr/>
      <dgm:t>
        <a:bodyPr/>
        <a:lstStyle/>
        <a:p>
          <a:pPr latinLnBrk="1"/>
          <a:endParaRPr lang="ko-KR" altLang="en-US"/>
        </a:p>
      </dgm:t>
    </dgm:pt>
    <dgm:pt modelId="{958E3631-D3AF-441B-A3A8-E69388A26F07}" type="sibTrans" cxnId="{30109DEF-F268-4E90-BEAA-4812D1D98C63}">
      <dgm:prSet/>
      <dgm:spPr/>
      <dgm:t>
        <a:bodyPr/>
        <a:lstStyle/>
        <a:p>
          <a:pPr latinLnBrk="1"/>
          <a:endParaRPr lang="ko-KR" altLang="en-US"/>
        </a:p>
      </dgm:t>
    </dgm:pt>
    <dgm:pt modelId="{9CE1E8B1-CA45-41A6-8D0E-8A8912A78B6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05C0521-B6D6-4227-9B47-DAEF332A784C}" type="parTrans" cxnId="{56BF3649-3295-422B-80B2-5505F6D1D823}">
      <dgm:prSet/>
      <dgm:spPr/>
      <dgm:t>
        <a:bodyPr/>
        <a:lstStyle/>
        <a:p>
          <a:pPr latinLnBrk="1"/>
          <a:endParaRPr lang="ko-KR" altLang="en-US"/>
        </a:p>
      </dgm:t>
    </dgm:pt>
    <dgm:pt modelId="{B96E2238-66DE-4CED-87D2-2A677F44BB22}" type="sibTrans" cxnId="{56BF3649-3295-422B-80B2-5505F6D1D823}">
      <dgm:prSet/>
      <dgm:spPr/>
      <dgm:t>
        <a:bodyPr/>
        <a:lstStyle/>
        <a:p>
          <a:pPr latinLnBrk="1"/>
          <a:endParaRPr lang="ko-KR" altLang="en-US"/>
        </a:p>
      </dgm:t>
    </dgm:pt>
    <dgm:pt modelId="{FA50A4A6-88EF-475A-9919-65C3DE0CAA0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92E2AA5C-5A51-4F50-AE75-C207E9F62973}" type="parTrans" cxnId="{C4ED9D0D-B6EF-4F88-AEA4-F895C5ACF45E}">
      <dgm:prSet/>
      <dgm:spPr/>
      <dgm:t>
        <a:bodyPr/>
        <a:lstStyle/>
        <a:p>
          <a:pPr latinLnBrk="1"/>
          <a:endParaRPr lang="ko-KR" altLang="en-US"/>
        </a:p>
      </dgm:t>
    </dgm:pt>
    <dgm:pt modelId="{3AD74263-A8A4-4F3C-8AC2-37EE8D790FBF}" type="sibTrans" cxnId="{C4ED9D0D-B6EF-4F88-AEA4-F895C5ACF45E}">
      <dgm:prSet/>
      <dgm:spPr/>
      <dgm:t>
        <a:bodyPr/>
        <a:lstStyle/>
        <a:p>
          <a:pPr latinLnBrk="1"/>
          <a:endParaRPr lang="ko-KR" altLang="en-US"/>
        </a:p>
      </dgm:t>
    </dgm:pt>
    <dgm:pt modelId="{9D419FEE-9CF9-4C07-BB1A-8ECDF846577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BB5689C0-88C2-406B-B3FF-12E44B971D42}" type="parTrans" cxnId="{E307A040-FE17-49F6-9544-B327FBD3FCB1}">
      <dgm:prSet/>
      <dgm:spPr/>
      <dgm:t>
        <a:bodyPr/>
        <a:lstStyle/>
        <a:p>
          <a:pPr latinLnBrk="1"/>
          <a:endParaRPr lang="ko-KR" altLang="en-US"/>
        </a:p>
      </dgm:t>
    </dgm:pt>
    <dgm:pt modelId="{78A31D84-0A94-455B-8D6A-CFCC46BAFFC8}" type="sibTrans" cxnId="{E307A040-FE17-49F6-9544-B327FBD3FCB1}">
      <dgm:prSet/>
      <dgm:spPr/>
      <dgm:t>
        <a:bodyPr/>
        <a:lstStyle/>
        <a:p>
          <a:pPr latinLnBrk="1"/>
          <a:endParaRPr lang="ko-KR" altLang="en-US"/>
        </a:p>
      </dgm:t>
    </dgm:pt>
    <dgm:pt modelId="{73AF3AE4-589A-48FC-99DC-E9B920E3668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5D781D98-E09B-4679-961B-121AA00262F6}" type="parTrans" cxnId="{C2C9344E-6E6A-41D4-9331-6F9BB4C1E6D1}">
      <dgm:prSet/>
      <dgm:spPr/>
      <dgm:t>
        <a:bodyPr/>
        <a:lstStyle/>
        <a:p>
          <a:pPr latinLnBrk="1"/>
          <a:endParaRPr lang="ko-KR" altLang="en-US"/>
        </a:p>
      </dgm:t>
    </dgm:pt>
    <dgm:pt modelId="{7762CA39-D66D-4638-9660-A7199CA072F9}" type="sibTrans" cxnId="{C2C9344E-6E6A-41D4-9331-6F9BB4C1E6D1}">
      <dgm:prSet/>
      <dgm:spPr/>
      <dgm:t>
        <a:bodyPr/>
        <a:lstStyle/>
        <a:p>
          <a:pPr latinLnBrk="1"/>
          <a:endParaRPr lang="ko-KR" altLang="en-US"/>
        </a:p>
      </dgm:t>
    </dgm:pt>
    <dgm:pt modelId="{7ACC1D1C-233B-406C-B2E5-000CA2747E29}" type="pres">
      <dgm:prSet presAssocID="{89B37756-6F56-4691-A1FC-3BAD8BB40453}" presName="diagram" presStyleCnt="0">
        <dgm:presLayoutVars>
          <dgm:dir/>
          <dgm:resizeHandles val="exact"/>
        </dgm:presLayoutVars>
      </dgm:prSet>
      <dgm:spPr/>
    </dgm:pt>
    <dgm:pt modelId="{7DE2D6A7-4FCF-4F5A-8191-0F342006D62C}" type="pres">
      <dgm:prSet presAssocID="{29D3AE94-79BA-4883-BB72-E747CF165695}" presName="node" presStyleLbl="node1" presStyleIdx="0" presStyleCnt="5" custLinFactY="7547" custLinFactNeighborX="94359" custLinFactNeighborY="100000">
        <dgm:presLayoutVars>
          <dgm:bulletEnabled val="1"/>
        </dgm:presLayoutVars>
      </dgm:prSet>
      <dgm:spPr/>
    </dgm:pt>
    <dgm:pt modelId="{B35CADB1-703F-4416-B4D7-11D0A3213B86}" type="pres">
      <dgm:prSet presAssocID="{958E3631-D3AF-441B-A3A8-E69388A26F07}" presName="sibTrans" presStyleCnt="0"/>
      <dgm:spPr/>
    </dgm:pt>
    <dgm:pt modelId="{8F912E93-355D-4C0D-B1FD-2568D208A945}" type="pres">
      <dgm:prSet presAssocID="{9CE1E8B1-CA45-41A6-8D0E-8A8912A78B6C}" presName="node" presStyleLbl="node1" presStyleIdx="1" presStyleCnt="5">
        <dgm:presLayoutVars>
          <dgm:bulletEnabled val="1"/>
        </dgm:presLayoutVars>
      </dgm:prSet>
      <dgm:spPr/>
    </dgm:pt>
    <dgm:pt modelId="{3188D59A-0FEE-4AED-9367-9076CEC03E9E}" type="pres">
      <dgm:prSet presAssocID="{B96E2238-66DE-4CED-87D2-2A677F44BB22}" presName="sibTrans" presStyleCnt="0"/>
      <dgm:spPr/>
    </dgm:pt>
    <dgm:pt modelId="{EDB52F14-B845-4782-B79D-5E6A93A85B84}" type="pres">
      <dgm:prSet presAssocID="{FA50A4A6-88EF-475A-9919-65C3DE0CAA0E}" presName="node" presStyleLbl="node1" presStyleIdx="2" presStyleCnt="5">
        <dgm:presLayoutVars>
          <dgm:bulletEnabled val="1"/>
        </dgm:presLayoutVars>
      </dgm:prSet>
      <dgm:spPr/>
    </dgm:pt>
    <dgm:pt modelId="{1BAD07F0-898C-499F-8CE5-9C9834F7DC36}" type="pres">
      <dgm:prSet presAssocID="{3AD74263-A8A4-4F3C-8AC2-37EE8D790FBF}" presName="sibTrans" presStyleCnt="0"/>
      <dgm:spPr/>
    </dgm:pt>
    <dgm:pt modelId="{6981A6D4-3BA5-4DC7-9CD6-CB3943C39B81}" type="pres">
      <dgm:prSet presAssocID="{9D419FEE-9CF9-4C07-BB1A-8ECDF846577B}" presName="node" presStyleLbl="node1" presStyleIdx="3" presStyleCnt="5">
        <dgm:presLayoutVars>
          <dgm:bulletEnabled val="1"/>
        </dgm:presLayoutVars>
      </dgm:prSet>
      <dgm:spPr/>
    </dgm:pt>
    <dgm:pt modelId="{DF7FFDF5-F4AC-4A5F-AC2B-65EB8F6F14A2}" type="pres">
      <dgm:prSet presAssocID="{78A31D84-0A94-455B-8D6A-CFCC46BAFFC8}" presName="sibTrans" presStyleCnt="0"/>
      <dgm:spPr/>
    </dgm:pt>
    <dgm:pt modelId="{1CCE451F-93A4-4A3A-A6FA-2A60D15894EA}" type="pres">
      <dgm:prSet presAssocID="{73AF3AE4-589A-48FC-99DC-E9B920E36685}" presName="node" presStyleLbl="node1" presStyleIdx="4" presStyleCnt="5">
        <dgm:presLayoutVars>
          <dgm:bulletEnabled val="1"/>
        </dgm:presLayoutVars>
      </dgm:prSet>
      <dgm:spPr/>
    </dgm:pt>
  </dgm:ptLst>
  <dgm:cxnLst>
    <dgm:cxn modelId="{C2C9344E-6E6A-41D4-9331-6F9BB4C1E6D1}" srcId="{89B37756-6F56-4691-A1FC-3BAD8BB40453}" destId="{73AF3AE4-589A-48FC-99DC-E9B920E36685}" srcOrd="4" destOrd="0" parTransId="{5D781D98-E09B-4679-961B-121AA00262F6}" sibTransId="{7762CA39-D66D-4638-9660-A7199CA072F9}"/>
    <dgm:cxn modelId="{F212EF14-A7CF-48A0-ACAE-103EB0B4081B}" type="presOf" srcId="{89B37756-6F56-4691-A1FC-3BAD8BB40453}" destId="{7ACC1D1C-233B-406C-B2E5-000CA2747E29}" srcOrd="0" destOrd="0" presId="urn:microsoft.com/office/officeart/2005/8/layout/default"/>
    <dgm:cxn modelId="{0B17967E-0D3C-446D-A3BA-A1F6E6EBB310}" type="presOf" srcId="{9CE1E8B1-CA45-41A6-8D0E-8A8912A78B6C}" destId="{8F912E93-355D-4C0D-B1FD-2568D208A945}" srcOrd="0" destOrd="0" presId="urn:microsoft.com/office/officeart/2005/8/layout/default"/>
    <dgm:cxn modelId="{7028FD36-C6E1-4B81-9AEE-88A788D9D5DC}" type="presOf" srcId="{73AF3AE4-589A-48FC-99DC-E9B920E36685}" destId="{1CCE451F-93A4-4A3A-A6FA-2A60D15894EA}" srcOrd="0" destOrd="0" presId="urn:microsoft.com/office/officeart/2005/8/layout/default"/>
    <dgm:cxn modelId="{E307A040-FE17-49F6-9544-B327FBD3FCB1}" srcId="{89B37756-6F56-4691-A1FC-3BAD8BB40453}" destId="{9D419FEE-9CF9-4C07-BB1A-8ECDF846577B}" srcOrd="3" destOrd="0" parTransId="{BB5689C0-88C2-406B-B3FF-12E44B971D42}" sibTransId="{78A31D84-0A94-455B-8D6A-CFCC46BAFFC8}"/>
    <dgm:cxn modelId="{C4ED9D0D-B6EF-4F88-AEA4-F895C5ACF45E}" srcId="{89B37756-6F56-4691-A1FC-3BAD8BB40453}" destId="{FA50A4A6-88EF-475A-9919-65C3DE0CAA0E}" srcOrd="2" destOrd="0" parTransId="{92E2AA5C-5A51-4F50-AE75-C207E9F62973}" sibTransId="{3AD74263-A8A4-4F3C-8AC2-37EE8D790FBF}"/>
    <dgm:cxn modelId="{A46F7FF9-98F3-40CC-874C-3638D1B8B11A}" type="presOf" srcId="{9D419FEE-9CF9-4C07-BB1A-8ECDF846577B}" destId="{6981A6D4-3BA5-4DC7-9CD6-CB3943C39B81}" srcOrd="0" destOrd="0" presId="urn:microsoft.com/office/officeart/2005/8/layout/default"/>
    <dgm:cxn modelId="{A43EFD8C-4844-4ACF-9FF9-73F205DE5249}" type="presOf" srcId="{29D3AE94-79BA-4883-BB72-E747CF165695}" destId="{7DE2D6A7-4FCF-4F5A-8191-0F342006D62C}" srcOrd="0" destOrd="0" presId="urn:microsoft.com/office/officeart/2005/8/layout/default"/>
    <dgm:cxn modelId="{30109DEF-F268-4E90-BEAA-4812D1D98C63}" srcId="{89B37756-6F56-4691-A1FC-3BAD8BB40453}" destId="{29D3AE94-79BA-4883-BB72-E747CF165695}" srcOrd="0" destOrd="0" parTransId="{9880256B-3CBD-4D47-9863-8D1EE0FC912E}" sibTransId="{958E3631-D3AF-441B-A3A8-E69388A26F07}"/>
    <dgm:cxn modelId="{D6F24A1D-33F9-480D-80FC-7BDC7E23324E}" type="presOf" srcId="{FA50A4A6-88EF-475A-9919-65C3DE0CAA0E}" destId="{EDB52F14-B845-4782-B79D-5E6A93A85B84}" srcOrd="0" destOrd="0" presId="urn:microsoft.com/office/officeart/2005/8/layout/default"/>
    <dgm:cxn modelId="{56BF3649-3295-422B-80B2-5505F6D1D823}" srcId="{89B37756-6F56-4691-A1FC-3BAD8BB40453}" destId="{9CE1E8B1-CA45-41A6-8D0E-8A8912A78B6C}" srcOrd="1" destOrd="0" parTransId="{505C0521-B6D6-4227-9B47-DAEF332A784C}" sibTransId="{B96E2238-66DE-4CED-87D2-2A677F44BB22}"/>
    <dgm:cxn modelId="{DC9A8287-89DF-4964-B5DD-E01F46D17890}" type="presParOf" srcId="{7ACC1D1C-233B-406C-B2E5-000CA2747E29}" destId="{7DE2D6A7-4FCF-4F5A-8191-0F342006D62C}" srcOrd="0" destOrd="0" presId="urn:microsoft.com/office/officeart/2005/8/layout/default"/>
    <dgm:cxn modelId="{FD6B45B4-BDFC-4335-BC6A-AE3FF602CA31}" type="presParOf" srcId="{7ACC1D1C-233B-406C-B2E5-000CA2747E29}" destId="{B35CADB1-703F-4416-B4D7-11D0A3213B86}" srcOrd="1" destOrd="0" presId="urn:microsoft.com/office/officeart/2005/8/layout/default"/>
    <dgm:cxn modelId="{FD705A7D-4930-4EDA-8079-AC96E9308C76}" type="presParOf" srcId="{7ACC1D1C-233B-406C-B2E5-000CA2747E29}" destId="{8F912E93-355D-4C0D-B1FD-2568D208A945}" srcOrd="2" destOrd="0" presId="urn:microsoft.com/office/officeart/2005/8/layout/default"/>
    <dgm:cxn modelId="{B0085400-ADAD-4110-BE6A-C66B79659FCA}" type="presParOf" srcId="{7ACC1D1C-233B-406C-B2E5-000CA2747E29}" destId="{3188D59A-0FEE-4AED-9367-9076CEC03E9E}" srcOrd="3" destOrd="0" presId="urn:microsoft.com/office/officeart/2005/8/layout/default"/>
    <dgm:cxn modelId="{1EA52FD2-1C3B-4197-8885-183252709749}" type="presParOf" srcId="{7ACC1D1C-233B-406C-B2E5-000CA2747E29}" destId="{EDB52F14-B845-4782-B79D-5E6A93A85B84}" srcOrd="4" destOrd="0" presId="urn:microsoft.com/office/officeart/2005/8/layout/default"/>
    <dgm:cxn modelId="{5E8A0938-10F4-490B-BEF0-63C33AEC9D4D}" type="presParOf" srcId="{7ACC1D1C-233B-406C-B2E5-000CA2747E29}" destId="{1BAD07F0-898C-499F-8CE5-9C9834F7DC36}" srcOrd="5" destOrd="0" presId="urn:microsoft.com/office/officeart/2005/8/layout/default"/>
    <dgm:cxn modelId="{DBF4A793-F03F-46BF-8816-F3AD7D829C3D}" type="presParOf" srcId="{7ACC1D1C-233B-406C-B2E5-000CA2747E29}" destId="{6981A6D4-3BA5-4DC7-9CD6-CB3943C39B81}" srcOrd="6" destOrd="0" presId="urn:microsoft.com/office/officeart/2005/8/layout/default"/>
    <dgm:cxn modelId="{43E61A41-903B-4584-A4C9-A2124B502FA3}" type="presParOf" srcId="{7ACC1D1C-233B-406C-B2E5-000CA2747E29}" destId="{DF7FFDF5-F4AC-4A5F-AC2B-65EB8F6F14A2}" srcOrd="7" destOrd="0" presId="urn:microsoft.com/office/officeart/2005/8/layout/default"/>
    <dgm:cxn modelId="{88FE2524-1767-43AB-AB64-53FA5C13AF73}" type="presParOf" srcId="{7ACC1D1C-233B-406C-B2E5-000CA2747E29}" destId="{1CCE451F-93A4-4A3A-A6FA-2A60D15894E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2D6A7-4FCF-4F5A-8191-0F342006D62C}">
      <dsp:nvSpPr>
        <dsp:cNvPr id="0" name=""/>
        <dsp:cNvSpPr/>
      </dsp:nvSpPr>
      <dsp:spPr>
        <a:xfrm>
          <a:off x="2831986" y="131191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/>
        </a:p>
      </dsp:txBody>
      <dsp:txXfrm>
        <a:off x="2831986" y="1311916"/>
        <a:ext cx="2030015" cy="1218009"/>
      </dsp:txXfrm>
    </dsp:sp>
    <dsp:sp modelId="{8F912E93-355D-4C0D-B1FD-2568D208A945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/>
        </a:p>
      </dsp:txBody>
      <dsp:txXfrm>
        <a:off x="3149500" y="1984"/>
        <a:ext cx="2030015" cy="1218009"/>
      </dsp:txXfrm>
    </dsp:sp>
    <dsp:sp modelId="{EDB52F14-B845-4782-B79D-5E6A93A85B84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/>
        </a:p>
      </dsp:txBody>
      <dsp:txXfrm>
        <a:off x="916483" y="1422995"/>
        <a:ext cx="2030015" cy="1218009"/>
      </dsp:txXfrm>
    </dsp:sp>
    <dsp:sp modelId="{6981A6D4-3BA5-4DC7-9CD6-CB3943C39B81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/>
        </a:p>
      </dsp:txBody>
      <dsp:txXfrm>
        <a:off x="3149500" y="1422995"/>
        <a:ext cx="2030015" cy="1218009"/>
      </dsp:txXfrm>
    </dsp:sp>
    <dsp:sp modelId="{1CCE451F-93A4-4A3A-A6FA-2A60D15894EA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4000" kern="1200"/>
        </a:p>
      </dsp:txBody>
      <dsp:txXfrm>
        <a:off x="2032992" y="2844006"/>
        <a:ext cx="2030015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7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2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ㅁㄴㅇㅁㄴㅇ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2898164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2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화면 슬라이드 쇼(4:3)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ㅁㄴㅇㅁㄴㅇ</vt:lpstr>
      <vt:lpstr>ㅁㄴㅇㅁㄴㅇ</vt:lpstr>
      <vt:lpstr>ㅁㄴㅇㅁㄴㅇ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ㅁㄴㅇㅁㄴㅇ</dc:title>
  <dc:creator>Microsoft Corporation</dc:creator>
  <cp:lastModifiedBy>yjchoi</cp:lastModifiedBy>
  <cp:revision>2</cp:revision>
  <dcterms:created xsi:type="dcterms:W3CDTF">2006-10-05T04:04:58Z</dcterms:created>
  <dcterms:modified xsi:type="dcterms:W3CDTF">2018-06-14T01:48:06Z</dcterms:modified>
</cp:coreProperties>
</file>