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2AF7-D17C-4EF4-9FAD-1DEF35FB2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07C8B-5DD0-4C51-89EE-1F18FFC9F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F49D-2603-4284-9EDC-CA03468A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DEAC6-03F9-47E9-8102-6A495F2D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C3C78-5111-411E-9E43-862B906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3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07D62-B987-4202-AA49-FA330EB2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A0D1E-154D-435F-AAA0-B1B66943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1371D-5D38-42DF-B734-1B765F65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9584F-B2E1-494D-92D6-5CAF761F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2E808-C759-4930-823A-8E9FEF83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2AD5A-A4C2-4263-BDE7-52101C37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3CE89-DC1B-4416-9AD7-5CDA2BAB4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C2C4-EC8F-49E8-92FD-7EAA5FB7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04203-03A4-42C2-B641-E992DA71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5C1F3-2DF3-4CD7-9676-BCEF11C1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1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484E3-2A2F-425E-9567-D03F92AF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A6AB6-A82F-46CA-B17F-6E6B5773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C6245-4D7D-4EE3-AFCD-CAAB35E2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0BE43-C2B6-444A-92B8-A2A24A90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BEFF5-64D0-48A6-A181-519BE63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BBF9C-0364-45E7-ADCA-A6DD0D79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D0785-FC24-4A87-803D-E4C26349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013C3-0A42-4F7E-A834-37D86B1E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1B891-009B-4513-96E0-8A4CB377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0EAEF-DC7B-4EB3-916F-0C991667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2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F2B88-E68D-4649-B40B-2AE6823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73CBB-CE44-4507-8A2C-BE919570D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8D0A9-3053-4650-93CD-81C1F8D0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00226-9645-4E36-A786-523774F3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AC56A-0DB3-41F0-A1DF-7D566FE3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DC9C1-9DFA-472A-B2C8-1BCC039C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7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F9390-12CE-42EF-8165-CB1051DE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82D35-1DBF-44C9-A017-E31F4443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C0AC0-1DF4-4E52-9E15-FA9AB24D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F06BBE-677F-4A7B-841F-9C3458E1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12B13C-9337-4901-859C-4915534D6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2FC3E1-B027-4330-963A-A96A820B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6888F8-D835-432B-929A-5AE16E15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36719-1162-4924-8DFE-CB3FFE4E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597AE-0FBF-4AA5-9AF3-6335EB32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E918F-6B27-42CE-B4D8-619A90CE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38BC8-918E-4B05-8507-9C4B3327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ECDD7C-D612-4A13-A99E-FC40A275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7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1671FA-B14B-4012-9612-1DBEBADB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984B3D-9A7D-445D-BD50-15C05EC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45428-1EBF-488F-BE4A-72874D2B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AD1E-03A1-4183-8AFB-B2E665AD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2C1B1-2E4C-4BB6-9EE5-34D1FF37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860E0-3221-4A0F-80BE-E7BC3EC1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488EF-2209-47BA-A473-AFB1B2ED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5F98F-7B36-4F49-AD77-97FAEC27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9C316-4D17-4935-BEDE-666AE0C6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20A7F-8742-47BC-8973-C45DE866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86603-BED6-4A26-ABBA-1ACABABA2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0AFA9-7A2F-4B83-B3B4-DC94F748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B532E-EA77-46BB-AEB4-0F0365D4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5826F-337A-46B4-AC66-49ED228E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C7345-1A48-4D13-A25F-3FC560FF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96554-8093-4001-B92A-3E970195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80CD1-C30F-4019-8172-FB4A3B67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C414-771B-4F33-BB38-96E0153A9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4DC8-F0CC-4BE3-B996-B6A4601C4AF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15D0D-90AA-47A3-80F7-20CFB160D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9FE0D-6070-4927-95CB-9361E3438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5E3E-C4B2-4554-A05A-212AD02AD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6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490A9-B042-4E09-9161-9B1D10023E0F}"/>
              </a:ext>
            </a:extLst>
          </p:cNvPr>
          <p:cNvSpPr/>
          <p:nvPr/>
        </p:nvSpPr>
        <p:spPr>
          <a:xfrm>
            <a:off x="9425516" y="4347880"/>
            <a:ext cx="1767278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Maria </a:t>
            </a:r>
            <a:r>
              <a:rPr lang="en-US" altLang="ko-KR" dirty="0" err="1"/>
              <a:t>db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33037-F858-48DB-9649-CC8DEFA298C5}"/>
              </a:ext>
            </a:extLst>
          </p:cNvPr>
          <p:cNvSpPr/>
          <p:nvPr/>
        </p:nvSpPr>
        <p:spPr>
          <a:xfrm>
            <a:off x="9425516" y="2532528"/>
            <a:ext cx="1767278" cy="125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BackEnd</a:t>
            </a:r>
            <a:endParaRPr lang="en-US" altLang="ko-KR" dirty="0"/>
          </a:p>
          <a:p>
            <a:pPr algn="ctr"/>
            <a:r>
              <a:rPr lang="en-US" altLang="ko-KR" dirty="0"/>
              <a:t>Spring boot</a:t>
            </a:r>
          </a:p>
          <a:p>
            <a:pPr algn="ctr"/>
            <a:r>
              <a:rPr lang="en-US" altLang="ko-KR" dirty="0" err="1"/>
              <a:t>kotlin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C51C1-F867-4734-AEEB-A0A4AC6A6E38}"/>
              </a:ext>
            </a:extLst>
          </p:cNvPr>
          <p:cNvSpPr/>
          <p:nvPr/>
        </p:nvSpPr>
        <p:spPr>
          <a:xfrm>
            <a:off x="4244381" y="4370296"/>
            <a:ext cx="1841173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Analysis daily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097605-575C-479F-BBBA-517B8F1E8CA2}"/>
              </a:ext>
            </a:extLst>
          </p:cNvPr>
          <p:cNvSpPr/>
          <p:nvPr/>
        </p:nvSpPr>
        <p:spPr>
          <a:xfrm>
            <a:off x="4244381" y="2532528"/>
            <a:ext cx="1841173" cy="92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Ml</a:t>
            </a:r>
            <a:r>
              <a:rPr lang="en-US" altLang="ko-KR" dirty="0"/>
              <a:t> model</a:t>
            </a:r>
          </a:p>
          <a:p>
            <a:pPr algn="ctr"/>
            <a:r>
              <a:rPr lang="en-US" altLang="ko-KR" dirty="0"/>
              <a:t>Learn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ACCD6-D176-4921-ABF8-76B81B815A2C}"/>
              </a:ext>
            </a:extLst>
          </p:cNvPr>
          <p:cNvSpPr/>
          <p:nvPr/>
        </p:nvSpPr>
        <p:spPr>
          <a:xfrm>
            <a:off x="2331720" y="2187388"/>
            <a:ext cx="4059936" cy="31914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4A0884-F8B8-4AC6-BA0A-F53CBDB3043D}"/>
              </a:ext>
            </a:extLst>
          </p:cNvPr>
          <p:cNvSpPr/>
          <p:nvPr/>
        </p:nvSpPr>
        <p:spPr>
          <a:xfrm>
            <a:off x="6718124" y="2187388"/>
            <a:ext cx="4848497" cy="31914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B3E28D-0A93-4DA1-BFEA-E6C44142B0DC}"/>
              </a:ext>
            </a:extLst>
          </p:cNvPr>
          <p:cNvSpPr/>
          <p:nvPr/>
        </p:nvSpPr>
        <p:spPr>
          <a:xfrm>
            <a:off x="7108140" y="2523567"/>
            <a:ext cx="1767278" cy="125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ProntEnd</a:t>
            </a:r>
            <a:endParaRPr lang="en-US" altLang="ko-KR" dirty="0"/>
          </a:p>
          <a:p>
            <a:pPr algn="ctr"/>
            <a:r>
              <a:rPr lang="en-US" altLang="ko-KR" dirty="0"/>
              <a:t>React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E1C4C0-4519-46E0-B426-D90862EF41C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6085554" y="4657163"/>
            <a:ext cx="3339962" cy="2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7EFEEF-457D-4C6F-B0A2-EE528887C5B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164968" y="3460373"/>
            <a:ext cx="0" cy="90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F7AF81-2EF1-4894-BEEC-38321D49D6E7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0309155" y="3792067"/>
            <a:ext cx="0" cy="55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441C68-C3DF-4608-8480-C6AE396E54AF}"/>
              </a:ext>
            </a:extLst>
          </p:cNvPr>
          <p:cNvCxnSpPr>
            <a:stCxn id="5" idx="1"/>
            <a:endCxn id="14" idx="3"/>
          </p:cNvCxnSpPr>
          <p:nvPr/>
        </p:nvCxnSpPr>
        <p:spPr>
          <a:xfrm flipH="1" flipV="1">
            <a:off x="8875418" y="3153337"/>
            <a:ext cx="550098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F69D06-5DA7-4B7D-99E7-71F0345911C3}"/>
              </a:ext>
            </a:extLst>
          </p:cNvPr>
          <p:cNvSpPr/>
          <p:nvPr/>
        </p:nvSpPr>
        <p:spPr>
          <a:xfrm>
            <a:off x="2954432" y="1070565"/>
            <a:ext cx="2717917" cy="953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Analysis System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0432A26-F566-4023-85C6-9A4DC7A899A4}"/>
              </a:ext>
            </a:extLst>
          </p:cNvPr>
          <p:cNvSpPr/>
          <p:nvPr/>
        </p:nvSpPr>
        <p:spPr>
          <a:xfrm>
            <a:off x="7609523" y="1028702"/>
            <a:ext cx="2699632" cy="953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App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4BB761-D3CC-404F-AAC6-BEADE51F289B}"/>
              </a:ext>
            </a:extLst>
          </p:cNvPr>
          <p:cNvSpPr/>
          <p:nvPr/>
        </p:nvSpPr>
        <p:spPr>
          <a:xfrm>
            <a:off x="408625" y="2523567"/>
            <a:ext cx="1524000" cy="92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External</a:t>
            </a:r>
          </a:p>
          <a:p>
            <a:pPr algn="ctr"/>
            <a:r>
              <a:rPr lang="en-US" altLang="ko-KR" dirty="0"/>
              <a:t>Stock API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65E14B-4936-4A1F-92F6-238F22C2612A}"/>
              </a:ext>
            </a:extLst>
          </p:cNvPr>
          <p:cNvSpPr/>
          <p:nvPr/>
        </p:nvSpPr>
        <p:spPr>
          <a:xfrm>
            <a:off x="2569823" y="2532528"/>
            <a:ext cx="1348089" cy="92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Maria </a:t>
            </a:r>
            <a:r>
              <a:rPr lang="en-US" altLang="ko-KR" dirty="0" err="1"/>
              <a:t>db</a:t>
            </a:r>
            <a:endParaRPr lang="en-US" altLang="ko-KR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5D69AF-CB49-46CE-8AA8-8B848C53D8A4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1932625" y="2987490"/>
            <a:ext cx="637198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798C41-4314-4CF1-A37A-9D956BF1CED2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917912" y="2996451"/>
            <a:ext cx="3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5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윤재</dc:creator>
  <cp:lastModifiedBy>최 윤재</cp:lastModifiedBy>
  <cp:revision>6</cp:revision>
  <dcterms:created xsi:type="dcterms:W3CDTF">2022-04-07T15:34:05Z</dcterms:created>
  <dcterms:modified xsi:type="dcterms:W3CDTF">2022-04-07T15:47:29Z</dcterms:modified>
</cp:coreProperties>
</file>