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9075"/>
            <a:ext cx="706755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43800" y="219075"/>
            <a:ext cx="441960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Dining room table set for a</a:t>
            </a:r>
          </a:p>
          <a:p>
            <a:r>
              <a:rPr sz="3200"/>
              <a:t>casual meal, with flowers.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9075"/>
            <a:ext cx="706755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43800" y="219075"/>
            <a:ext cx="441960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a kitchen with a table and</a:t>
            </a:r>
          </a:p>
          <a:p>
            <a:r>
              <a:rPr sz="3200"/>
              <a:t>some chairs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9075"/>
            <a:ext cx="706755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43800" y="219075"/>
            <a:ext cx="441960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a man cutting up vegetables</a:t>
            </a:r>
          </a:p>
          <a:p>
            <a:r>
              <a:rPr sz="3200"/>
              <a:t>on top of a food cart.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9075"/>
            <a:ext cx="706755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43800" y="219075"/>
            <a:ext cx="441960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a person in white is standing</a:t>
            </a:r>
          </a:p>
          <a:p>
            <a:r>
              <a:rPr sz="3200"/>
              <a:t>in a kitchen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9075"/>
            <a:ext cx="706755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43800" y="219075"/>
            <a:ext cx="441960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A man preparing desserts in</a:t>
            </a:r>
          </a:p>
          <a:p>
            <a:r>
              <a:rPr sz="3200"/>
              <a:t>a kitchen covered in frosting.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9075"/>
            <a:ext cx="706755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43800" y="219075"/>
            <a:ext cx="441960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A person is cutting a roast</a:t>
            </a:r>
          </a:p>
          <a:p>
            <a:r>
              <a:rPr sz="3200"/>
              <a:t>with a fork and knife.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9075"/>
            <a:ext cx="706755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43800" y="219075"/>
            <a:ext cx="441960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a big red telephone booth</a:t>
            </a:r>
          </a:p>
          <a:p>
            <a:r>
              <a:rPr sz="3200"/>
              <a:t>that a man is standing in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9075"/>
            <a:ext cx="706755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43800" y="219075"/>
            <a:ext cx="441960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A group of men at a table</a:t>
            </a:r>
          </a:p>
          <a:p>
            <a:r>
              <a:rPr sz="3200"/>
              <a:t>preparing food together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9075"/>
            <a:ext cx="706755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43800" y="219075"/>
            <a:ext cx="441960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A large bus and some people</a:t>
            </a:r>
          </a:p>
          <a:p>
            <a:r>
              <a:rPr sz="3200"/>
              <a:t>on the street.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9075"/>
            <a:ext cx="706755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43800" y="219075"/>
            <a:ext cx="441960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A bicycle parked in a kitchen</a:t>
            </a:r>
          </a:p>
          <a:p>
            <a:r>
              <a:rPr sz="3200"/>
              <a:t>with a stove and cabinets.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9075"/>
            <a:ext cx="706755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43800" y="219075"/>
            <a:ext cx="441960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A restaurant has modern</a:t>
            </a:r>
          </a:p>
          <a:p>
            <a:r>
              <a:rPr sz="3200"/>
              <a:t>wooden tables and chairs.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9075"/>
            <a:ext cx="706755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43800" y="219075"/>
            <a:ext cx="441960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A black and white image of a</a:t>
            </a:r>
          </a:p>
          <a:p>
            <a:r>
              <a:rPr sz="3200"/>
              <a:t>man in a suit wearing</a:t>
            </a:r>
          </a:p>
          <a:p>
            <a:r>
              <a:rPr sz="3200"/>
              <a:t>glasses walking through a</a:t>
            </a:r>
          </a:p>
          <a:p>
            <a:r>
              <a:rPr sz="3200"/>
              <a:t>door.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9075"/>
            <a:ext cx="706755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43800" y="219075"/>
            <a:ext cx="441960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the kitchen is full of spices on</a:t>
            </a:r>
          </a:p>
          <a:p>
            <a:r>
              <a:rPr sz="3200"/>
              <a:t>the rack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9075"/>
            <a:ext cx="706755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43800" y="219075"/>
            <a:ext cx="441960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A chef preparing food inside</a:t>
            </a:r>
          </a:p>
          <a:p>
            <a:r>
              <a:rPr sz="3200"/>
              <a:t>of a kitchen near a window.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9075"/>
            <a:ext cx="706755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43800" y="219075"/>
            <a:ext cx="441960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A child and woman are</a:t>
            </a:r>
          </a:p>
          <a:p>
            <a:r>
              <a:rPr sz="3200"/>
              <a:t>cooking in the kitchen.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9075"/>
            <a:ext cx="706755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43800" y="219075"/>
            <a:ext cx="441960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Two people in a food truck,</a:t>
            </a:r>
          </a:p>
          <a:p>
            <a:r>
              <a:rPr sz="3200"/>
              <a:t>one looking at an order.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9075"/>
            <a:ext cx="706755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43800" y="219075"/>
            <a:ext cx="441960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A kitchen has wood cabinets,</a:t>
            </a:r>
          </a:p>
          <a:p>
            <a:r>
              <a:rPr sz="3200"/>
              <a:t>a dishwasher, sink, and</a:t>
            </a:r>
          </a:p>
          <a:p>
            <a:r>
              <a:rPr sz="3200"/>
              <a:t>refrigerator.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9075"/>
            <a:ext cx="706755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43800" y="219075"/>
            <a:ext cx="441960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Adults using laptop</a:t>
            </a:r>
          </a:p>
          <a:p>
            <a:r>
              <a:rPr sz="3200"/>
              <a:t>computers while sitting at</a:t>
            </a:r>
          </a:p>
          <a:p>
            <a:r>
              <a:rPr sz="3200"/>
              <a:t>outdoor venue.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9075"/>
            <a:ext cx="706755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43800" y="219075"/>
            <a:ext cx="441960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Chefs are preparing food at a</a:t>
            </a:r>
          </a:p>
          <a:p>
            <a:r>
              <a:rPr sz="3200"/>
              <a:t>restaurant as patrons exit.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9075"/>
            <a:ext cx="706755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43800" y="219075"/>
            <a:ext cx="441960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The huge clock on the wall is</a:t>
            </a:r>
          </a:p>
          <a:p>
            <a:r>
              <a:rPr sz="3200"/>
              <a:t>near a wooden table.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