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365760"/>
            <a:ext cx="6703923" cy="61264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61123" y="365760"/>
            <a:ext cx="4662069" cy="61264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000"/>
              <a:t>A restaurant has modern wooden tables and chairs.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365760"/>
            <a:ext cx="6703923" cy="61264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61123" y="365760"/>
            <a:ext cx="4662069" cy="61264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000"/>
              <a:t>Two people in a food truck, one looking at an order.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365760"/>
            <a:ext cx="6703923" cy="61264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61123" y="365760"/>
            <a:ext cx="4662069" cy="61264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000"/>
              <a:t>a person in white is standing in a kitchen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365760"/>
            <a:ext cx="6703923" cy="61264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61123" y="365760"/>
            <a:ext cx="4662069" cy="61264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000"/>
              <a:t>A person is cutting a roast with a fork and knife.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365760"/>
            <a:ext cx="6703923" cy="61264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61123" y="365760"/>
            <a:ext cx="4662069" cy="61264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000"/>
              <a:t>a kitchen with a table and some chairs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365760"/>
            <a:ext cx="6703923" cy="61264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61123" y="365760"/>
            <a:ext cx="4662069" cy="61264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000"/>
              <a:t>A kitchen has wood cabinets, a dishwasher, sink, and refrigerator.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365760"/>
            <a:ext cx="6703923" cy="61264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61123" y="365760"/>
            <a:ext cx="4662069" cy="61264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000"/>
              <a:t>A chef preparing food inside of a kitchen near  a window.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365760"/>
            <a:ext cx="6703923" cy="61264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61123" y="365760"/>
            <a:ext cx="4662069" cy="61264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000"/>
              <a:t>Adults using laptop computers while sitting at outdoor venue.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365760"/>
            <a:ext cx="6703923" cy="61264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61123" y="365760"/>
            <a:ext cx="4662069" cy="61264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000"/>
              <a:t>A group of men at a table preparing food together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365760"/>
            <a:ext cx="6703923" cy="61264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61123" y="365760"/>
            <a:ext cx="4662069" cy="61264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000"/>
              <a:t>a man cutting up vegetables on top of a food cart.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365760"/>
            <a:ext cx="6703923" cy="61264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61123" y="365760"/>
            <a:ext cx="4662069" cy="61264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000"/>
              <a:t>Chefs are preparing food at a restaurant as patrons exit.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365760"/>
            <a:ext cx="6703923" cy="61264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61123" y="365760"/>
            <a:ext cx="4662069" cy="61264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000"/>
              <a:t>A man preparing desserts in a kitchen covered in frosting.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365760"/>
            <a:ext cx="6703923" cy="61264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61123" y="365760"/>
            <a:ext cx="4662069" cy="61264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000"/>
              <a:t>Dining room table set for a casual meal, with flowers.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365760"/>
            <a:ext cx="6703923" cy="61264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61123" y="365760"/>
            <a:ext cx="4662069" cy="61264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000"/>
              <a:t>a big red telephone booth that a man is standing in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365760"/>
            <a:ext cx="6703923" cy="61264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61123" y="365760"/>
            <a:ext cx="4662069" cy="61264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000"/>
              <a:t>the kitchen is full of spices on the rack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365760"/>
            <a:ext cx="6703923" cy="61264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61123" y="365760"/>
            <a:ext cx="4662069" cy="61264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000"/>
              <a:t>A child and woman are cooking in the kitchen.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365760"/>
            <a:ext cx="6703923" cy="61264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61123" y="365760"/>
            <a:ext cx="4662069" cy="61264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000"/>
              <a:t>A black and white image of a man in a suit wearing glasses walking through a door.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365760"/>
            <a:ext cx="6703923" cy="61264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61123" y="365760"/>
            <a:ext cx="4662069" cy="61264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000"/>
              <a:t>The huge clock on the wall is near a wooden table.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365760"/>
            <a:ext cx="6703923" cy="61264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61123" y="365760"/>
            <a:ext cx="4662069" cy="61264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000"/>
              <a:t>A large bus and some people on the street.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365760"/>
            <a:ext cx="6703923" cy="61264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61123" y="365760"/>
            <a:ext cx="4662069" cy="61264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000"/>
              <a:t>A bicycle parked in a kitchen with a stove and cabinets.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