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123" y="365760"/>
            <a:ext cx="4662069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365760"/>
            <a:ext cx="6703923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restaurant has modern wooden tables and</a:t>
            </a:r>
          </a:p>
          <a:p>
            <a:r>
              <a:rPr sz="3200"/>
              <a:t>chairs.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123" y="365760"/>
            <a:ext cx="4662069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365760"/>
            <a:ext cx="6703923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Two people in a food truck, one looking at an</a:t>
            </a:r>
          </a:p>
          <a:p>
            <a:r>
              <a:rPr sz="3200"/>
              <a:t>order.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123" y="365760"/>
            <a:ext cx="4662069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365760"/>
            <a:ext cx="6703923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person in white is standing in a kitchen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123" y="365760"/>
            <a:ext cx="4662069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365760"/>
            <a:ext cx="6703923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person is cutting a roast with a fork and</a:t>
            </a:r>
          </a:p>
          <a:p>
            <a:r>
              <a:rPr sz="3200"/>
              <a:t>knife.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123" y="365760"/>
            <a:ext cx="4662069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365760"/>
            <a:ext cx="6703923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kitchen with a table and some chairs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123" y="365760"/>
            <a:ext cx="4662069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365760"/>
            <a:ext cx="6703923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kitchen has wood cabinets, a dishwasher,</a:t>
            </a:r>
          </a:p>
          <a:p>
            <a:r>
              <a:rPr sz="3200"/>
              <a:t>sink, and refrigerator.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123" y="365760"/>
            <a:ext cx="4662069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365760"/>
            <a:ext cx="6703923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chef preparing food inside of a kitchen near</a:t>
            </a:r>
          </a:p>
          <a:p>
            <a:r>
              <a:rPr sz="3200"/>
              <a:t>a window.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123" y="365760"/>
            <a:ext cx="4662069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365760"/>
            <a:ext cx="6703923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Adults using laptop computers while sitting at</a:t>
            </a:r>
          </a:p>
          <a:p>
            <a:r>
              <a:rPr sz="3200"/>
              <a:t>outdoor venue.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123" y="365760"/>
            <a:ext cx="4662069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365760"/>
            <a:ext cx="6703923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group of men at a table preparing food</a:t>
            </a:r>
          </a:p>
          <a:p>
            <a:r>
              <a:rPr sz="3200"/>
              <a:t>together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123" y="365760"/>
            <a:ext cx="4662069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365760"/>
            <a:ext cx="6703923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man cutting up vegetables on top of a food</a:t>
            </a:r>
          </a:p>
          <a:p>
            <a:r>
              <a:rPr sz="3200"/>
              <a:t>cart.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123" y="365760"/>
            <a:ext cx="4662069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365760"/>
            <a:ext cx="6703923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Chefs are preparing food at a restaurant as</a:t>
            </a:r>
          </a:p>
          <a:p>
            <a:r>
              <a:rPr sz="3200"/>
              <a:t>patrons exit.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123" y="365760"/>
            <a:ext cx="4662069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365760"/>
            <a:ext cx="6703923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man preparing desserts in a kitchen</a:t>
            </a:r>
          </a:p>
          <a:p>
            <a:r>
              <a:rPr sz="3200"/>
              <a:t>covered in frosting.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123" y="365760"/>
            <a:ext cx="4662069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365760"/>
            <a:ext cx="6703923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Dining room table set for a casual meal, with</a:t>
            </a:r>
          </a:p>
          <a:p>
            <a:r>
              <a:rPr sz="3200"/>
              <a:t>flowers.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123" y="365760"/>
            <a:ext cx="4662069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365760"/>
            <a:ext cx="6703923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big red telephone booth that a man is</a:t>
            </a:r>
          </a:p>
          <a:p>
            <a:r>
              <a:rPr sz="3200"/>
              <a:t>standing 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123" y="365760"/>
            <a:ext cx="4662069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365760"/>
            <a:ext cx="6703923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the kitchen is full of spices on the rack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123" y="365760"/>
            <a:ext cx="4662069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365760"/>
            <a:ext cx="6703923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child and woman are cooking in the kitchen.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123" y="365760"/>
            <a:ext cx="4662069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365760"/>
            <a:ext cx="6703923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black and white image of a man in a suit</a:t>
            </a:r>
          </a:p>
          <a:p>
            <a:r>
              <a:rPr sz="3200"/>
              <a:t>wearing glasses walking through a door.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123" y="365760"/>
            <a:ext cx="4662069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365760"/>
            <a:ext cx="6703923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The huge clock on the wall is near a wooden</a:t>
            </a:r>
          </a:p>
          <a:p>
            <a:r>
              <a:rPr sz="3200"/>
              <a:t>table.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123" y="365760"/>
            <a:ext cx="4662069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365760"/>
            <a:ext cx="6703923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large bus and some people on the street.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123" y="365760"/>
            <a:ext cx="4662069" cy="61264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365760"/>
            <a:ext cx="6703923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/>
              <a:t>A bicycle parked in a kitchen with a stove and</a:t>
            </a:r>
          </a:p>
          <a:p>
            <a:r>
              <a:rPr sz="3200"/>
              <a:t>cabinets.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