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2823">
            <a:off x="4476750" y="2609850"/>
            <a:ext cx="4343400" cy="2400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45486">
            <a:off x="3952875" y="3819525"/>
            <a:ext cx="3905250" cy="1619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/>
              <a:t>a person in white is standing in a kitchen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4730">
            <a:off x="2409825" y="1095375"/>
            <a:ext cx="5791200" cy="247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486504">
            <a:off x="-676275" y="3076575"/>
            <a:ext cx="6848475" cy="267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/>
              <a:t>Two people in a food truck, one looking at an order.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3191">
            <a:off x="2085975" y="1285875"/>
            <a:ext cx="6657975" cy="1685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0779">
            <a:off x="2562225" y="1152525"/>
            <a:ext cx="3781425" cy="324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Adults using laptop computers while sitting at outdoor venue.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0186">
            <a:off x="1362075" y="-257175"/>
            <a:ext cx="4314825" cy="257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55154">
            <a:off x="4686300" y="2847975"/>
            <a:ext cx="6677025" cy="164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/>
              <a:t>A large bus and some people on the street.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9573">
            <a:off x="952500" y="485775"/>
            <a:ext cx="6724650" cy="1704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82769">
            <a:off x="5267325" y="66675"/>
            <a:ext cx="6419850" cy="373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kitchen has wood cabinets, a dishwasher, sink, and refrigerator.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51">
            <a:off x="3800475" y="1285875"/>
            <a:ext cx="3667125" cy="255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95016">
            <a:off x="2886075" y="4867275"/>
            <a:ext cx="2952750" cy="2495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Dining room table set for a casual meal, with flowers.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4531">
            <a:off x="4895850" y="2581275"/>
            <a:ext cx="5191125" cy="3457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29915">
            <a:off x="657225" y="-295275"/>
            <a:ext cx="2943225" cy="3028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The huge clock on the wall is near a wooden table.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6423">
            <a:off x="6410325" y="2838450"/>
            <a:ext cx="5314950" cy="300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474943">
            <a:off x="6248400" y="2971800"/>
            <a:ext cx="2857500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/>
              <a:t>a man cutting up vegetables on top of a food cart.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61">
            <a:off x="704850" y="38100"/>
            <a:ext cx="57912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7062">
            <a:off x="4467225" y="3028950"/>
            <a:ext cx="4143375" cy="346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/>
              <a:t>A chef preparing food inside of a kitchen near  a window.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36">
            <a:off x="2771775" y="762000"/>
            <a:ext cx="3295650" cy="2409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65523">
            <a:off x="2743200" y="1485900"/>
            <a:ext cx="3000375" cy="214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/>
              <a:t>A bicycle parked in a kitchen with a stove and cabinets.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0758">
            <a:off x="6600825" y="2447925"/>
            <a:ext cx="6991350" cy="1771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08291">
            <a:off x="3495675" y="1247775"/>
            <a:ext cx="6743700" cy="2190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/>
              <a:t>the kitchen is full of spices on the rack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0957">
            <a:off x="6838950" y="-209550"/>
            <a:ext cx="2886075" cy="209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205366">
            <a:off x="2028825" y="3752850"/>
            <a:ext cx="4019550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/>
              <a:t>A group of men at a table preparing food together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011">
            <a:off x="8134350" y="-142875"/>
            <a:ext cx="3962400" cy="1514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177713">
            <a:off x="2733675" y="19050"/>
            <a:ext cx="6248400" cy="3162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/>
              <a:t>A person is cutting a roast with a fork and knife.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6163">
            <a:off x="5429250" y="2133600"/>
            <a:ext cx="6057900" cy="193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366055">
            <a:off x="6677025" y="1581150"/>
            <a:ext cx="4438650" cy="408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man preparing desserts in a kitchen covered in frosting.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6417">
            <a:off x="7000875" y="3067050"/>
            <a:ext cx="45339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14121">
            <a:off x="5248275" y="-295275"/>
            <a:ext cx="6905625" cy="298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/>
              <a:t>a kitchen with a table and some chairs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61721">
            <a:off x="4810125" y="438150"/>
            <a:ext cx="5381625" cy="244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15066">
            <a:off x="1933575" y="1924050"/>
            <a:ext cx="7296150" cy="1866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/>
              <a:t>A black and white image of a man in a suit wearing glasses walking through a door.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863">
            <a:off x="6629400" y="3514725"/>
            <a:ext cx="4848225" cy="2162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21718">
            <a:off x="1114425" y="2609850"/>
            <a:ext cx="5238750" cy="396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/>
              <a:t>Chefs are preparing food at a restaurant as patrons exit.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3407">
            <a:off x="4876800" y="866775"/>
            <a:ext cx="4781550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315013">
            <a:off x="4562475" y="1447800"/>
            <a:ext cx="6734175" cy="2190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big red telephone booth that a man is standing 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7343">
            <a:off x="3152775" y="2381250"/>
            <a:ext cx="5172075" cy="3533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289046">
            <a:off x="180975" y="1085850"/>
            <a:ext cx="5133975" cy="150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/>
              <a:t>A restaurant has modern wooden tables and chairs.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539">
            <a:off x="5257800" y="5495925"/>
            <a:ext cx="5305425" cy="1704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478791">
            <a:off x="4838700" y="200025"/>
            <a:ext cx="6067425" cy="3629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child and woman are cooking in the kitchen.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