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19075"/>
            <a:ext cx="68199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0" y="219075"/>
            <a:ext cx="462915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Dining room table set for a</a:t>
            </a:r>
          </a:p>
          <a:p>
            <a:r>
              <a:rPr sz="3200"/>
              <a:t>casual meal, with flowers.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19075"/>
            <a:ext cx="68199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0" y="219075"/>
            <a:ext cx="462915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kitchen with a table and</a:t>
            </a:r>
          </a:p>
          <a:p>
            <a:r>
              <a:rPr sz="3200"/>
              <a:t>some chairs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19075"/>
            <a:ext cx="68199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0" y="219075"/>
            <a:ext cx="462915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man cutting up vegetables</a:t>
            </a:r>
          </a:p>
          <a:p>
            <a:r>
              <a:rPr sz="3200"/>
              <a:t>on top of a food cart.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19075"/>
            <a:ext cx="68199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0" y="219075"/>
            <a:ext cx="462915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chef preparing food inside of</a:t>
            </a:r>
          </a:p>
          <a:p>
            <a:r>
              <a:rPr sz="3200"/>
              <a:t>a kitchen near a window.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19075"/>
            <a:ext cx="68199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0" y="219075"/>
            <a:ext cx="462915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man preparing desserts in a</a:t>
            </a:r>
          </a:p>
          <a:p>
            <a:r>
              <a:rPr sz="3200"/>
              <a:t>kitchen covered in frosting.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19075"/>
            <a:ext cx="68199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0" y="219075"/>
            <a:ext cx="462915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person is cutting a roast with</a:t>
            </a:r>
          </a:p>
          <a:p>
            <a:r>
              <a:rPr sz="3200"/>
              <a:t>a fork and knife.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19075"/>
            <a:ext cx="68199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0" y="219075"/>
            <a:ext cx="462915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big red telephone booth that</a:t>
            </a:r>
          </a:p>
          <a:p>
            <a:r>
              <a:rPr sz="3200"/>
              <a:t>a man is standing in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19075"/>
            <a:ext cx="68199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0" y="219075"/>
            <a:ext cx="462915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group of men at a table</a:t>
            </a:r>
          </a:p>
          <a:p>
            <a:r>
              <a:rPr sz="3200"/>
              <a:t>preparing food together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19075"/>
            <a:ext cx="68199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0" y="219075"/>
            <a:ext cx="462915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large bus and some people</a:t>
            </a:r>
          </a:p>
          <a:p>
            <a:r>
              <a:rPr sz="3200"/>
              <a:t>on the street.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19075"/>
            <a:ext cx="68199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0" y="219075"/>
            <a:ext cx="462915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bicycle parked in a kitchen</a:t>
            </a:r>
          </a:p>
          <a:p>
            <a:r>
              <a:rPr sz="3200"/>
              <a:t>with a stove and cabinets.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19075"/>
            <a:ext cx="68199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0" y="219075"/>
            <a:ext cx="462915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restaurant has modern</a:t>
            </a:r>
          </a:p>
          <a:p>
            <a:r>
              <a:rPr sz="3200"/>
              <a:t>wooden tables and chairs.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19075"/>
            <a:ext cx="68199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0" y="219075"/>
            <a:ext cx="462915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black and white image of a</a:t>
            </a:r>
          </a:p>
          <a:p>
            <a:r>
              <a:rPr sz="3200"/>
              <a:t>man in a suit wearing glasses</a:t>
            </a:r>
          </a:p>
          <a:p>
            <a:r>
              <a:rPr sz="3200"/>
              <a:t>walking through a door.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19075"/>
            <a:ext cx="68199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0" y="219075"/>
            <a:ext cx="462915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the kitchen is full of spices on</a:t>
            </a:r>
          </a:p>
          <a:p>
            <a:r>
              <a:rPr sz="3200"/>
              <a:t>the rack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19075"/>
            <a:ext cx="68199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0" y="219075"/>
            <a:ext cx="462915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person in white is standing in</a:t>
            </a:r>
          </a:p>
          <a:p>
            <a:r>
              <a:rPr sz="3200"/>
              <a:t>a kitchen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19075"/>
            <a:ext cx="68199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0" y="219075"/>
            <a:ext cx="462915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child and woman are</a:t>
            </a:r>
          </a:p>
          <a:p>
            <a:r>
              <a:rPr sz="3200"/>
              <a:t>cooking in the kitchen.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19075"/>
            <a:ext cx="68199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0" y="219075"/>
            <a:ext cx="462915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Two people in a food truck,</a:t>
            </a:r>
          </a:p>
          <a:p>
            <a:r>
              <a:rPr sz="3200"/>
              <a:t>one looking at an order.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19075"/>
            <a:ext cx="68199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0" y="219075"/>
            <a:ext cx="462915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kitchen has wood cabinets,</a:t>
            </a:r>
          </a:p>
          <a:p>
            <a:r>
              <a:rPr sz="3200"/>
              <a:t>a dishwasher, sink, and</a:t>
            </a:r>
          </a:p>
          <a:p>
            <a:r>
              <a:rPr sz="3200"/>
              <a:t>refrigerator.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19075"/>
            <a:ext cx="68199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0" y="219075"/>
            <a:ext cx="462915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Adults using laptop computers</a:t>
            </a:r>
          </a:p>
          <a:p>
            <a:r>
              <a:rPr sz="3200"/>
              <a:t>while sitting at outdoor venue.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19075"/>
            <a:ext cx="68199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0" y="219075"/>
            <a:ext cx="462915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Chefs are preparing food at a</a:t>
            </a:r>
          </a:p>
          <a:p>
            <a:r>
              <a:rPr sz="3200"/>
              <a:t>restaurant as patrons exit.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19075"/>
            <a:ext cx="68199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0" y="219075"/>
            <a:ext cx="462915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The huge clock on the wall is</a:t>
            </a:r>
          </a:p>
          <a:p>
            <a:r>
              <a:rPr sz="3200"/>
              <a:t>near a wooden table.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