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17CD3-FC0A-43B1-857B-5056C1C11A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837064-99B3-4B1B-88DA-19FC6B577CF5}">
      <dgm:prSet phldrT="[Текст]"/>
      <dgm:spPr/>
      <dgm:t>
        <a:bodyPr/>
        <a:lstStyle/>
        <a:p>
          <a:r>
            <a:rPr lang="ru-RU"/>
            <a:t>Что-то 1</a:t>
          </a:r>
        </a:p>
      </dgm:t>
    </dgm:pt>
    <dgm:pt modelId="{1477A88D-CCC3-458B-B2A1-229F3DC3C702}" type="parTrans" cxnId="{7701FD6B-C0AD-4E5D-86AF-8DCAC8831B58}">
      <dgm:prSet/>
      <dgm:spPr/>
      <dgm:t>
        <a:bodyPr/>
        <a:lstStyle/>
        <a:p>
          <a:endParaRPr lang="ru-RU"/>
        </a:p>
      </dgm:t>
    </dgm:pt>
    <dgm:pt modelId="{6A29323C-34F4-4A03-9A2C-FD7FDB3D6500}" type="sibTrans" cxnId="{7701FD6B-C0AD-4E5D-86AF-8DCAC8831B58}">
      <dgm:prSet/>
      <dgm:spPr/>
      <dgm:t>
        <a:bodyPr/>
        <a:lstStyle/>
        <a:p>
          <a:endParaRPr lang="ru-RU"/>
        </a:p>
      </dgm:t>
    </dgm:pt>
    <dgm:pt modelId="{B45466DB-B4E5-4E75-9626-3D8C2C5E135A}">
      <dgm:prSet phldrT="[Текст]"/>
      <dgm:spPr/>
      <dgm:t>
        <a:bodyPr/>
        <a:lstStyle/>
        <a:p>
          <a:r>
            <a:rPr lang="ru-RU"/>
            <a:t>Что-то 2</a:t>
          </a:r>
        </a:p>
      </dgm:t>
    </dgm:pt>
    <dgm:pt modelId="{7CF1B151-942A-42A7-B9FC-AA188FA98CB1}" type="parTrans" cxnId="{8EDECAF1-695E-4A37-8DA9-8E76D05B5A50}">
      <dgm:prSet/>
      <dgm:spPr/>
      <dgm:t>
        <a:bodyPr/>
        <a:lstStyle/>
        <a:p>
          <a:endParaRPr lang="ru-RU"/>
        </a:p>
      </dgm:t>
    </dgm:pt>
    <dgm:pt modelId="{9969665C-9E67-4C3D-ABBC-8B2BDD2F800B}" type="sibTrans" cxnId="{8EDECAF1-695E-4A37-8DA9-8E76D05B5A50}">
      <dgm:prSet/>
      <dgm:spPr/>
      <dgm:t>
        <a:bodyPr/>
        <a:lstStyle/>
        <a:p>
          <a:endParaRPr lang="ru-RU"/>
        </a:p>
      </dgm:t>
    </dgm:pt>
    <dgm:pt modelId="{9373777E-09E1-4F03-9F44-DFF7482E2BD2}">
      <dgm:prSet phldrT="[Текст]"/>
      <dgm:spPr/>
      <dgm:t>
        <a:bodyPr/>
        <a:lstStyle/>
        <a:p>
          <a:r>
            <a:rPr lang="ru-RU"/>
            <a:t>Что-то 3</a:t>
          </a:r>
        </a:p>
      </dgm:t>
    </dgm:pt>
    <dgm:pt modelId="{800139AE-8FF2-46E0-8135-8EF82BFA7A4F}" type="parTrans" cxnId="{912A7B7D-22BE-4FB6-8F6E-22CABD9E8905}">
      <dgm:prSet/>
      <dgm:spPr/>
      <dgm:t>
        <a:bodyPr/>
        <a:lstStyle/>
        <a:p>
          <a:endParaRPr lang="ru-RU"/>
        </a:p>
      </dgm:t>
    </dgm:pt>
    <dgm:pt modelId="{A95EDBAB-EE1B-4EE3-BA3B-E7385E642B22}" type="sibTrans" cxnId="{912A7B7D-22BE-4FB6-8F6E-22CABD9E8905}">
      <dgm:prSet/>
      <dgm:spPr/>
      <dgm:t>
        <a:bodyPr/>
        <a:lstStyle/>
        <a:p>
          <a:endParaRPr lang="ru-RU"/>
        </a:p>
      </dgm:t>
    </dgm:pt>
    <dgm:pt modelId="{6A7DC666-0494-401B-9C0D-177DFDC85327}">
      <dgm:prSet phldrT="[Текст]"/>
      <dgm:spPr/>
      <dgm:t>
        <a:bodyPr/>
        <a:lstStyle/>
        <a:p>
          <a:r>
            <a:rPr lang="ru-RU"/>
            <a:t>Что-то 4</a:t>
          </a:r>
        </a:p>
      </dgm:t>
    </dgm:pt>
    <dgm:pt modelId="{ABE21460-D946-4B0D-9120-3FA0E098FE9D}" type="parTrans" cxnId="{E976A45A-FD89-4D3B-AA96-79561F482795}">
      <dgm:prSet/>
      <dgm:spPr/>
      <dgm:t>
        <a:bodyPr/>
        <a:lstStyle/>
        <a:p>
          <a:endParaRPr lang="ru-RU"/>
        </a:p>
      </dgm:t>
    </dgm:pt>
    <dgm:pt modelId="{FB86DC93-9036-4284-A612-E4EA3D6B6988}" type="sibTrans" cxnId="{E976A45A-FD89-4D3B-AA96-79561F482795}">
      <dgm:prSet/>
      <dgm:spPr/>
      <dgm:t>
        <a:bodyPr/>
        <a:lstStyle/>
        <a:p>
          <a:endParaRPr lang="ru-RU"/>
        </a:p>
      </dgm:t>
    </dgm:pt>
    <dgm:pt modelId="{14296D61-53AF-4EBC-9329-43021355ABA5}">
      <dgm:prSet phldrT="[Текст]"/>
      <dgm:spPr/>
      <dgm:t>
        <a:bodyPr/>
        <a:lstStyle/>
        <a:p>
          <a:r>
            <a:rPr lang="ru-RU"/>
            <a:t>Что-то 5</a:t>
          </a:r>
        </a:p>
      </dgm:t>
    </dgm:pt>
    <dgm:pt modelId="{A38186F8-3C23-4899-BA06-125595F36E9E}" type="parTrans" cxnId="{85EA3855-876B-46BD-A9EC-395A522F5A97}">
      <dgm:prSet/>
      <dgm:spPr/>
      <dgm:t>
        <a:bodyPr/>
        <a:lstStyle/>
        <a:p>
          <a:endParaRPr lang="ru-RU"/>
        </a:p>
      </dgm:t>
    </dgm:pt>
    <dgm:pt modelId="{8A69F390-E8A7-4754-BE05-B94325616F0D}" type="sibTrans" cxnId="{85EA3855-876B-46BD-A9EC-395A522F5A97}">
      <dgm:prSet/>
      <dgm:spPr/>
      <dgm:t>
        <a:bodyPr/>
        <a:lstStyle/>
        <a:p>
          <a:endParaRPr lang="ru-RU"/>
        </a:p>
      </dgm:t>
    </dgm:pt>
    <dgm:pt modelId="{4E10F96B-AA4B-4386-B0F5-724206450533}" type="pres">
      <dgm:prSet presAssocID="{86117CD3-FC0A-43B1-857B-5056C1C11A3D}" presName="diagram" presStyleCnt="0">
        <dgm:presLayoutVars>
          <dgm:dir/>
          <dgm:resizeHandles val="exact"/>
        </dgm:presLayoutVars>
      </dgm:prSet>
      <dgm:spPr/>
    </dgm:pt>
    <dgm:pt modelId="{88463376-9214-4651-8AEB-3C67469D8901}" type="pres">
      <dgm:prSet presAssocID="{E2837064-99B3-4B1B-88DA-19FC6B577CF5}" presName="node" presStyleLbl="node1" presStyleIdx="0" presStyleCnt="5">
        <dgm:presLayoutVars>
          <dgm:bulletEnabled val="1"/>
        </dgm:presLayoutVars>
      </dgm:prSet>
      <dgm:spPr/>
    </dgm:pt>
    <dgm:pt modelId="{028081E6-CBBC-4456-9256-AFDE95C8E4A8}" type="pres">
      <dgm:prSet presAssocID="{6A29323C-34F4-4A03-9A2C-FD7FDB3D6500}" presName="sibTrans" presStyleCnt="0"/>
      <dgm:spPr/>
    </dgm:pt>
    <dgm:pt modelId="{A4DD15BB-48EA-4162-88BC-B49E83381B35}" type="pres">
      <dgm:prSet presAssocID="{B45466DB-B4E5-4E75-9626-3D8C2C5E135A}" presName="node" presStyleLbl="node1" presStyleIdx="1" presStyleCnt="5">
        <dgm:presLayoutVars>
          <dgm:bulletEnabled val="1"/>
        </dgm:presLayoutVars>
      </dgm:prSet>
      <dgm:spPr/>
    </dgm:pt>
    <dgm:pt modelId="{2974B6D9-E6C1-4861-9237-74F99A3859B3}" type="pres">
      <dgm:prSet presAssocID="{9969665C-9E67-4C3D-ABBC-8B2BDD2F800B}" presName="sibTrans" presStyleCnt="0"/>
      <dgm:spPr/>
    </dgm:pt>
    <dgm:pt modelId="{9E4C110C-5C16-457C-A951-39E9F9D5B2CD}" type="pres">
      <dgm:prSet presAssocID="{9373777E-09E1-4F03-9F44-DFF7482E2BD2}" presName="node" presStyleLbl="node1" presStyleIdx="2" presStyleCnt="5">
        <dgm:presLayoutVars>
          <dgm:bulletEnabled val="1"/>
        </dgm:presLayoutVars>
      </dgm:prSet>
      <dgm:spPr/>
    </dgm:pt>
    <dgm:pt modelId="{F00D064C-6856-4FB8-95CB-100A06CBE509}" type="pres">
      <dgm:prSet presAssocID="{A95EDBAB-EE1B-4EE3-BA3B-E7385E642B22}" presName="sibTrans" presStyleCnt="0"/>
      <dgm:spPr/>
    </dgm:pt>
    <dgm:pt modelId="{6109922C-E8D7-42EF-950B-6C35DB5373F1}" type="pres">
      <dgm:prSet presAssocID="{6A7DC666-0494-401B-9C0D-177DFDC85327}" presName="node" presStyleLbl="node1" presStyleIdx="3" presStyleCnt="5">
        <dgm:presLayoutVars>
          <dgm:bulletEnabled val="1"/>
        </dgm:presLayoutVars>
      </dgm:prSet>
      <dgm:spPr/>
    </dgm:pt>
    <dgm:pt modelId="{B5579611-135F-43FC-B7DB-3E2410F9B9F8}" type="pres">
      <dgm:prSet presAssocID="{FB86DC93-9036-4284-A612-E4EA3D6B6988}" presName="sibTrans" presStyleCnt="0"/>
      <dgm:spPr/>
    </dgm:pt>
    <dgm:pt modelId="{60BFE726-3C9B-4521-813E-A4D6B16C769E}" type="pres">
      <dgm:prSet presAssocID="{14296D61-53AF-4EBC-9329-43021355ABA5}" presName="node" presStyleLbl="node1" presStyleIdx="4" presStyleCnt="5">
        <dgm:presLayoutVars>
          <dgm:bulletEnabled val="1"/>
        </dgm:presLayoutVars>
      </dgm:prSet>
      <dgm:spPr/>
    </dgm:pt>
  </dgm:ptLst>
  <dgm:cxnLst>
    <dgm:cxn modelId="{6CA7F549-E5AC-4E3D-84CA-19D6F5AAB29F}" type="presOf" srcId="{6A7DC666-0494-401B-9C0D-177DFDC85327}" destId="{6109922C-E8D7-42EF-950B-6C35DB5373F1}" srcOrd="0" destOrd="0" presId="urn:microsoft.com/office/officeart/2005/8/layout/default"/>
    <dgm:cxn modelId="{7701FD6B-C0AD-4E5D-86AF-8DCAC8831B58}" srcId="{86117CD3-FC0A-43B1-857B-5056C1C11A3D}" destId="{E2837064-99B3-4B1B-88DA-19FC6B577CF5}" srcOrd="0" destOrd="0" parTransId="{1477A88D-CCC3-458B-B2A1-229F3DC3C702}" sibTransId="{6A29323C-34F4-4A03-9A2C-FD7FDB3D6500}"/>
    <dgm:cxn modelId="{85EA3855-876B-46BD-A9EC-395A522F5A97}" srcId="{86117CD3-FC0A-43B1-857B-5056C1C11A3D}" destId="{14296D61-53AF-4EBC-9329-43021355ABA5}" srcOrd="4" destOrd="0" parTransId="{A38186F8-3C23-4899-BA06-125595F36E9E}" sibTransId="{8A69F390-E8A7-4754-BE05-B94325616F0D}"/>
    <dgm:cxn modelId="{E976A45A-FD89-4D3B-AA96-79561F482795}" srcId="{86117CD3-FC0A-43B1-857B-5056C1C11A3D}" destId="{6A7DC666-0494-401B-9C0D-177DFDC85327}" srcOrd="3" destOrd="0" parTransId="{ABE21460-D946-4B0D-9120-3FA0E098FE9D}" sibTransId="{FB86DC93-9036-4284-A612-E4EA3D6B6988}"/>
    <dgm:cxn modelId="{912A7B7D-22BE-4FB6-8F6E-22CABD9E8905}" srcId="{86117CD3-FC0A-43B1-857B-5056C1C11A3D}" destId="{9373777E-09E1-4F03-9F44-DFF7482E2BD2}" srcOrd="2" destOrd="0" parTransId="{800139AE-8FF2-46E0-8135-8EF82BFA7A4F}" sibTransId="{A95EDBAB-EE1B-4EE3-BA3B-E7385E642B22}"/>
    <dgm:cxn modelId="{29523F8E-53B3-44C2-8954-CD8B2FF7328C}" type="presOf" srcId="{B45466DB-B4E5-4E75-9626-3D8C2C5E135A}" destId="{A4DD15BB-48EA-4162-88BC-B49E83381B35}" srcOrd="0" destOrd="0" presId="urn:microsoft.com/office/officeart/2005/8/layout/default"/>
    <dgm:cxn modelId="{1D9F9FB8-7F2B-424C-8165-E4748A47143E}" type="presOf" srcId="{9373777E-09E1-4F03-9F44-DFF7482E2BD2}" destId="{9E4C110C-5C16-457C-A951-39E9F9D5B2CD}" srcOrd="0" destOrd="0" presId="urn:microsoft.com/office/officeart/2005/8/layout/default"/>
    <dgm:cxn modelId="{01D745C9-A6D7-4AE2-8CEA-8CC7F363F219}" type="presOf" srcId="{86117CD3-FC0A-43B1-857B-5056C1C11A3D}" destId="{4E10F96B-AA4B-4386-B0F5-724206450533}" srcOrd="0" destOrd="0" presId="urn:microsoft.com/office/officeart/2005/8/layout/default"/>
    <dgm:cxn modelId="{69B2A1DA-8BBC-4675-90E0-89815D68751F}" type="presOf" srcId="{14296D61-53AF-4EBC-9329-43021355ABA5}" destId="{60BFE726-3C9B-4521-813E-A4D6B16C769E}" srcOrd="0" destOrd="0" presId="urn:microsoft.com/office/officeart/2005/8/layout/default"/>
    <dgm:cxn modelId="{8EDECAF1-695E-4A37-8DA9-8E76D05B5A50}" srcId="{86117CD3-FC0A-43B1-857B-5056C1C11A3D}" destId="{B45466DB-B4E5-4E75-9626-3D8C2C5E135A}" srcOrd="1" destOrd="0" parTransId="{7CF1B151-942A-42A7-B9FC-AA188FA98CB1}" sibTransId="{9969665C-9E67-4C3D-ABBC-8B2BDD2F800B}"/>
    <dgm:cxn modelId="{8F3DA0F3-6B33-4CC1-894B-94DC3934A490}" type="presOf" srcId="{E2837064-99B3-4B1B-88DA-19FC6B577CF5}" destId="{88463376-9214-4651-8AEB-3C67469D8901}" srcOrd="0" destOrd="0" presId="urn:microsoft.com/office/officeart/2005/8/layout/default"/>
    <dgm:cxn modelId="{9D9379F5-8FA9-44FE-A92A-D7CBFCAADB66}" type="presParOf" srcId="{4E10F96B-AA4B-4386-B0F5-724206450533}" destId="{88463376-9214-4651-8AEB-3C67469D8901}" srcOrd="0" destOrd="0" presId="urn:microsoft.com/office/officeart/2005/8/layout/default"/>
    <dgm:cxn modelId="{98DDCE3F-E2E5-45D9-80F2-21C35D664AC9}" type="presParOf" srcId="{4E10F96B-AA4B-4386-B0F5-724206450533}" destId="{028081E6-CBBC-4456-9256-AFDE95C8E4A8}" srcOrd="1" destOrd="0" presId="urn:microsoft.com/office/officeart/2005/8/layout/default"/>
    <dgm:cxn modelId="{6D07A63D-7EDF-471D-ABDB-6AEAE292FBBD}" type="presParOf" srcId="{4E10F96B-AA4B-4386-B0F5-724206450533}" destId="{A4DD15BB-48EA-4162-88BC-B49E83381B35}" srcOrd="2" destOrd="0" presId="urn:microsoft.com/office/officeart/2005/8/layout/default"/>
    <dgm:cxn modelId="{02DA0881-964E-4A97-8F1C-711F877D4CB6}" type="presParOf" srcId="{4E10F96B-AA4B-4386-B0F5-724206450533}" destId="{2974B6D9-E6C1-4861-9237-74F99A3859B3}" srcOrd="3" destOrd="0" presId="urn:microsoft.com/office/officeart/2005/8/layout/default"/>
    <dgm:cxn modelId="{92E3E95C-E1EC-4FAA-BA18-EC2A139AA2AE}" type="presParOf" srcId="{4E10F96B-AA4B-4386-B0F5-724206450533}" destId="{9E4C110C-5C16-457C-A951-39E9F9D5B2CD}" srcOrd="4" destOrd="0" presId="urn:microsoft.com/office/officeart/2005/8/layout/default"/>
    <dgm:cxn modelId="{AD013D36-EF6E-4243-AE8D-29166B765CC4}" type="presParOf" srcId="{4E10F96B-AA4B-4386-B0F5-724206450533}" destId="{F00D064C-6856-4FB8-95CB-100A06CBE509}" srcOrd="5" destOrd="0" presId="urn:microsoft.com/office/officeart/2005/8/layout/default"/>
    <dgm:cxn modelId="{3B807039-DAF0-42A6-92FA-A5278DD05D9A}" type="presParOf" srcId="{4E10F96B-AA4B-4386-B0F5-724206450533}" destId="{6109922C-E8D7-42EF-950B-6C35DB5373F1}" srcOrd="6" destOrd="0" presId="urn:microsoft.com/office/officeart/2005/8/layout/default"/>
    <dgm:cxn modelId="{F3955AB9-5A11-4649-B55F-CC19888AAECF}" type="presParOf" srcId="{4E10F96B-AA4B-4386-B0F5-724206450533}" destId="{B5579611-135F-43FC-B7DB-3E2410F9B9F8}" srcOrd="7" destOrd="0" presId="urn:microsoft.com/office/officeart/2005/8/layout/default"/>
    <dgm:cxn modelId="{2A4D7FBB-1393-4E6D-9C07-D4D5E914E23A}" type="presParOf" srcId="{4E10F96B-AA4B-4386-B0F5-724206450533}" destId="{60BFE726-3C9B-4521-813E-A4D6B16C76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63376-9214-4651-8AEB-3C67469D8901}">
      <dsp:nvSpPr>
        <dsp:cNvPr id="0" name=""/>
        <dsp:cNvSpPr/>
      </dsp:nvSpPr>
      <dsp:spPr>
        <a:xfrm>
          <a:off x="944114" y="238"/>
          <a:ext cx="2153681" cy="12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Что-то 1</a:t>
          </a:r>
        </a:p>
      </dsp:txBody>
      <dsp:txXfrm>
        <a:off x="944114" y="238"/>
        <a:ext cx="2153681" cy="1292209"/>
      </dsp:txXfrm>
    </dsp:sp>
    <dsp:sp modelId="{A4DD15BB-48EA-4162-88BC-B49E83381B35}">
      <dsp:nvSpPr>
        <dsp:cNvPr id="0" name=""/>
        <dsp:cNvSpPr/>
      </dsp:nvSpPr>
      <dsp:spPr>
        <a:xfrm>
          <a:off x="3313164" y="238"/>
          <a:ext cx="2153681" cy="12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Что-то 2</a:t>
          </a:r>
        </a:p>
      </dsp:txBody>
      <dsp:txXfrm>
        <a:off x="3313164" y="238"/>
        <a:ext cx="2153681" cy="1292209"/>
      </dsp:txXfrm>
    </dsp:sp>
    <dsp:sp modelId="{9E4C110C-5C16-457C-A951-39E9F9D5B2CD}">
      <dsp:nvSpPr>
        <dsp:cNvPr id="0" name=""/>
        <dsp:cNvSpPr/>
      </dsp:nvSpPr>
      <dsp:spPr>
        <a:xfrm>
          <a:off x="944114" y="1507815"/>
          <a:ext cx="2153681" cy="12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Что-то 3</a:t>
          </a:r>
        </a:p>
      </dsp:txBody>
      <dsp:txXfrm>
        <a:off x="944114" y="1507815"/>
        <a:ext cx="2153681" cy="1292209"/>
      </dsp:txXfrm>
    </dsp:sp>
    <dsp:sp modelId="{6109922C-E8D7-42EF-950B-6C35DB5373F1}">
      <dsp:nvSpPr>
        <dsp:cNvPr id="0" name=""/>
        <dsp:cNvSpPr/>
      </dsp:nvSpPr>
      <dsp:spPr>
        <a:xfrm>
          <a:off x="3313164" y="1507815"/>
          <a:ext cx="2153681" cy="12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Что-то 4</a:t>
          </a:r>
        </a:p>
      </dsp:txBody>
      <dsp:txXfrm>
        <a:off x="3313164" y="1507815"/>
        <a:ext cx="2153681" cy="1292209"/>
      </dsp:txXfrm>
    </dsp:sp>
    <dsp:sp modelId="{60BFE726-3C9B-4521-813E-A4D6B16C769E}">
      <dsp:nvSpPr>
        <dsp:cNvPr id="0" name=""/>
        <dsp:cNvSpPr/>
      </dsp:nvSpPr>
      <dsp:spPr>
        <a:xfrm>
          <a:off x="2128639" y="3015392"/>
          <a:ext cx="2153681" cy="12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Что-то 5</a:t>
          </a:r>
        </a:p>
      </dsp:txBody>
      <dsp:txXfrm>
        <a:off x="2128639" y="3015392"/>
        <a:ext cx="2153681" cy="129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D9115-3010-4475-AB0F-157EA83AF144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97F4-80F7-416C-9B5C-B40AEEA2A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7F4-80F7-416C-9B5C-B40AEEA2AD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6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7F4-80F7-416C-9B5C-B40AEEA2AD0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E5D2D-EB2B-4E54-85AE-0A21B33B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C6A309-F7BC-467C-8325-08AAA243C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6A07D-5391-456B-A266-F4F403AA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1415D-63BF-4638-BE2C-60ADEE5E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A75D4-73B6-46CA-BAA4-5F464881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711FE-F7F7-48F4-BFAB-F1CA88F8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8DCAEA-985B-4A86-B9FC-70A7E43B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EE4A6-79B7-4CC1-BA00-25D85F1A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0114D-81F1-4921-8116-DF409047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1CCA5-C861-4179-B073-E701F417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5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B8633B-9996-47E0-9B0A-FE0A4B1D1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E6905-4CC1-41C8-84D4-05631F6D7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CDDE8-4E6C-4015-8430-39E80A22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3BE78-1A6D-4E30-AB8F-BA2F66CE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44ADE-BDE0-4BEC-929F-4DEF82B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1D171-176D-4F60-AD7F-E5BAF96F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EA934-7085-4F5B-BF4E-E3FA7825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C558B-5A88-49ED-BB42-E0B2905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403E1-6616-4142-B8ED-266A183F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155DB-5179-4B15-AB5C-6FDA2AB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8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48E98-8299-481B-89FE-900F953E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9E6F0-2936-4E81-87E4-40791916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2D83-BCD6-4BC0-A582-FAB31F1B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C488E-0DED-48AA-879E-7D8B94A8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B8683-F5A4-4D2F-BC87-122C4DDF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4ECFA-862B-4B00-87E2-F50704E8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76A6D-BF22-4DC0-8FD1-D8DD87699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068C58-6AF5-4136-B37E-7E60D8B0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93406-0BDF-4337-9997-F5700F0E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41E784-4239-4CE0-A1AE-44C23C04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D19235-76D7-4183-9723-5F2AC4AF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4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D5831-D0BB-4C80-9B6D-3BDB9F3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BCE64F-424E-449D-8CC0-4ABD529E7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B6B8D-47E7-4A16-BC8D-3376BFE2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62809-27BA-402E-96C8-6E922DA9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AA7DEF-383A-44B6-B6C0-B86D0AD6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E83BD8-140F-4F5F-9ACA-37C479AB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265AAE-A60D-4272-B736-7352C8B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C9341E-5531-478B-AF25-12228DF2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1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30CCD-2BA0-41F2-9697-C00CE174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0E01A2-F397-432F-9C5B-94CCBBE2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7D7C3-9B8C-4957-B6DE-E913E63E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B6C070-48FD-4EF5-ADA7-5FCFA858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482729-BFB4-4483-8A53-6715B7D0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A7FD78-7BAF-4CB0-8204-96D43F8F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703909-D78E-4B63-9DBE-E8ED019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DA27-DF4E-470C-97E1-9BB39A18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EFA8B-F492-42F4-836E-7418D4A2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0C0F95-CA1A-41A6-BA2F-324D0A3D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D3DDDC-03C8-4C54-8BCE-A2482097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D3D9E0-94AA-45EF-8E03-F1827780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3BEF4-9843-4AF0-83C1-410372B1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669DA-532B-4426-80D5-C8E8465D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A5B3AE-1ED2-40C6-B2F9-0486A645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324CC-F106-4DE1-8FA3-F0C1D52A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4B19C-7F84-4F33-9EC3-D5C2714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846DE-2714-48D3-A71A-D6D28300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E7A01A-A93B-4CFF-A704-FE1D5B1B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19946-85EF-482E-B790-A76D4E6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9A2CBB-6787-4479-B400-E698AB39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7D9C6-53FE-45A5-9942-AFFA7FF98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4989-A30E-4B55-8C17-6155F7D61852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79D9A-0EE4-48DE-8E40-42CC1B6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A09EF-95AE-4267-871F-6571C2B0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2108-97E3-4D17-A9EB-0A0DCCFAF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7C90-1F6D-4161-A8DD-38A31534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287"/>
            <a:ext cx="9144000" cy="1193483"/>
          </a:xfrm>
        </p:spPr>
        <p:txBody>
          <a:bodyPr/>
          <a:lstStyle/>
          <a:p>
            <a:r>
              <a:rPr lang="ru-RU" b="1" dirty="0"/>
              <a:t>Лабораторная работа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AA9F86-9560-4000-B713-EDDDD567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2459"/>
            <a:ext cx="9144000" cy="533082"/>
          </a:xfrm>
        </p:spPr>
        <p:txBody>
          <a:bodyPr/>
          <a:lstStyle/>
          <a:p>
            <a:r>
              <a:rPr lang="ru-RU"/>
              <a:t>Тема </a:t>
            </a:r>
            <a:r>
              <a:rPr lang="ru-RU" dirty="0"/>
              <a:t>работы «_______________________»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E0753-F31B-415C-A765-7BEE0A3B6CCF}"/>
              </a:ext>
            </a:extLst>
          </p:cNvPr>
          <p:cNvSpPr txBox="1"/>
          <p:nvPr/>
        </p:nvSpPr>
        <p:spPr>
          <a:xfrm>
            <a:off x="7355840" y="4358641"/>
            <a:ext cx="428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Студент РГПУ им. А.И. Герцена</a:t>
            </a:r>
          </a:p>
          <a:p>
            <a:pPr algn="ctr"/>
            <a:r>
              <a:rPr lang="ru-RU" dirty="0"/>
              <a:t>1 курса ИВТ</a:t>
            </a:r>
          </a:p>
          <a:p>
            <a:pPr algn="ctr"/>
            <a:r>
              <a:rPr lang="ru-RU" dirty="0"/>
              <a:t>Косоруков Роман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9547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FBD37-6F86-4E98-B3B5-BA08F519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Значение информационной безопасности: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BD4B-AEE4-43D7-82CE-ED412F2A5A64}"/>
              </a:ext>
            </a:extLst>
          </p:cNvPr>
          <p:cNvSpPr txBox="1"/>
          <p:nvPr/>
        </p:nvSpPr>
        <p:spPr>
          <a:xfrm>
            <a:off x="5288280" y="2397760"/>
            <a:ext cx="5953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системе обеспечения безопасности предпринимательской деятельности все большее значение приобретает обеспечение компьютерной безопасности. Это связано с возрастающим объемом поступающей информации, совершенствованием средств ее хранения, передачи и обработки. Перевод 6значительной части информации в электронную форму, использование локальных и глобальных сетей создают качественно новые угрозы конфиденциальной информации.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731010-A5F4-470D-A511-07CEACBC6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7760"/>
            <a:ext cx="3823017" cy="27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AEB78-11F0-4022-BE65-573350D59680}"/>
              </a:ext>
            </a:extLst>
          </p:cNvPr>
          <p:cNvSpPr txBox="1"/>
          <p:nvPr/>
        </p:nvSpPr>
        <p:spPr>
          <a:xfrm>
            <a:off x="711200" y="2512258"/>
            <a:ext cx="707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угрозы на объекты информационной безопасности по способу воздействия могут быть объединены в пять групп: 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Собственные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Информационные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Физические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Организационно-правовые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Программно-математические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Радиоэлектронные.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D3620C-7251-4177-928A-8C079FB29F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60" y="2600324"/>
            <a:ext cx="4141470" cy="2409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D90B0-6532-4587-AD73-78273B1FBFF6}"/>
              </a:ext>
            </a:extLst>
          </p:cNvPr>
          <p:cNvSpPr txBox="1"/>
          <p:nvPr/>
        </p:nvSpPr>
        <p:spPr>
          <a:xfrm>
            <a:off x="2214880" y="660400"/>
            <a:ext cx="776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Характеристика угроз</a:t>
            </a:r>
          </a:p>
        </p:txBody>
      </p:sp>
    </p:spTree>
    <p:extLst>
      <p:ext uri="{BB962C8B-B14F-4D97-AF65-F5344CB8AC3E}">
        <p14:creationId xmlns:p14="http://schemas.microsoft.com/office/powerpoint/2010/main" val="250907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FAA12-AF12-4569-A250-46875BC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60" y="514340"/>
            <a:ext cx="10368280" cy="1325563"/>
          </a:xfrm>
        </p:spPr>
        <p:txBody>
          <a:bodyPr/>
          <a:lstStyle/>
          <a:p>
            <a:pPr algn="ctr"/>
            <a:r>
              <a:rPr lang="ru-RU" dirty="0"/>
              <a:t>Причины не обращения в </a:t>
            </a:r>
            <a:r>
              <a:rPr lang="ru-RU" dirty="0" err="1"/>
              <a:t>правоохрательные</a:t>
            </a:r>
            <a:r>
              <a:rPr lang="ru-RU" dirty="0"/>
              <a:t> органы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FE980-6F9B-44A5-ACCF-928161AC5596}"/>
              </a:ext>
            </a:extLst>
          </p:cNvPr>
          <p:cNvSpPr txBox="1"/>
          <p:nvPr/>
        </p:nvSpPr>
        <p:spPr>
          <a:xfrm>
            <a:off x="911860" y="2604269"/>
            <a:ext cx="571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процессе своей деятельности предприниматели, неоднократно испытывающие неправомерные действия других субъектов, не всегда обращаются в правоохранительные органы, либо вообще стараются не разглашать случаи посягательств на их компьютерные системы. Это связано с тем, что фирмы, коммерческие банки не хотят “отпугнуть” клиентов, потребителей тем фактом, что их компьютерные системы (а значит и вся информация, содержащаяся в них) недостаточно хорошо защищены.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55D5E-FA64-41A6-AA6A-F81E7489E3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80" y="2194560"/>
            <a:ext cx="2595880" cy="39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19168-FB1B-4A4F-834A-F4CFACE4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Некоторая схема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F8CF7F1-E99D-4456-8B01-BE95BCEE1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02191"/>
              </p:ext>
            </p:extLst>
          </p:nvPr>
        </p:nvGraphicFramePr>
        <p:xfrm>
          <a:off x="2890520" y="1859280"/>
          <a:ext cx="6410960" cy="430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3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C32D0-E6C1-467C-A1D3-D137D70D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 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AFEE3D0-7C70-419A-B697-143BB5C3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4910"/>
              </p:ext>
            </p:extLst>
          </p:nvPr>
        </p:nvGraphicFramePr>
        <p:xfrm>
          <a:off x="915193" y="2074307"/>
          <a:ext cx="10361613" cy="2709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782">
                  <a:extLst>
                    <a:ext uri="{9D8B030D-6E8A-4147-A177-3AD203B41FA5}">
                      <a16:colId xmlns:a16="http://schemas.microsoft.com/office/drawing/2014/main" val="1222834219"/>
                    </a:ext>
                  </a:extLst>
                </a:gridCol>
                <a:gridCol w="3288712">
                  <a:extLst>
                    <a:ext uri="{9D8B030D-6E8A-4147-A177-3AD203B41FA5}">
                      <a16:colId xmlns:a16="http://schemas.microsoft.com/office/drawing/2014/main" val="1844746481"/>
                    </a:ext>
                  </a:extLst>
                </a:gridCol>
                <a:gridCol w="2440712">
                  <a:extLst>
                    <a:ext uri="{9D8B030D-6E8A-4147-A177-3AD203B41FA5}">
                      <a16:colId xmlns:a16="http://schemas.microsoft.com/office/drawing/2014/main" val="3689329039"/>
                    </a:ext>
                  </a:extLst>
                </a:gridCol>
                <a:gridCol w="1983407">
                  <a:extLst>
                    <a:ext uri="{9D8B030D-6E8A-4147-A177-3AD203B41FA5}">
                      <a16:colId xmlns:a16="http://schemas.microsoft.com/office/drawing/2014/main" val="1156004832"/>
                    </a:ext>
                  </a:extLst>
                </a:gridCol>
              </a:tblGrid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Фамилия ученика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Русский язык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Математика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Информатика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182447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Иванов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584344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Петров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Удовлетворительно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349993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Яшин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Удовлетворительно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584397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Кудрев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082624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Зайцева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Хорошо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528959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Мишина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Удовлетворительно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Отлично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Хорошо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3482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6DF5A85-E714-4494-808A-10D3CBC5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12903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9CEF8-A2DD-4AA2-BD0F-D8993C25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понятия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488F7-DA97-4FB2-A68A-8EB9B6C9E841}"/>
              </a:ext>
            </a:extLst>
          </p:cNvPr>
          <p:cNvSpPr txBox="1"/>
          <p:nvPr/>
        </p:nvSpPr>
        <p:spPr>
          <a:xfrm>
            <a:off x="1854200" y="2274838"/>
            <a:ext cx="848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b="1" dirty="0"/>
              <a:t>Конфиденциальность</a:t>
            </a:r>
            <a:r>
              <a:rPr lang="ru-RU" dirty="0"/>
              <a:t> – состояние информации, при котором доступ к ней осуществляют только субъекты, имеющие на него право.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b="1" dirty="0"/>
              <a:t>Целостность</a:t>
            </a:r>
            <a:r>
              <a:rPr lang="ru-RU" dirty="0"/>
              <a:t> – состояние информации, при котором отсутствует любое ее изменение либо изменение осуществляется только преднамеренно субъектами, имеющими на него право;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u-RU" b="1" dirty="0"/>
              <a:t>Доступность</a:t>
            </a:r>
            <a:r>
              <a:rPr lang="ru-RU" dirty="0"/>
              <a:t> – состояние информации, при котором субъекты, имеющие право доступа, могут реализовывать его беспрепятственно.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26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ED229-7FD2-4223-B60C-ED5B6564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8D745C1-CCE2-46E0-82D3-685A7BC01EE4}"/>
                  </a:ext>
                </a:extLst>
              </p:cNvPr>
              <p:cNvSpPr/>
              <p:nvPr/>
            </p:nvSpPr>
            <p:spPr>
              <a:xfrm>
                <a:off x="3571969" y="2641829"/>
                <a:ext cx="5048062" cy="1574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8D745C1-CCE2-46E0-82D3-685A7BC0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69" y="2641829"/>
                <a:ext cx="5048062" cy="1574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16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B86BE-1B1C-4F9A-823A-ABB607D5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98014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297</Words>
  <Application>Microsoft Office PowerPoint</Application>
  <PresentationFormat>Широкоэкранный</PresentationFormat>
  <Paragraphs>63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Лабораторная работа №5</vt:lpstr>
      <vt:lpstr>Значение информационной безопасности:</vt:lpstr>
      <vt:lpstr>Презентация PowerPoint</vt:lpstr>
      <vt:lpstr>Причины не обращения в правоохрательные органы</vt:lpstr>
      <vt:lpstr>Некоторая схема</vt:lpstr>
      <vt:lpstr>Таблица 1</vt:lpstr>
      <vt:lpstr>Основные понятия</vt:lpstr>
      <vt:lpstr>Математическая модель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Роман Косоруков</dc:creator>
  <cp:lastModifiedBy>Роман Косоруков</cp:lastModifiedBy>
  <cp:revision>4</cp:revision>
  <dcterms:created xsi:type="dcterms:W3CDTF">2017-12-26T07:27:54Z</dcterms:created>
  <dcterms:modified xsi:type="dcterms:W3CDTF">2017-12-26T07:51:58Z</dcterms:modified>
</cp:coreProperties>
</file>