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14"/>
  </p:notesMasterIdLst>
  <p:sldIdLst>
    <p:sldId id="256" r:id="rId2"/>
    <p:sldId id="268" r:id="rId3"/>
    <p:sldId id="270" r:id="rId4"/>
    <p:sldId id="258" r:id="rId5"/>
    <p:sldId id="261" r:id="rId6"/>
    <p:sldId id="262" r:id="rId7"/>
    <p:sldId id="263" r:id="rId8"/>
    <p:sldId id="264" r:id="rId9"/>
    <p:sldId id="266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pos="15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4660"/>
  </p:normalViewPr>
  <p:slideViewPr>
    <p:cSldViewPr>
      <p:cViewPr varScale="1">
        <p:scale>
          <a:sx n="67" d="100"/>
          <a:sy n="67" d="100"/>
        </p:scale>
        <p:origin x="76" y="68"/>
      </p:cViewPr>
      <p:guideLst>
        <p:guide orient="horz" pos="210"/>
        <p:guide pos="15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E53D5-63D0-4DC9-9657-55F6CC0B1C18}" type="datetimeFigureOut">
              <a:rPr lang="ru-RU" smtClean="0"/>
              <a:pPr/>
              <a:t>01.03.2018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AD862-D997-4F8A-823E-BE6BC923633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11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AD862-D997-4F8A-823E-BE6BC923633E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04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5262-9DC6-4B5C-9CE0-1B8CF95B999E}" type="datetime1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0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00B2-7F67-4C6C-BC1B-6907A89DA9BF}" type="datetime1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80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9B1C-16A2-42B4-A593-21812F84B58E}" type="datetime1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23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A360-07C9-4AE9-BB6E-8FD7DFDDDDC4}" type="datetime1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82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CA93-02BA-4763-B04C-4B55AA0D1E02}" type="datetime1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66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7520-04E4-4619-A617-4F131D498369}" type="datetime1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54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C475-A949-4385-9073-9F9C97D9F2E0}" type="datetime1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13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2C6D-3BC3-45D1-B830-E92B8C18DE9F}" type="datetime1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36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00D9-C5D9-4B03-9293-D75DAE9B69FD}" type="datetime1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77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D930-FE81-4DFD-AF9D-8313B6FCED0F}" type="datetime1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923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A606C5D-71BD-4D9E-83C6-B956B710345A}" type="datetime1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41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17E55-60C6-4B9C-9CE6-A332CBAC4CA8}" type="datetime1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33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81200" y="2667000"/>
            <a:ext cx="8915399" cy="89054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Умный дом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24400" y="5029200"/>
            <a:ext cx="6315472" cy="1196752"/>
          </a:xfrm>
        </p:spPr>
        <p:txBody>
          <a:bodyPr>
            <a:normAutofit/>
          </a:bodyPr>
          <a:lstStyle/>
          <a:p>
            <a:r>
              <a:rPr lang="ru-RU" dirty="0"/>
              <a:t>Выполнили: студенты 1 курса РГПУ им. А.И. Герцена</a:t>
            </a:r>
          </a:p>
          <a:p>
            <a:r>
              <a:rPr lang="ru-RU" dirty="0"/>
              <a:t>Косоруков Р.С. И Сухачева В.А.</a:t>
            </a:r>
          </a:p>
        </p:txBody>
      </p:sp>
    </p:spTree>
    <p:extLst>
      <p:ext uri="{BB962C8B-B14F-4D97-AF65-F5344CB8AC3E}">
        <p14:creationId xmlns:p14="http://schemas.microsoft.com/office/powerpoint/2010/main" val="265143505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Средняя стоимость установки «Умного дома» на даче/коттедже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347" t="26661" r="33076" b="39033"/>
          <a:stretch/>
        </p:blipFill>
        <p:spPr>
          <a:xfrm>
            <a:off x="1479056" y="2077399"/>
            <a:ext cx="9233888" cy="3324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41698" t="83468" r="26756" b="9641"/>
          <a:stretch/>
        </p:blipFill>
        <p:spPr>
          <a:xfrm>
            <a:off x="7239000" y="5549425"/>
            <a:ext cx="4104456" cy="504056"/>
          </a:xfrm>
          <a:prstGeom prst="rect">
            <a:avLst/>
          </a:prstGeom>
        </p:spPr>
      </p:pic>
      <p:sp>
        <p:nvSpPr>
          <p:cNvPr id="7" name="Управляющая кнопка: домой 6">
            <a:hlinkClick r:id="rId3" action="ppaction://hlinksldjump" highlightClick="1"/>
          </p:cNvPr>
          <p:cNvSpPr/>
          <p:nvPr/>
        </p:nvSpPr>
        <p:spPr>
          <a:xfrm>
            <a:off x="11504612" y="6381328"/>
            <a:ext cx="687388" cy="476672"/>
          </a:xfrm>
          <a:prstGeom prst="actionButtonHom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15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используемого материала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https://xiaomi-smarthome.ru/</a:t>
            </a:r>
          </a:p>
          <a:p>
            <a:r>
              <a:rPr lang="en-US" dirty="0"/>
              <a:t>dom-automation.ru</a:t>
            </a:r>
          </a:p>
          <a:p>
            <a:r>
              <a:rPr lang="en-US" dirty="0"/>
              <a:t>forumehouse.ru</a:t>
            </a:r>
          </a:p>
        </p:txBody>
      </p:sp>
      <p:sp>
        <p:nvSpPr>
          <p:cNvPr id="5" name="Управляющая кнопка: домой 4">
            <a:hlinkClick r:id="rId2" action="ppaction://hlinksldjump" highlightClick="1"/>
          </p:cNvPr>
          <p:cNvSpPr/>
          <p:nvPr/>
        </p:nvSpPr>
        <p:spPr>
          <a:xfrm>
            <a:off x="11504612" y="6381328"/>
            <a:ext cx="687388" cy="476672"/>
          </a:xfrm>
          <a:prstGeom prst="actionButtonHom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32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6" name="Управляющая кнопка: домой 5">
            <a:hlinkClick r:id="rId2" action="ppaction://hlinksldjump" highlightClick="1"/>
          </p:cNvPr>
          <p:cNvSpPr/>
          <p:nvPr/>
        </p:nvSpPr>
        <p:spPr>
          <a:xfrm>
            <a:off x="11504612" y="6381328"/>
            <a:ext cx="687388" cy="476672"/>
          </a:xfrm>
          <a:prstGeom prst="actionButtonHom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208C1CC-7439-454C-82E3-CCF62729F0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45" t="24760" r="15441" b="4476"/>
          <a:stretch/>
        </p:blipFill>
        <p:spPr>
          <a:xfrm>
            <a:off x="3221858" y="1981200"/>
            <a:ext cx="5748284" cy="395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8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4650"/>
          </a:xfrm>
        </p:spPr>
        <p:txBody>
          <a:bodyPr/>
          <a:lstStyle/>
          <a:p>
            <a:r>
              <a:rPr lang="ru-RU" dirty="0"/>
              <a:t>Что такое «Умный дом»?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1993632"/>
            <a:ext cx="9433048" cy="4642462"/>
          </a:xfrm>
        </p:spPr>
        <p:txBody>
          <a:bodyPr/>
          <a:lstStyle/>
          <a:p>
            <a:pPr marL="0" indent="0">
              <a:buNone/>
            </a:pPr>
            <a:r>
              <a:rPr lang="ru-RU" i="1" dirty="0"/>
              <a:t>	Под термином «Умный дом» обычно понимают интеграцию систем, оборудования и узлов в единую интеллектуальную систему управления домом.</a:t>
            </a:r>
          </a:p>
          <a:p>
            <a:pPr marL="0" indent="0">
              <a:buNone/>
            </a:pPr>
            <a:r>
              <a:rPr lang="ru-RU" i="1" dirty="0"/>
              <a:t>	В эту систему входят:</a:t>
            </a:r>
          </a:p>
          <a:p>
            <a:r>
              <a:rPr lang="ru-RU" dirty="0"/>
              <a:t>система управления и связи;</a:t>
            </a:r>
          </a:p>
          <a:p>
            <a:r>
              <a:rPr lang="ru-RU" dirty="0"/>
              <a:t>система отопления, вентиляции и кондиционирования;</a:t>
            </a:r>
          </a:p>
          <a:p>
            <a:r>
              <a:rPr lang="ru-RU" dirty="0"/>
              <a:t>система освещения;</a:t>
            </a:r>
          </a:p>
          <a:p>
            <a:r>
              <a:rPr lang="ru-RU" dirty="0"/>
              <a:t>система электропитания здания;</a:t>
            </a:r>
          </a:p>
          <a:p>
            <a:r>
              <a:rPr lang="ru-RU" dirty="0"/>
              <a:t>система безопасности и мониторинга.</a:t>
            </a:r>
          </a:p>
          <a:p>
            <a:endParaRPr lang="ru-RU" dirty="0"/>
          </a:p>
        </p:txBody>
      </p:sp>
      <p:sp>
        <p:nvSpPr>
          <p:cNvPr id="5" name="Управляющая кнопка: домой 4">
            <a:hlinkClick r:id="rId2" action="ppaction://hlinksldjump" highlightClick="1"/>
          </p:cNvPr>
          <p:cNvSpPr/>
          <p:nvPr/>
        </p:nvSpPr>
        <p:spPr>
          <a:xfrm>
            <a:off x="11504612" y="6381328"/>
            <a:ext cx="687388" cy="476672"/>
          </a:xfrm>
          <a:prstGeom prst="actionButtonHom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49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/>
              <a:t>Немного истории</a:t>
            </a:r>
          </a:p>
        </p:txBody>
      </p:sp>
      <p:sp>
        <p:nvSpPr>
          <p:cNvPr id="5" name="Управляющая кнопка: домой 4">
            <a:hlinkClick r:id="rId2" action="ppaction://hlinksldjump" highlightClick="1"/>
          </p:cNvPr>
          <p:cNvSpPr/>
          <p:nvPr/>
        </p:nvSpPr>
        <p:spPr>
          <a:xfrm>
            <a:off x="11504612" y="6381328"/>
            <a:ext cx="687388" cy="476672"/>
          </a:xfrm>
          <a:prstGeom prst="actionButtonHom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F8D22A4-E37F-43D1-80AF-4820F4911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81" y="40197"/>
            <a:ext cx="10969238" cy="681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7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332656"/>
            <a:ext cx="8911687" cy="864096"/>
          </a:xfrm>
        </p:spPr>
        <p:txBody>
          <a:bodyPr>
            <a:normAutofit/>
          </a:bodyPr>
          <a:lstStyle/>
          <a:p>
            <a:r>
              <a:rPr lang="ru-RU" dirty="0"/>
              <a:t>Для чего служит «Умный Дом»?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28800" y="2018457"/>
            <a:ext cx="8915400" cy="20882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Любой из нас хотя бы на мгновение задумывался: «Как хорошо было бы…». Умный дом является комплексом электронных систем, делающих жизнь в доме более комфортной. УД показывает состояние всех инженерных систем дома и позволяет удобно управлять ими. Именно естественное и понятное желание повышения комфорта, безопасности и экономичности в повседневной жизни и привело к возникновению такой системы.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96448" y="4106689"/>
            <a:ext cx="482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Управлять УД можно с любой платформы: начиная со смартфона и заканчивая различными ПК</a:t>
            </a:r>
          </a:p>
        </p:txBody>
      </p:sp>
      <p:sp>
        <p:nvSpPr>
          <p:cNvPr id="7" name="Управляющая кнопка: домой 6">
            <a:hlinkClick r:id="rId2" action="ppaction://hlinksldjump" highlightClick="1"/>
          </p:cNvPr>
          <p:cNvSpPr/>
          <p:nvPr/>
        </p:nvSpPr>
        <p:spPr>
          <a:xfrm>
            <a:off x="11504612" y="6381328"/>
            <a:ext cx="687388" cy="476672"/>
          </a:xfrm>
          <a:prstGeom prst="actionButtonHom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28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9649071" cy="644650"/>
          </a:xfrm>
        </p:spPr>
        <p:txBody>
          <a:bodyPr>
            <a:normAutofit fontScale="90000"/>
          </a:bodyPr>
          <a:lstStyle/>
          <a:p>
            <a:pPr lvl="0"/>
            <a:br>
              <a:rPr lang="ru-RU" altLang="ru-RU" dirty="0">
                <a:solidFill>
                  <a:srgbClr val="515151"/>
                </a:solidFill>
                <a:latin typeface="Roboto"/>
              </a:rPr>
            </a:br>
            <a:r>
              <a:rPr lang="ru-RU" altLang="ru-RU" dirty="0">
                <a:solidFill>
                  <a:srgbClr val="333333"/>
                </a:solidFill>
                <a:latin typeface="Roboto"/>
              </a:rPr>
              <a:t>Открывать въездные ворота, </a:t>
            </a:r>
            <a:r>
              <a:rPr lang="ru-RU" altLang="ru-RU" dirty="0" err="1">
                <a:solidFill>
                  <a:srgbClr val="333333"/>
                </a:solidFill>
                <a:latin typeface="Roboto"/>
              </a:rPr>
              <a:t>роллставни</a:t>
            </a:r>
            <a:r>
              <a:rPr lang="ru-RU" altLang="ru-RU" dirty="0">
                <a:solidFill>
                  <a:srgbClr val="333333"/>
                </a:solidFill>
                <a:latin typeface="Roboto"/>
              </a:rPr>
              <a:t>, жалюзи</a:t>
            </a:r>
            <a:endParaRPr lang="ru-RU" dirty="0"/>
          </a:p>
        </p:txBody>
      </p:sp>
      <p:pic>
        <p:nvPicPr>
          <p:cNvPr id="4" name="Picture 2" descr="https://fhcdnarticles-a.akamaihd.net/181727/thumb_585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2209800"/>
            <a:ext cx="5257800" cy="351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Управляющая кнопка: домой 4">
            <a:hlinkClick r:id="rId3" action="ppaction://hlinksldjump" highlightClick="1"/>
          </p:cNvPr>
          <p:cNvSpPr/>
          <p:nvPr/>
        </p:nvSpPr>
        <p:spPr>
          <a:xfrm>
            <a:off x="11504612" y="6381328"/>
            <a:ext cx="687388" cy="476672"/>
          </a:xfrm>
          <a:prstGeom prst="actionButtonHom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89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419918"/>
            <a:ext cx="8911687" cy="1280890"/>
          </a:xfrm>
        </p:spPr>
        <p:txBody>
          <a:bodyPr>
            <a:normAutofit fontScale="90000"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333333"/>
                </a:solidFill>
                <a:latin typeface="Roboto"/>
              </a:rPr>
              <a:t>Управлять светом в доме и на придомовой территории</a:t>
            </a:r>
            <a:br>
              <a:rPr lang="ru-RU" altLang="ru-RU" dirty="0">
                <a:solidFill>
                  <a:srgbClr val="333333"/>
                </a:solidFill>
                <a:latin typeface="Roboto"/>
              </a:rPr>
            </a:br>
            <a:endParaRPr lang="ru-RU" dirty="0"/>
          </a:p>
        </p:txBody>
      </p:sp>
      <p:pic>
        <p:nvPicPr>
          <p:cNvPr id="4" name="Content Placeholder 3" descr="https://fhcdnarticles-a.akamaihd.net/181728/thumb_585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612" y="1981200"/>
            <a:ext cx="5924775" cy="400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Управляющая кнопка: домой 5">
            <a:hlinkClick r:id="rId3" action="ppaction://hlinksldjump" highlightClick="1"/>
          </p:cNvPr>
          <p:cNvSpPr/>
          <p:nvPr/>
        </p:nvSpPr>
        <p:spPr>
          <a:xfrm>
            <a:off x="11504612" y="6381328"/>
            <a:ext cx="687388" cy="476672"/>
          </a:xfrm>
          <a:prstGeom prst="actionButtonHom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77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260648"/>
            <a:ext cx="9513068" cy="1280890"/>
          </a:xfrm>
        </p:spPr>
        <p:txBody>
          <a:bodyPr>
            <a:normAutofit fontScale="90000"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333333"/>
                </a:solidFill>
                <a:latin typeface="Roboto"/>
              </a:rPr>
              <a:t>Управлять отопительными котлами и тёплыми полами, поддерживая оптимальную температуру в доме</a:t>
            </a:r>
            <a:br>
              <a:rPr lang="ru-RU" altLang="ru-RU" dirty="0">
                <a:solidFill>
                  <a:srgbClr val="333333"/>
                </a:solidFill>
                <a:latin typeface="Roboto"/>
              </a:rPr>
            </a:br>
            <a:endParaRPr lang="ru-RU" dirty="0"/>
          </a:p>
        </p:txBody>
      </p:sp>
      <p:pic>
        <p:nvPicPr>
          <p:cNvPr id="4" name="Picture 4" descr="https://fhcdnarticles-a.akamaihd.net/181729/thumb_585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981200"/>
            <a:ext cx="7391400" cy="402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Управляющая кнопка: домой 4">
            <a:hlinkClick r:id="rId3" action="ppaction://hlinksldjump" highlightClick="1"/>
          </p:cNvPr>
          <p:cNvSpPr/>
          <p:nvPr/>
        </p:nvSpPr>
        <p:spPr>
          <a:xfrm>
            <a:off x="11504612" y="6381328"/>
            <a:ext cx="687388" cy="476672"/>
          </a:xfrm>
          <a:prstGeom prst="actionButtonHom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75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07568" y="404664"/>
            <a:ext cx="9289032" cy="1280890"/>
          </a:xfrm>
        </p:spPr>
        <p:txBody>
          <a:bodyPr>
            <a:noAutofit/>
          </a:bodyPr>
          <a:lstStyle/>
          <a:p>
            <a:pPr marL="571500" indent="-571500" defTabSz="914400" eaLnBrk="0" fontAlgn="base" hangingPunct="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333333"/>
                </a:solidFill>
                <a:latin typeface="Roboto"/>
              </a:rPr>
              <a:t>Следить через камеры видеонаблюдения за домом и территорией, а также </a:t>
            </a:r>
            <a:r>
              <a:rPr lang="ru-RU" sz="2400" dirty="0">
                <a:solidFill>
                  <a:srgbClr val="333333"/>
                </a:solidFill>
                <a:latin typeface="Roboto"/>
              </a:rPr>
              <a:t>заменить все пульты дистанционного управления телевизоров и мультимедийных устройств</a:t>
            </a:r>
          </a:p>
        </p:txBody>
      </p:sp>
      <p:pic>
        <p:nvPicPr>
          <p:cNvPr id="4" name="Picture 5" descr="https://fhcdnarticles-a.akamaihd.net/181730/thumb_585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34178"/>
            <a:ext cx="5835221" cy="406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Управляющая кнопка: домой 5">
            <a:hlinkClick r:id="rId3" action="ppaction://hlinksldjump" highlightClick="1"/>
          </p:cNvPr>
          <p:cNvSpPr/>
          <p:nvPr/>
        </p:nvSpPr>
        <p:spPr>
          <a:xfrm>
            <a:off x="11504612" y="6381328"/>
            <a:ext cx="687388" cy="476672"/>
          </a:xfrm>
          <a:prstGeom prst="actionButtonHom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07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ЕСть</a:t>
            </a:r>
            <a:r>
              <a:rPr lang="ru-RU" dirty="0"/>
              <a:t> Ли Смысл Приобретать Эту Систему?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Система окупит себя полностью в ту же минуту, когда предотвратит ЧС, пожар, затопление, утечку газа, проникновение посторонних на объект и т.д.</a:t>
            </a:r>
            <a:endParaRPr lang="ru-RU" dirty="0"/>
          </a:p>
          <a:p>
            <a:r>
              <a:rPr lang="ru-RU" dirty="0"/>
              <a:t>Также с помощью «Умного дома» можно осуществлять удалённое наблюдение за жилищем, например, находясь в отпуске, с возможностью управления приборами, светом, климатом с любого мобильного устройства или ПК.</a:t>
            </a:r>
          </a:p>
          <a:p>
            <a:endParaRPr lang="ru-RU" dirty="0"/>
          </a:p>
        </p:txBody>
      </p:sp>
      <p:sp>
        <p:nvSpPr>
          <p:cNvPr id="7" name="Управляющая кнопка: домой 6">
            <a:hlinkClick r:id="rId2" action="ppaction://hlinksldjump" highlightClick="1"/>
          </p:cNvPr>
          <p:cNvSpPr/>
          <p:nvPr/>
        </p:nvSpPr>
        <p:spPr>
          <a:xfrm>
            <a:off x="11504612" y="6381328"/>
            <a:ext cx="687388" cy="476672"/>
          </a:xfrm>
          <a:prstGeom prst="actionButtonHom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2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468</TotalTime>
  <Words>260</Words>
  <Application>Microsoft Office PowerPoint</Application>
  <PresentationFormat>Широкоэкранный</PresentationFormat>
  <Paragraphs>29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Roboto</vt:lpstr>
      <vt:lpstr>Галерея</vt:lpstr>
      <vt:lpstr>Умный дом</vt:lpstr>
      <vt:lpstr>Что такое «Умный дом»?</vt:lpstr>
      <vt:lpstr>Немного истории</vt:lpstr>
      <vt:lpstr>Для чего служит «Умный Дом»?</vt:lpstr>
      <vt:lpstr> Открывать въездные ворота, роллставни, жалюзи</vt:lpstr>
      <vt:lpstr>Управлять светом в доме и на придомовой территории </vt:lpstr>
      <vt:lpstr>Управлять отопительными котлами и тёплыми полами, поддерживая оптимальную температуру в доме </vt:lpstr>
      <vt:lpstr>Следить через камеры видеонаблюдения за домом и территорией, а также заменить все пульты дистанционного управления телевизоров и мультимедийных устройств</vt:lpstr>
      <vt:lpstr>ЕСть Ли Смысл Приобретать Эту Систему?</vt:lpstr>
      <vt:lpstr>Средняя стоимость установки «Умного дома» на даче/коттедже</vt:lpstr>
      <vt:lpstr>Список используемого материала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Умный дом</dc:title>
  <dc:creator>Пашок</dc:creator>
  <cp:lastModifiedBy>Роман Косоруков</cp:lastModifiedBy>
  <cp:revision>30</cp:revision>
  <dcterms:created xsi:type="dcterms:W3CDTF">2016-03-22T21:00:55Z</dcterms:created>
  <dcterms:modified xsi:type="dcterms:W3CDTF">2018-03-01T16:14:37Z</dcterms:modified>
</cp:coreProperties>
</file>