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5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873DC-04CF-4898-B04A-F07DA131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881285"/>
            <a:ext cx="7812493" cy="2547715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«Законодательные и правовые документы, регламентирующие использование ИКТ в издательской деятельности»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10E65B-BCDB-4AD7-8485-16458F55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301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Косоруков Роман Сергеевич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ИВТ, 3 курс</a:t>
            </a:r>
          </a:p>
        </p:txBody>
      </p:sp>
    </p:spTree>
    <p:extLst>
      <p:ext uri="{BB962C8B-B14F-4D97-AF65-F5344CB8AC3E}">
        <p14:creationId xmlns:p14="http://schemas.microsoft.com/office/powerpoint/2010/main" val="25331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633DE-8E50-4CB6-ABDC-19497DF3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Законы, регулирующие издательскую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F0151-8868-429E-865E-37E33B0E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«Об авторском праве и смежных правах»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614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CB7EE-E23D-4EF0-8365-306A5EF0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Законы, регулирующие издательскую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02FBD-48D9-436B-86F9-35D567B7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8746"/>
            <a:ext cx="8229600" cy="2221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 средствах массовой информации»</a:t>
            </a:r>
          </a:p>
        </p:txBody>
      </p:sp>
    </p:spTree>
    <p:extLst>
      <p:ext uri="{BB962C8B-B14F-4D97-AF65-F5344CB8AC3E}">
        <p14:creationId xmlns:p14="http://schemas.microsoft.com/office/powerpoint/2010/main" val="30497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A6A1-AA58-41D2-B810-7E68849B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Законы, регулирующие издательскую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25005-54C7-40EA-9826-3E3F9683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2252"/>
            <a:ext cx="8229600" cy="185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«Об обязательном экземпляре документов» </a:t>
            </a:r>
          </a:p>
        </p:txBody>
      </p:sp>
    </p:spTree>
    <p:extLst>
      <p:ext uri="{BB962C8B-B14F-4D97-AF65-F5344CB8AC3E}">
        <p14:creationId xmlns:p14="http://schemas.microsoft.com/office/powerpoint/2010/main" val="464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D73AE-1AC0-410E-9DCE-595C7801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Законы, регулирующие издательскую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706A6-7792-4091-8F09-E51DF550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7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«Временное положение об издательской деятельности в РСФСР»</a:t>
            </a:r>
          </a:p>
        </p:txBody>
      </p:sp>
    </p:spTree>
    <p:extLst>
      <p:ext uri="{BB962C8B-B14F-4D97-AF65-F5344CB8AC3E}">
        <p14:creationId xmlns:p14="http://schemas.microsoft.com/office/powerpoint/2010/main" val="3122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9404C-BDB9-4544-A10B-870E6F3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Издательские стандарты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8C623-7BCA-49B0-AA7E-3BB14EB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141949"/>
            <a:ext cx="8003232" cy="2664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документ, который устанавливает четкие требования к группам однородной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408320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0C30-05DB-4743-92D7-6EC4EA7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Издательские стандарты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E9EE5-9737-4520-9109-660B2258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6" y="3501008"/>
            <a:ext cx="8229600" cy="2376264"/>
          </a:xfrm>
        </p:spPr>
        <p:txBody>
          <a:bodyPr/>
          <a:lstStyle/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книгоиздании применяются две группы стандартов – государственные (ГОСТы) и отраслевые (ОСТы)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35ADB-C7FA-4483-8C45-E31279D4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Действующие издательские стандарты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67E49-6059-4FCE-A4B5-C0E1D557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332037"/>
            <a:ext cx="7859216" cy="354523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7.60-2003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«Издания. Основные виды, термины и определения»</a:t>
            </a:r>
          </a:p>
          <a:p>
            <a:pPr marL="0" lv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7.0.4-2006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«Издания. Выходные сведения»</a:t>
            </a:r>
          </a:p>
          <a:p>
            <a:pPr marL="0" lv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7.9-95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«Реферат и аннотация. Общие требования»</a:t>
            </a:r>
          </a:p>
          <a:p>
            <a:pPr marL="0" lv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 29.127-2002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«Издания книжные и журнальные для детей и подростков»</a:t>
            </a:r>
          </a:p>
          <a:p>
            <a:pPr marL="0" lv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 29.106-90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«Стандарт отрасли. Оригиналы изобразительные для полиграфического репродуцирования»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24363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7E9A-3FC9-4974-856C-2AE7E20E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59AE2-3B6A-42A5-9F76-F5DF4D76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6" y="2996952"/>
            <a:ext cx="8229600" cy="253712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действующих законов и стандартов издательского дела является гарантией повышения качества книжной продукции, и, как следствие, доверия читателей</a:t>
            </a:r>
          </a:p>
        </p:txBody>
      </p:sp>
    </p:spTree>
    <p:extLst>
      <p:ext uri="{BB962C8B-B14F-4D97-AF65-F5344CB8AC3E}">
        <p14:creationId xmlns:p14="http://schemas.microsoft.com/office/powerpoint/2010/main" val="36536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186</Words>
  <Application>Microsoft Macintosh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 «Законодательные и правовые документы, регламентирующие использование ИКТ в издательской деятельности»</vt:lpstr>
      <vt:lpstr>Законы, регулирующие издательскую деятельность</vt:lpstr>
      <vt:lpstr>Законы, регулирующие издательскую деятельность</vt:lpstr>
      <vt:lpstr>Законы, регулирующие издательскую деятельность</vt:lpstr>
      <vt:lpstr>Законы, регулирующие издательскую деятельность</vt:lpstr>
      <vt:lpstr>Издательские стандарты</vt:lpstr>
      <vt:lpstr>Издательские стандарты</vt:lpstr>
      <vt:lpstr>Действующие издательские стандарты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“Законодательные и правовые основы использования ИКТ”</dc:title>
  <dc:creator>Виктория Шандыбина</dc:creator>
  <cp:lastModifiedBy>Роман Косоруков</cp:lastModifiedBy>
  <cp:revision>12</cp:revision>
  <dcterms:created xsi:type="dcterms:W3CDTF">2019-10-01T10:53:25Z</dcterms:created>
  <dcterms:modified xsi:type="dcterms:W3CDTF">2019-12-24T20:15:04Z</dcterms:modified>
</cp:coreProperties>
</file>