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6291"/>
  </p:normalViewPr>
  <p:slideViewPr>
    <p:cSldViewPr snapToGrid="0" snapToObjects="1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396AF-549F-3046-A14B-65B27C6F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632CF71-E4A2-DF42-A897-676292ED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0799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D0D3B-C9F1-7A41-925B-88647C08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F1BDC2-A14C-714B-890F-33605C9A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FA486-DAC7-634D-A1E4-D9084AFE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7D4E5-8A4A-2E43-86F6-330F5414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71B7EC-91E6-F74B-BD92-34A59198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CF5C75-8804-CD44-9C35-A0DA2DA58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291557-5ED5-E347-A4FA-35BA22E8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7290B-2BEB-9241-9041-0BC1407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5B4BF-51DC-5247-AC02-02652CDF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9E3A8-B099-B442-B75B-7F26D3ED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894E8-0FC2-AF43-A74D-BFE7E1ED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BC69-3CD0-DA48-B59D-93C638D9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43FA7-DC25-3C4A-B726-6035BC6C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06B16D-B290-4C42-93B0-0BE8FA56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6E954-6FAE-3E42-AA86-70C33F1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0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DD8E0-67D7-6640-ACF4-C22811CC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1DD280-FD29-BA4F-BA85-0560FB42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E1AE2-63A5-5D45-840B-3D87F9E5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0E5D2-AE5B-B34A-9FD7-C2C281AD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7AFAE-AB1B-A140-BCD3-6345112E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6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8300E-B943-224F-899D-19526A3D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FF5A6-B6A9-5041-A60B-2FB109E5E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DF400-1978-164E-B532-216263D0C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757DEE-DDE5-AA46-BC09-9DC74BB0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E7FDF8-17D6-A04B-BA32-B0303299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B5E804-1FBC-7D49-9DBA-EA50BA2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35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46CF1-5530-CA46-8C71-5DD6D843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761D8-860C-4C43-8F01-346C9EEA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6D36E7-D3D3-3E41-8B48-28BC7B25F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4DF0C2-CD73-FB4A-A7B0-F0666FF8E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4B887E-40E0-9D41-936D-1F886F673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3776DD-3D60-E94E-826E-D50A153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3DAB2D-6663-F244-8142-0C8AFD6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0014ED-FCEA-EF40-994B-D435EA9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9E245-B8DB-7C48-B962-434381C0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303B86-B3C3-2845-8B86-AEBAD615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0A1DF7-B9BE-5047-B86E-3B1BC1A8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75D11F-5FC4-3049-85F7-ECEF197A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7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31BD28-27EC-544A-81E9-F020895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8783C8-3E75-4B41-879B-010F312F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B180A3-E22F-8945-B457-3B90A042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36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02DE9-65FF-A14E-AE8F-D1750D54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3DB54-BA81-D749-BA3C-F93FDA63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BC74AA-304F-9C4A-8632-056D30AD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276E53-3873-8644-B4E3-1E73ECC6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6BE1-A20E-9444-A257-714E05D6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9D36F-2BEB-F241-9B47-130399B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9D87D-D54D-B143-9820-2551F81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7D25DB-5729-194B-A6C0-02FA71641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947834-D4E7-784E-A8D2-0C3CFC62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611240-94B4-B54A-8C03-96BB69BD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4539E3-C67D-9E45-BD71-305C986DC04C}" type="datetimeFigureOut">
              <a:rPr lang="ru-RU" smtClean="0"/>
              <a:t>30.12.2019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43580-86F0-8549-9159-2A67B47F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0230C-BCAB-1949-8DAD-7B634D08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0B713-D2B9-3E46-BE82-64B541470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4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23CAA9B-63B7-C241-8A17-F3A9DD9C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11" name="Рисунок 10" descr="Голова с шестеренками">
            <a:extLst>
              <a:ext uri="{FF2B5EF4-FFF2-40B4-BE49-F238E27FC236}">
                <a16:creationId xmlns:a16="http://schemas.microsoft.com/office/drawing/2014/main" id="{1897AE0B-03BF-BF41-A604-0CDECF7F98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747" y="4551360"/>
            <a:ext cx="2005013" cy="20050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D6984-DB75-344E-96B0-8098B54F4C04}"/>
              </a:ext>
            </a:extLst>
          </p:cNvPr>
          <p:cNvSpPr txBox="1"/>
          <p:nvPr userDrawn="1"/>
        </p:nvSpPr>
        <p:spPr>
          <a:xfrm>
            <a:off x="9849858" y="6033153"/>
            <a:ext cx="167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Z - service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7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CC2F9-06DF-6A4F-932A-F43FE43CD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Z</a:t>
            </a:r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- service</a:t>
            </a:r>
            <a:endParaRPr lang="ru-RU" sz="7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77B26D-4E7F-D64C-A0FE-045175A82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Безопасность – наше все!</a:t>
            </a:r>
          </a:p>
        </p:txBody>
      </p:sp>
    </p:spTree>
    <p:extLst>
      <p:ext uri="{BB962C8B-B14F-4D97-AF65-F5344CB8AC3E}">
        <p14:creationId xmlns:p14="http://schemas.microsoft.com/office/powerpoint/2010/main" val="30825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15AE8-E877-E440-A1A4-77325085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7127C-0AF7-6D4D-9235-E0053A99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hlinkClick r:id="" action="ppaction://hlinkshowjump?jump=firstslide"/>
              </a:rPr>
              <a:t>Первый слайд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>
                <a:hlinkClick r:id="" action="ppaction://hlinkshowjump?jump=nextslide"/>
              </a:rPr>
              <a:t>Третий слайд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>
                <a:hlinkClick r:id="rId2" action="ppaction://hlinksldjump"/>
              </a:rPr>
              <a:t>Четвертый слайд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>
                <a:hlinkClick r:id="rId3" action="ppaction://hlinksldjump"/>
              </a:rPr>
              <a:t>Пятый слайд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>
                <a:hlinkClick r:id="rId4" action="ppaction://hlinksldjump"/>
              </a:rPr>
              <a:t>Шестой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1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27BFC-7616-F14F-B434-1E33733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Боитесь, что за Ваши данные уязвимы?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9B9D2-2A60-014D-BA1C-87365B463CC5}"/>
              </a:ext>
            </a:extLst>
          </p:cNvPr>
          <p:cNvSpPr txBox="1"/>
          <p:nvPr/>
        </p:nvSpPr>
        <p:spPr>
          <a:xfrm>
            <a:off x="838200" y="2125821"/>
            <a:ext cx="6747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У нас работают </a:t>
            </a:r>
            <a:r>
              <a:rPr lang="ru-RU" sz="2800" b="1" u="sng" dirty="0"/>
              <a:t>только лучшие </a:t>
            </a:r>
            <a:r>
              <a:rPr lang="ru-RU" sz="2800" dirty="0"/>
              <a:t>сотрудники</a:t>
            </a:r>
            <a:br>
              <a:rPr lang="ru-RU" sz="2800" dirty="0"/>
            </a:br>
            <a:r>
              <a:rPr lang="ru-RU" sz="2800" dirty="0"/>
              <a:t>в сфере Информационной безопасности!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1770-64C8-244E-8B6C-B414EEE39190}"/>
              </a:ext>
            </a:extLst>
          </p:cNvPr>
          <p:cNvSpPr txBox="1"/>
          <p:nvPr/>
        </p:nvSpPr>
        <p:spPr>
          <a:xfrm>
            <a:off x="5117990" y="3515061"/>
            <a:ext cx="62358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Каждый день под защитой </a:t>
            </a:r>
            <a:br>
              <a:rPr lang="ru-RU" sz="2800" dirty="0"/>
            </a:br>
            <a:r>
              <a:rPr lang="ru-RU" sz="2800" b="1" dirty="0" err="1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- service </a:t>
            </a:r>
            <a:r>
              <a:rPr lang="ru-RU" sz="2800" dirty="0"/>
              <a:t>находится </a:t>
            </a:r>
            <a:br>
              <a:rPr lang="ru-RU" sz="2800" dirty="0"/>
            </a:br>
            <a:r>
              <a:rPr lang="ru-RU" sz="2800" b="1" u="sng" dirty="0"/>
              <a:t>более 10 тыс. серверов</a:t>
            </a:r>
            <a:r>
              <a:rPr lang="ru-RU" sz="2800" dirty="0"/>
              <a:t> по всему миру</a:t>
            </a:r>
            <a:r>
              <a:rPr lang="en-US" sz="2800" dirty="0"/>
              <a:t>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280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9EE89-2F33-BF4B-BA21-C79DFCA0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люди выбирают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Z - service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29531-0765-B442-84A9-047269A74B14}"/>
              </a:ext>
            </a:extLst>
          </p:cNvPr>
          <p:cNvSpPr txBox="1"/>
          <p:nvPr/>
        </p:nvSpPr>
        <p:spPr>
          <a:xfrm>
            <a:off x="721360" y="1859339"/>
            <a:ext cx="85129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 dirty="0"/>
              <a:t>Наши представители находятся </a:t>
            </a:r>
            <a:r>
              <a:rPr lang="ru-RU" sz="2800" b="1" u="sng" dirty="0"/>
              <a:t>в 30 городах России</a:t>
            </a:r>
            <a:r>
              <a:rPr lang="ru-RU" sz="2800" dirty="0"/>
              <a:t>!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 dirty="0"/>
              <a:t>Быстрая служба поддержки </a:t>
            </a:r>
            <a:r>
              <a:rPr lang="ru-RU" sz="2800" b="1" u="sng" dirty="0"/>
              <a:t>онлайн и по телефону</a:t>
            </a:r>
            <a:r>
              <a:rPr lang="ru-RU" sz="2800" dirty="0"/>
              <a:t>!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800" b="1" u="sng" dirty="0"/>
              <a:t>Более 10000 сотрудников </a:t>
            </a:r>
            <a:r>
              <a:rPr lang="ru-RU" sz="2800" dirty="0"/>
              <a:t>по всей России!</a:t>
            </a:r>
          </a:p>
          <a:p>
            <a:pPr marL="285750" indent="-285750">
              <a:buFont typeface="Wingdings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9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4058D-D42E-2148-B0B1-F0BB75DB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времени заключается договор?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2DE3-F313-BB45-A409-41D300AA3EC1}"/>
              </a:ext>
            </a:extLst>
          </p:cNvPr>
          <p:cNvSpPr txBox="1"/>
          <p:nvPr/>
        </p:nvSpPr>
        <p:spPr>
          <a:xfrm>
            <a:off x="838200" y="1690688"/>
            <a:ext cx="5793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Вы можете стать нашими клиентами</a:t>
            </a:r>
            <a:br>
              <a:rPr lang="ru-RU" sz="2800" dirty="0"/>
            </a:br>
            <a:r>
              <a:rPr lang="ru-RU" sz="2800" dirty="0"/>
              <a:t>всего через 10 минут, после звонка!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1CDB4-1FCD-CF47-AE11-2F6DC65721DA}"/>
              </a:ext>
            </a:extLst>
          </p:cNvPr>
          <p:cNvSpPr txBox="1"/>
          <p:nvPr/>
        </p:nvSpPr>
        <p:spPr>
          <a:xfrm>
            <a:off x="838200" y="2649855"/>
            <a:ext cx="1052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Процедура заключения договора по системе «Не выходя из дома»!</a:t>
            </a:r>
          </a:p>
        </p:txBody>
      </p:sp>
    </p:spTree>
    <p:extLst>
      <p:ext uri="{BB962C8B-B14F-4D97-AF65-F5344CB8AC3E}">
        <p14:creationId xmlns:p14="http://schemas.microsoft.com/office/powerpoint/2010/main" val="117477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45639-3053-5F43-A550-C8CDBFC9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гарантии!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532A4-1C4D-8441-B2DD-BDD66C3A2E24}"/>
              </a:ext>
            </a:extLst>
          </p:cNvPr>
          <p:cNvSpPr txBox="1"/>
          <p:nvPr/>
        </p:nvSpPr>
        <p:spPr>
          <a:xfrm>
            <a:off x="838200" y="1690688"/>
            <a:ext cx="8382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Мы гарантируем полную сохранность Ваших данных!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AE377-0BFD-114E-A287-4418DD466F8E}"/>
              </a:ext>
            </a:extLst>
          </p:cNvPr>
          <p:cNvSpPr txBox="1"/>
          <p:nvPr/>
        </p:nvSpPr>
        <p:spPr>
          <a:xfrm>
            <a:off x="838200" y="2213908"/>
            <a:ext cx="9149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случае, если Ваши данные получат третьи лица,</a:t>
            </a:r>
            <a:br>
              <a:rPr lang="ru-RU" sz="2800" dirty="0"/>
            </a:br>
            <a:r>
              <a:rPr lang="ru-RU" sz="2800" dirty="0"/>
              <a:t>мы возместим стоимость договора в стократном размере!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A8B9C9-CD89-2E47-9326-2A1B5D4D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15" y="3615744"/>
            <a:ext cx="4128770" cy="22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2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Косоруков Р.С. ИВТ; 3 курс" id="{97B12918-8DB5-0A49-8EB8-BA77557C21D5}" vid="{5B3BB1BC-246F-B74D-8F29-5079ED109B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4</TotalTime>
  <Words>147</Words>
  <Application>Microsoft Macintosh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Z - service</vt:lpstr>
      <vt:lpstr>Содержание</vt:lpstr>
      <vt:lpstr>Боитесь, что за Ваши данные уязвимы?</vt:lpstr>
      <vt:lpstr>Почему люди выбирают Z - service?</vt:lpstr>
      <vt:lpstr>Сколько времени заключается договор?</vt:lpstr>
      <vt:lpstr>Наши гарантии!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- service</dc:title>
  <dc:creator>Роман Косоруков</dc:creator>
  <cp:lastModifiedBy>Роман Косоруков</cp:lastModifiedBy>
  <cp:revision>1</cp:revision>
  <dcterms:created xsi:type="dcterms:W3CDTF">2019-12-30T09:27:55Z</dcterms:created>
  <dcterms:modified xsi:type="dcterms:W3CDTF">2019-12-30T09:31:55Z</dcterms:modified>
</cp:coreProperties>
</file>