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12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23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Шандыбина Виктория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Косоруков Роман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2" name="Web-разработчик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Web-разработчик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Кто я и чем занимаюсь?"/>
          <p:cNvSpPr txBox="1">
            <a:spLocks noGrp="1"/>
          </p:cNvSpPr>
          <p:nvPr>
            <p:ph type="body" sz="half" idx="1"/>
          </p:nvPr>
        </p:nvSpPr>
        <p:spPr>
          <a:xfrm>
            <a:off x="1269999" y="559499"/>
            <a:ext cx="21844001" cy="390287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Кто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я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и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чем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занимаюсь</a:t>
            </a:r>
            <a:r>
              <a:rPr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5" name="Я студент РГПУ.Им.А.И.Герцена по специальности Информатика и вычислительная техника…"/>
          <p:cNvSpPr txBox="1"/>
          <p:nvPr/>
        </p:nvSpPr>
        <p:spPr>
          <a:xfrm>
            <a:off x="3238161" y="5126983"/>
            <a:ext cx="17907678" cy="6484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5700"/>
            </a:pPr>
            <a:r>
              <a:rPr lang="ru-RU" dirty="0"/>
              <a:t>С</a:t>
            </a:r>
            <a:r>
              <a:rPr dirty="0" err="1"/>
              <a:t>тудент</a:t>
            </a:r>
            <a:r>
              <a:rPr dirty="0"/>
              <a:t> </a:t>
            </a:r>
            <a:r>
              <a:rPr dirty="0" err="1"/>
              <a:t>РГПУ.Им.А.И.Герцена</a:t>
            </a:r>
            <a:endParaRPr lang="ru-RU" dirty="0"/>
          </a:p>
          <a:p>
            <a:pPr>
              <a:defRPr sz="5700"/>
            </a:pPr>
            <a:r>
              <a:rPr lang="ru-RU" dirty="0"/>
              <a:t>С</a:t>
            </a:r>
            <a:r>
              <a:rPr dirty="0" err="1"/>
              <a:t>пециальност</a:t>
            </a:r>
            <a:r>
              <a:rPr lang="ru-RU" dirty="0"/>
              <a:t>ь:</a:t>
            </a:r>
            <a:r>
              <a:rPr dirty="0"/>
              <a:t> </a:t>
            </a:r>
            <a:r>
              <a:rPr dirty="0" err="1"/>
              <a:t>Информатика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вычислительная</a:t>
            </a:r>
            <a:r>
              <a:rPr dirty="0"/>
              <a:t> </a:t>
            </a:r>
            <a:r>
              <a:rPr dirty="0" err="1"/>
              <a:t>техника</a:t>
            </a:r>
            <a:r>
              <a:rPr dirty="0"/>
              <a:t> </a:t>
            </a:r>
          </a:p>
          <a:p>
            <a:pPr>
              <a:defRPr sz="5700"/>
            </a:pPr>
            <a:endParaRPr dirty="0"/>
          </a:p>
          <a:p>
            <a:pPr>
              <a:defRPr sz="5700"/>
            </a:pPr>
            <a:r>
              <a:rPr dirty="0" err="1"/>
              <a:t>Являюсь</a:t>
            </a:r>
            <a:r>
              <a:rPr dirty="0"/>
              <a:t> </a:t>
            </a:r>
            <a:r>
              <a:rPr dirty="0" err="1"/>
              <a:t>FrontEnd</a:t>
            </a:r>
            <a:r>
              <a:rPr dirty="0"/>
              <a:t> </a:t>
            </a:r>
            <a:r>
              <a:rPr dirty="0" err="1"/>
              <a:t>разработчиком</a:t>
            </a:r>
            <a:r>
              <a:rPr dirty="0"/>
              <a:t>, </a:t>
            </a:r>
            <a:r>
              <a:rPr dirty="0" err="1"/>
              <a:t>занимаюсь</a:t>
            </a:r>
            <a:r>
              <a:rPr dirty="0"/>
              <a:t> </a:t>
            </a:r>
            <a:r>
              <a:rPr dirty="0" err="1"/>
              <a:t>версткой</a:t>
            </a:r>
            <a:r>
              <a:rPr dirty="0"/>
              <a:t> </a:t>
            </a:r>
            <a:r>
              <a:rPr dirty="0" err="1"/>
              <a:t>шаблонов</a:t>
            </a:r>
            <a:r>
              <a:rPr dirty="0"/>
              <a:t> </a:t>
            </a:r>
            <a:r>
              <a:rPr dirty="0" err="1"/>
              <a:t>сайтов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созданием</a:t>
            </a:r>
            <a:r>
              <a:rPr dirty="0"/>
              <a:t> </a:t>
            </a:r>
            <a:r>
              <a:rPr dirty="0" err="1"/>
              <a:t>пользовательского</a:t>
            </a:r>
            <a:r>
              <a:rPr dirty="0"/>
              <a:t> </a:t>
            </a:r>
            <a:r>
              <a:rPr dirty="0" err="1"/>
              <a:t>интерфейса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офессиональные навыки"/>
          <p:cNvSpPr txBox="1">
            <a:spLocks noGrp="1"/>
          </p:cNvSpPr>
          <p:nvPr>
            <p:ph type="body" sz="half" idx="1"/>
          </p:nvPr>
        </p:nvSpPr>
        <p:spPr>
          <a:xfrm>
            <a:off x="1270000" y="-320163"/>
            <a:ext cx="21844001" cy="390287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Профессиональные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навыки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8" name="- опыт работы с HTML5, CSS3, JS;…"/>
          <p:cNvSpPr txBox="1"/>
          <p:nvPr/>
        </p:nvSpPr>
        <p:spPr>
          <a:xfrm>
            <a:off x="2278471" y="4245675"/>
            <a:ext cx="19827059" cy="71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49580">
              <a:defRPr sz="5800"/>
            </a:pPr>
            <a:r>
              <a:t>- опыт работы с HTML5, CSS3, JS; </a:t>
            </a:r>
          </a:p>
          <a:p>
            <a:pPr algn="l" defTabSz="449580">
              <a:defRPr sz="5800"/>
            </a:pPr>
            <a:r>
              <a:t>- знание JavaScript/JQuery; </a:t>
            </a:r>
          </a:p>
          <a:p>
            <a:pPr algn="l" defTabSz="449580">
              <a:defRPr sz="5800"/>
            </a:pPr>
            <a:r>
              <a:t>- опыт адаптивной верстки; </a:t>
            </a:r>
          </a:p>
          <a:p>
            <a:pPr algn="l" defTabSz="449580">
              <a:defRPr sz="5800"/>
            </a:pPr>
            <a:r>
              <a:t>- опыт создания HTML-страницы сайта на основе дизайн-макетов; </a:t>
            </a:r>
          </a:p>
          <a:p>
            <a:pPr algn="l" defTabSz="449580">
              <a:defRPr sz="5800"/>
            </a:pPr>
            <a:r>
              <a:t>- опыт вёрстки сайтов и шаблонов для CMS;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рофессиональные навыки"/>
          <p:cNvSpPr txBox="1">
            <a:spLocks noGrp="1"/>
          </p:cNvSpPr>
          <p:nvPr>
            <p:ph type="body" sz="half" idx="1"/>
          </p:nvPr>
        </p:nvSpPr>
        <p:spPr>
          <a:xfrm>
            <a:off x="1270000" y="-320163"/>
            <a:ext cx="21844000" cy="390287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Профессиональные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навыки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" name="- знание CSS-фреймворков;…"/>
          <p:cNvSpPr txBox="1"/>
          <p:nvPr/>
        </p:nvSpPr>
        <p:spPr>
          <a:xfrm>
            <a:off x="2278471" y="4298949"/>
            <a:ext cx="19827059" cy="511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49580">
              <a:defRPr sz="5800"/>
            </a:pPr>
            <a:r>
              <a:t>- знание CSS-фреймворков; </a:t>
            </a:r>
          </a:p>
          <a:p>
            <a:pPr algn="l" defTabSz="449580">
              <a:defRPr sz="5800"/>
            </a:pPr>
            <a:r>
              <a:t>- знание кросс-браузерной верстки; </a:t>
            </a:r>
          </a:p>
          <a:p>
            <a:pPr algn="l" defTabSz="449580">
              <a:defRPr sz="5800"/>
            </a:pPr>
            <a:r>
              <a:t>- знания PhotoShop; </a:t>
            </a:r>
          </a:p>
          <a:p>
            <a:pPr algn="l" defTabSz="449580">
              <a:defRPr sz="5800"/>
            </a:pPr>
            <a:r>
              <a:t>- знание других языков программирования.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Дополнительные сведения"/>
          <p:cNvSpPr txBox="1">
            <a:spLocks noGrp="1"/>
          </p:cNvSpPr>
          <p:nvPr>
            <p:ph type="body" sz="half" idx="1"/>
          </p:nvPr>
        </p:nvSpPr>
        <p:spPr>
          <a:xfrm>
            <a:off x="1270000" y="177470"/>
            <a:ext cx="21844001" cy="3902869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Дополнительн</a:t>
            </a:r>
            <a:r>
              <a:rPr lang="ru-RU" dirty="0">
                <a:solidFill>
                  <a:schemeClr val="tx1"/>
                </a:solidFill>
              </a:rPr>
              <a:t>о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7" name="Умение работать в режиме многозадачности и высокие аналитические способности позволяют мне эффективно работать с большими объёмами информации, быстро находить качественные решения сложных задач."/>
          <p:cNvSpPr txBox="1"/>
          <p:nvPr/>
        </p:nvSpPr>
        <p:spPr>
          <a:xfrm>
            <a:off x="2545963" y="5700189"/>
            <a:ext cx="19292074" cy="367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49580">
              <a:defRPr sz="5800"/>
            </a:lvl1pPr>
          </a:lstStyle>
          <a:p>
            <a:r>
              <a:rPr lang="ru-RU" dirty="0"/>
              <a:t>Умение работать в режиме многозадачности, высокие аналитические способности, коммуникабельность 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о оставшимся вопросам можно обратиться по номеру 8950006048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оставшимся</a:t>
            </a:r>
            <a:r>
              <a:rPr dirty="0"/>
              <a:t> </a:t>
            </a:r>
            <a:r>
              <a:rPr dirty="0" err="1"/>
              <a:t>вопросам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обратиться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номеру</a:t>
            </a:r>
            <a:r>
              <a:rPr dirty="0"/>
              <a:t> </a:t>
            </a:r>
            <a:r>
              <a:rPr lang="ru-RU" dirty="0"/>
              <a:t>89811467235</a:t>
            </a:r>
            <a:endParaRPr dirty="0"/>
          </a:p>
        </p:txBody>
      </p:sp>
      <p:sp>
        <p:nvSpPr>
          <p:cNvPr id="170" name="Спасибо за внимание!"/>
          <p:cNvSpPr txBox="1">
            <a:spLocks noGrp="1"/>
          </p:cNvSpPr>
          <p:nvPr>
            <p:ph type="body" sz="half" idx="1"/>
          </p:nvPr>
        </p:nvSpPr>
        <p:spPr>
          <a:xfrm>
            <a:off x="1270000" y="4146703"/>
            <a:ext cx="21844001" cy="3430192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Спасибо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за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внимание</a:t>
            </a:r>
            <a:r>
              <a:rPr dirty="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Произвольный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Avenir Next Demi Bold</vt:lpstr>
      <vt:lpstr>Avenir Next Medium</vt:lpstr>
      <vt:lpstr>Avenir Next Regular</vt:lpstr>
      <vt:lpstr>Helvetica Neue</vt:lpstr>
      <vt:lpstr>31_ColorGradientLight</vt:lpstr>
      <vt:lpstr>Косоруков Роман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Косоруков Роман</dc:title>
  <cp:lastModifiedBy>Роман Косоруков</cp:lastModifiedBy>
  <cp:revision>1</cp:revision>
  <dcterms:modified xsi:type="dcterms:W3CDTF">2021-04-20T12:43:16Z</dcterms:modified>
</cp:coreProperties>
</file>