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2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D5EDB-374E-4BEB-B930-09A91C4B7BA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A08623-3844-4DD0-A24E-6D9E9ED85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nnemariedufour/academy-awards-and-ethnic-diversity-representation/workspace/file?filename=academy_awards.csv" TargetMode="External"/><Relationship Id="rId2" Type="http://schemas.openxmlformats.org/officeDocument/2006/relationships/hyperlink" Target="https://www.kaggle.com/datasets/theacademy/academy-awards?select=databas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gdata.com/awards/osc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A3E5-7B9A-6099-983A-0C47FF46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6CF06-2D59-2802-D8E4-FD7190BD1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IS362</a:t>
            </a:r>
          </a:p>
          <a:p>
            <a:r>
              <a:rPr lang="en-US" dirty="0"/>
              <a:t>Kou Omori</a:t>
            </a:r>
          </a:p>
        </p:txBody>
      </p:sp>
    </p:spTree>
    <p:extLst>
      <p:ext uri="{BB962C8B-B14F-4D97-AF65-F5344CB8AC3E}">
        <p14:creationId xmlns:p14="http://schemas.microsoft.com/office/powerpoint/2010/main" val="42841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7A5D-4913-D5EB-AD5F-E2F73F18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27AD-35A7-40E1-2D8E-BDFB2E8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most people don’t know is that the [Best Picture and Best Film Editing] are highly correlated: since 1981 not a single film has won Best Picture without at least being nominated for Film Editing. In fact about two-thirds of the cases of movies nominated for Film Editing has gone to win Best Picture.</a:t>
            </a:r>
          </a:p>
          <a:p>
            <a:pPr marL="201168" lvl="1" indent="0" algn="r">
              <a:buNone/>
            </a:pPr>
            <a:r>
              <a:rPr lang="en-US" dirty="0"/>
              <a:t>			- Greg McKeown, 2014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Interpretation – “In how many years, did Nominated Film-Editing pictures win Best-Picture.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3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2E71-B783-3604-6EFE-10AD5D71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8E46-BD8F-B2BD-5510-C806B960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incomplete data sources available online.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https://www.kaggle.com/datasets/theacademy/academy-awards?select=database.csv</a:t>
            </a: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https://data.world/annemariedufour/academy-awards-and-ethnic-diversity-representation/workspace/file?filename=academy_awards.csv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are poorly formatted or have incorrect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https://www.aggdata.com/awards/oscar</a:t>
            </a: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3DCC-6165-3F96-8163-B3D77090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03CF-50D9-D367-A4A6-C64C71DF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15874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Movies from 1934-2010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Film Editing not a category before 1934</a:t>
            </a:r>
          </a:p>
          <a:p>
            <a:pPr lvl="1"/>
            <a:r>
              <a:rPr lang="en-US" dirty="0"/>
              <a:t>92% of Best Picture winners have been nominated for Film Editing</a:t>
            </a:r>
          </a:p>
          <a:p>
            <a:pPr lvl="1"/>
            <a:r>
              <a:rPr lang="en-US" dirty="0"/>
              <a:t>Data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3C6709-526E-EAF2-09E9-751C96DB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3319038"/>
            <a:ext cx="4362450" cy="283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92057-B003-FC6C-411E-2A26C52A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19" y="2201969"/>
            <a:ext cx="5514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7AB9-BF65-C92A-887C-EEAA1F98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Since 1981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6DBF-58E9-15E5-74A2-E1C1016B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37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Best Picture winners since 1981 have been nominated for Film Editing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63F722-B0B9-33D6-9BA5-09C8F2A2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36" y="1845734"/>
            <a:ext cx="5143500" cy="4391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B4CDD-518D-E201-0C2E-600C965A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24" y="2664884"/>
            <a:ext cx="5153025" cy="3571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F2CA0C-A310-2FBB-20A3-BD65154D8990}"/>
              </a:ext>
            </a:extLst>
          </p:cNvPr>
          <p:cNvSpPr txBox="1"/>
          <p:nvPr/>
        </p:nvSpPr>
        <p:spPr>
          <a:xfrm>
            <a:off x="8188779" y="621241"/>
            <a:ext cx="330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*Trend broken only in 2014, 2021</a:t>
            </a:r>
          </a:p>
        </p:txBody>
      </p:sp>
    </p:spTree>
    <p:extLst>
      <p:ext uri="{BB962C8B-B14F-4D97-AF65-F5344CB8AC3E}">
        <p14:creationId xmlns:p14="http://schemas.microsoft.com/office/powerpoint/2010/main" val="3097561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1411</TotalTime>
  <Words>211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Final Project</vt:lpstr>
      <vt:lpstr>Quote</vt:lpstr>
      <vt:lpstr>Data Used</vt:lpstr>
      <vt:lpstr>All Time Data</vt:lpstr>
      <vt:lpstr>Data Since 1981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Kou Omori</dc:creator>
  <cp:lastModifiedBy>Kou Omori</cp:lastModifiedBy>
  <cp:revision>2</cp:revision>
  <dcterms:created xsi:type="dcterms:W3CDTF">2022-12-09T17:46:03Z</dcterms:created>
  <dcterms:modified xsi:type="dcterms:W3CDTF">2022-12-10T17:17:36Z</dcterms:modified>
</cp:coreProperties>
</file>