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8CD"/>
    <a:srgbClr val="FF7878"/>
    <a:srgbClr val="00CC66"/>
    <a:srgbClr val="969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588" y="4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155B2-DE02-4BF1-8DAA-13B9F49A4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FFBA4D-021D-4127-B3F5-7B69A169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4FD83-EBB8-4083-88E0-93CEFF07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2E6EA-6D8A-49A7-A36B-F2C96AD0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BC20F-015B-48DF-A093-08E6C32F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5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4D3D6-F584-4954-B241-BF8F791E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905FF3-C2A9-4384-AAF9-F283F3E28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3C97B-D422-48F5-B210-CC00E025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8CE4D-1171-4D50-B786-7C3840C6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CD9C8-BB48-4CF9-8774-9F782F08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4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F48719-57C0-45A9-9E61-69BAF9D7B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1F2353-36DA-427D-956B-90A45754C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A718E-D593-4C22-B71C-FD68FD42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EDBBA-E846-4D8D-ABD5-057BC7EB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8AD0D-69E5-497F-BB13-8AD2BFAD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7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B86A6-2AA3-49E6-A28C-51503340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55B8F-D800-4098-8BF2-6B8173AB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31A567-60E6-4374-9A74-3DEC6CC2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9F5D2A-32E6-4618-A475-F028892F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84DF9-4396-45AB-9ED2-6C8EC281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9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6A035-B553-4FD0-9175-532929A4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6531B4-C14D-4761-9C48-900ABE669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428B1-678B-47FE-A1B6-FD2EA258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B9132-30A4-4C01-9A95-3C83E469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8704B0-A967-4575-AFF6-D1A37457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07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9FE1F-1152-4625-8A94-8B9698A9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27C0E-B0CA-485E-8893-C3961A7B4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96DB7B-919E-43A3-AC43-FF9ACDC2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E17119-34D1-4974-9B8C-5A0C5C20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0106E9-F1FB-4DD9-BDC8-7530F6B1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F36272-53DE-49C3-B163-77789849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2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6838E-1084-4173-987E-DE8C2389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7A853B-552C-4FC7-96DB-E36600B6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A0D3C1-B152-45EC-9257-9003C14E1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EB3CFD-A764-40E9-A224-66193D883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394C1F-C5B4-4EEB-8F70-500C4CDEF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B0B3C-2250-4FEC-B9A1-07388438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BC3847-0A11-49B5-9166-B02C739F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BE3B0F-7A93-49CF-86C5-12C785D4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5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E3B1-EF4F-43AE-9219-E86039F1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800D93-DB59-4137-AF65-7A9DC5AB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B57F7E-EFA5-480C-BC06-CCBB7EB2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156293-65FE-49F1-B80E-2F941FE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3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20DFB1-C189-4B88-9882-3381194A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A883-6612-4A94-B7AF-90A4B7D8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033BF9-A460-471E-8D0D-196E73FD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27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4C8B0-36AE-44A2-96BC-A9BBFEB7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9C292-96F2-4264-8DCD-32F8D57F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9416F4-7286-44A0-B367-EAA992F3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F51B22-13D3-49E9-A671-9547DC51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7A1BCA-BC14-49A0-99BE-DD427D3A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079942-8D30-4982-9178-F54D146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21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0A2FE-0EE2-4381-83C9-605D3F9C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157AE-2DF6-4A2A-8E5B-08F2EE564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76CF7C-863C-4148-9DC9-5A2F04C45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8058D7-1007-427D-8585-664FDCC6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5696E6-A798-4A77-8DC0-DDBCF1E4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63659E-C620-4A69-BE1B-F187C043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3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45B39-F5FD-4100-9BE9-DFC6A951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2BDF7A-DF24-4775-8A76-972FD43D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2366CE-0708-46B5-A4D7-EE17E451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46A05-8B42-4691-BA37-392B0C5622A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720E1-9FED-438E-9C0D-529A08397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DA448-1C51-4523-B9F4-3C4367E4B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31AF-AE54-4F10-ABD8-DF06713F7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6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D1A3EF36-F0AC-44FC-9325-63C663F65F60}"/>
              </a:ext>
            </a:extLst>
          </p:cNvPr>
          <p:cNvSpPr/>
          <p:nvPr/>
        </p:nvSpPr>
        <p:spPr>
          <a:xfrm>
            <a:off x="4116019" y="154078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rgbClr val="FF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F3C0469-E438-4730-BAD9-6550AC4CEFE1}"/>
              </a:ext>
            </a:extLst>
          </p:cNvPr>
          <p:cNvSpPr/>
          <p:nvPr/>
        </p:nvSpPr>
        <p:spPr>
          <a:xfrm>
            <a:off x="4584019" y="647908"/>
            <a:ext cx="864000" cy="864000"/>
          </a:xfrm>
          <a:prstGeom prst="roundRect">
            <a:avLst>
              <a:gd name="adj" fmla="val 14125"/>
            </a:avLst>
          </a:prstGeom>
          <a:noFill/>
          <a:ln w="1079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7878"/>
                </a:solidFill>
                <a:latin typeface="Arial Rounded MT Bold" panose="020F0704030504030204" pitchFamily="34" charset="0"/>
              </a:rPr>
              <a:t>!</a:t>
            </a:r>
            <a:endParaRPr lang="ru-RU" sz="12000" dirty="0">
              <a:solidFill>
                <a:srgbClr val="FF7878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390C9D1-AC4A-4E55-A2DC-87B316082A51}"/>
              </a:ext>
            </a:extLst>
          </p:cNvPr>
          <p:cNvSpPr/>
          <p:nvPr/>
        </p:nvSpPr>
        <p:spPr>
          <a:xfrm>
            <a:off x="150203" y="154078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D76702B-6808-4151-8580-B29401CBA4A0}"/>
              </a:ext>
            </a:extLst>
          </p:cNvPr>
          <p:cNvSpPr/>
          <p:nvPr/>
        </p:nvSpPr>
        <p:spPr>
          <a:xfrm>
            <a:off x="515369" y="984580"/>
            <a:ext cx="1080000" cy="14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9444036-892E-4816-9F91-21B985C80072}"/>
              </a:ext>
            </a:extLst>
          </p:cNvPr>
          <p:cNvSpPr/>
          <p:nvPr/>
        </p:nvSpPr>
        <p:spPr>
          <a:xfrm>
            <a:off x="515369" y="677197"/>
            <a:ext cx="1080000" cy="14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BAB7FB4-E7B5-4ED4-9038-DC72B30B5B40}"/>
              </a:ext>
            </a:extLst>
          </p:cNvPr>
          <p:cNvSpPr/>
          <p:nvPr/>
        </p:nvSpPr>
        <p:spPr>
          <a:xfrm>
            <a:off x="515369" y="1287814"/>
            <a:ext cx="1080000" cy="14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FC9FEAF-83BF-42BA-B3C8-49623FBFB22F}"/>
              </a:ext>
            </a:extLst>
          </p:cNvPr>
          <p:cNvSpPr/>
          <p:nvPr/>
        </p:nvSpPr>
        <p:spPr>
          <a:xfrm>
            <a:off x="6096000" y="154078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653865E-3AC7-4733-B9B2-9BA934AA08B6}"/>
              </a:ext>
            </a:extLst>
          </p:cNvPr>
          <p:cNvSpPr/>
          <p:nvPr/>
        </p:nvSpPr>
        <p:spPr>
          <a:xfrm>
            <a:off x="6564000" y="622078"/>
            <a:ext cx="864000" cy="864000"/>
          </a:xfrm>
          <a:prstGeom prst="roundRect">
            <a:avLst>
              <a:gd name="adj" fmla="val 14125"/>
            </a:avLst>
          </a:prstGeom>
          <a:solidFill>
            <a:schemeClr val="bg1"/>
          </a:solidFill>
          <a:ln w="10795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533347A-84EE-48C4-A832-6E41B55F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4" t="19060" r="9980" b="20293"/>
          <a:stretch/>
        </p:blipFill>
        <p:spPr>
          <a:xfrm>
            <a:off x="6708000" y="827001"/>
            <a:ext cx="576000" cy="454153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3F050F41-99C0-4D07-B9CF-6116106AD5D8}"/>
              </a:ext>
            </a:extLst>
          </p:cNvPr>
          <p:cNvSpPr/>
          <p:nvPr/>
        </p:nvSpPr>
        <p:spPr>
          <a:xfrm>
            <a:off x="2133111" y="159031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rgbClr val="969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8800CD8-8043-4266-B9DA-7AD2BC53C714}"/>
              </a:ext>
            </a:extLst>
          </p:cNvPr>
          <p:cNvSpPr/>
          <p:nvPr/>
        </p:nvSpPr>
        <p:spPr>
          <a:xfrm>
            <a:off x="2601111" y="627031"/>
            <a:ext cx="864000" cy="864000"/>
          </a:xfrm>
          <a:prstGeom prst="roundRect">
            <a:avLst>
              <a:gd name="adj" fmla="val 14125"/>
            </a:avLst>
          </a:prstGeom>
          <a:solidFill>
            <a:schemeClr val="bg1"/>
          </a:solidFill>
          <a:ln w="107950">
            <a:solidFill>
              <a:srgbClr val="969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289F970-7563-459C-A550-535489A0824E}"/>
              </a:ext>
            </a:extLst>
          </p:cNvPr>
          <p:cNvSpPr/>
          <p:nvPr/>
        </p:nvSpPr>
        <p:spPr>
          <a:xfrm>
            <a:off x="9700723" y="4502431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rgbClr val="C3C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22A2FE2-7ADA-4332-9E73-494DA1266F30}"/>
              </a:ext>
            </a:extLst>
          </p:cNvPr>
          <p:cNvSpPr/>
          <p:nvPr/>
        </p:nvSpPr>
        <p:spPr>
          <a:xfrm>
            <a:off x="10698525" y="5474063"/>
            <a:ext cx="396000" cy="396000"/>
          </a:xfrm>
          <a:prstGeom prst="roundRect">
            <a:avLst>
              <a:gd name="adj" fmla="val 14125"/>
            </a:avLst>
          </a:prstGeom>
          <a:solidFill>
            <a:schemeClr val="bg1"/>
          </a:solidFill>
          <a:ln w="107950">
            <a:solidFill>
              <a:srgbClr val="C3C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8501070-98E5-4B9D-9726-3DE1BEE7B1C0}"/>
              </a:ext>
            </a:extLst>
          </p:cNvPr>
          <p:cNvCxnSpPr>
            <a:cxnSpLocks/>
          </p:cNvCxnSpPr>
          <p:nvPr/>
        </p:nvCxnSpPr>
        <p:spPr>
          <a:xfrm flipH="1">
            <a:off x="10111563" y="4926419"/>
            <a:ext cx="962246" cy="960474"/>
          </a:xfrm>
          <a:prstGeom prst="line">
            <a:avLst/>
          </a:prstGeom>
          <a:ln w="107950">
            <a:solidFill>
              <a:srgbClr val="C3C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45F57FC-50A6-4C9E-8DD9-99C90B58C3AB}"/>
              </a:ext>
            </a:extLst>
          </p:cNvPr>
          <p:cNvSpPr/>
          <p:nvPr/>
        </p:nvSpPr>
        <p:spPr>
          <a:xfrm>
            <a:off x="9897355" y="4705880"/>
            <a:ext cx="864000" cy="864000"/>
          </a:xfrm>
          <a:prstGeom prst="roundRect">
            <a:avLst>
              <a:gd name="adj" fmla="val 14125"/>
            </a:avLst>
          </a:prstGeom>
          <a:noFill/>
          <a:ln w="1079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7878"/>
                </a:solidFill>
                <a:latin typeface="Arial Rounded MT Bold" panose="020F0704030504030204" pitchFamily="34" charset="0"/>
              </a:rPr>
              <a:t>!</a:t>
            </a:r>
            <a:endParaRPr lang="ru-RU" sz="6000" dirty="0">
              <a:solidFill>
                <a:srgbClr val="FF7878"/>
              </a:solidFill>
            </a:endParaRPr>
          </a:p>
        </p:txBody>
      </p:sp>
      <p:sp>
        <p:nvSpPr>
          <p:cNvPr id="5" name="Знак умножения 4">
            <a:extLst>
              <a:ext uri="{FF2B5EF4-FFF2-40B4-BE49-F238E27FC236}">
                <a16:creationId xmlns:a16="http://schemas.microsoft.com/office/drawing/2014/main" id="{16004F68-6823-45F9-A445-55234BF457AB}"/>
              </a:ext>
            </a:extLst>
          </p:cNvPr>
          <p:cNvSpPr/>
          <p:nvPr/>
        </p:nvSpPr>
        <p:spPr>
          <a:xfrm>
            <a:off x="9932707" y="4705880"/>
            <a:ext cx="792000" cy="792000"/>
          </a:xfrm>
          <a:prstGeom prst="mathMultiply">
            <a:avLst>
              <a:gd name="adj1" fmla="val 13714"/>
            </a:avLst>
          </a:prstGeom>
          <a:solidFill>
            <a:srgbClr val="C3C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05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Denys Kozubskyy</dc:creator>
  <cp:lastModifiedBy>Denys Kozubskyy</cp:lastModifiedBy>
  <cp:revision>6</cp:revision>
  <dcterms:created xsi:type="dcterms:W3CDTF">2021-02-23T09:26:21Z</dcterms:created>
  <dcterms:modified xsi:type="dcterms:W3CDTF">2021-02-23T10:45:32Z</dcterms:modified>
</cp:coreProperties>
</file>