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Прямоугольник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Прямоугольник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Прямоугольник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Скругленный прямоугольник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Скругленный прямоугольник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7E1ECC69-7DB6-4786-A7AB-35D1209C02CA}" type="datetimeFigureOut">
              <a:rPr lang="ru-RU" smtClean="0"/>
              <a:pPr/>
              <a:t>21.05.2021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2A99256-87C8-4346-B86D-DC1B945DA12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ECC69-7DB6-4786-A7AB-35D1209C02CA}" type="datetimeFigureOut">
              <a:rPr lang="ru-RU" smtClean="0"/>
              <a:pPr/>
              <a:t>21.05.2021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99256-87C8-4346-B86D-DC1B945DA12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ECC69-7DB6-4786-A7AB-35D1209C02CA}" type="datetimeFigureOut">
              <a:rPr lang="ru-RU" smtClean="0"/>
              <a:pPr/>
              <a:t>21.05.2021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99256-87C8-4346-B86D-DC1B945DA12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ECC69-7DB6-4786-A7AB-35D1209C02CA}" type="datetimeFigureOut">
              <a:rPr lang="ru-RU" smtClean="0"/>
              <a:pPr/>
              <a:t>21.05.2021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99256-87C8-4346-B86D-DC1B945DA12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ECC69-7DB6-4786-A7AB-35D1209C02CA}" type="datetimeFigureOut">
              <a:rPr lang="ru-RU" smtClean="0"/>
              <a:pPr/>
              <a:t>21.05.2021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99256-87C8-4346-B86D-DC1B945DA12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ECC69-7DB6-4786-A7AB-35D1209C02CA}" type="datetimeFigureOut">
              <a:rPr lang="ru-RU" smtClean="0"/>
              <a:pPr/>
              <a:t>21.05.2021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99256-87C8-4346-B86D-DC1B945DA12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Дата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E1ECC69-7DB6-4786-A7AB-35D1209C02CA}" type="datetimeFigureOut">
              <a:rPr lang="ru-RU" smtClean="0"/>
              <a:pPr/>
              <a:t>21.05.2021</a:t>
            </a:fld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2A99256-87C8-4346-B86D-DC1B945DA12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7E1ECC69-7DB6-4786-A7AB-35D1209C02CA}" type="datetimeFigureOut">
              <a:rPr lang="ru-RU" smtClean="0"/>
              <a:pPr/>
              <a:t>21.05.2021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42A99256-87C8-4346-B86D-DC1B945DA12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ECC69-7DB6-4786-A7AB-35D1209C02CA}" type="datetimeFigureOut">
              <a:rPr lang="ru-RU" smtClean="0"/>
              <a:pPr/>
              <a:t>21.05.2021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99256-87C8-4346-B86D-DC1B945DA12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ECC69-7DB6-4786-A7AB-35D1209C02CA}" type="datetimeFigureOut">
              <a:rPr lang="ru-RU" smtClean="0"/>
              <a:pPr/>
              <a:t>21.05.2021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99256-87C8-4346-B86D-DC1B945DA12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ECC69-7DB6-4786-A7AB-35D1209C02CA}" type="datetimeFigureOut">
              <a:rPr lang="ru-RU" smtClean="0"/>
              <a:pPr/>
              <a:t>21.05.2021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99256-87C8-4346-B86D-DC1B945DA12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Прямоугольник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Прямоугольник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Скругленный прямоугольник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Скругленный прямоугольник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Прямоугольник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Прямоугольник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Прямоугольник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Прямоугольник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Прямоугольник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7E1ECC69-7DB6-4786-A7AB-35D1209C02CA}" type="datetimeFigureOut">
              <a:rPr lang="ru-RU" smtClean="0"/>
              <a:pPr/>
              <a:t>21.05.2021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2A99256-87C8-4346-B86D-DC1B945DA12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Memorina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Выполнил Круглов Дмитрий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Основная задача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Тайм-киллер</a:t>
            </a:r>
            <a:endParaRPr lang="ru-RU" dirty="0"/>
          </a:p>
        </p:txBody>
      </p:sp>
      <p:pic>
        <p:nvPicPr>
          <p:cNvPr id="13316" name="Picture 4" descr="https://img.flaticon.com/icons/png/512/69/69935.png?size=1200x630f&amp;pad=10,10,10,10&amp;ext=png&amp;bg=FFFFFFF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476672" y="3140968"/>
            <a:ext cx="6768752" cy="3428405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5724128" y="2060848"/>
            <a:ext cx="2996333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Ничего лишнего</a:t>
            </a:r>
          </a:p>
          <a:p>
            <a:endParaRPr lang="ru-RU" dirty="0"/>
          </a:p>
        </p:txBody>
      </p:sp>
      <p:pic>
        <p:nvPicPr>
          <p:cNvPr id="13318" name="Picture 6" descr="https://sun9-15.userapi.com/impg/L3aV-W8yCwTyca1TPtICYuRgiMJLsmuLziQMQg/Fvz0shoYI2Y.jpg?size=1080x1089&amp;quality=96&amp;sign=710b8007adcee3c5e226fb9b99c68954&amp;type=album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92080" y="2996952"/>
            <a:ext cx="3637201" cy="366751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Функции приложения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Только геймплей и карточки</a:t>
            </a:r>
          </a:p>
          <a:p>
            <a:pPr>
              <a:buNone/>
            </a:pPr>
            <a:r>
              <a:rPr lang="ru-RU" dirty="0" smtClean="0"/>
              <a:t>в одной стилистике.</a:t>
            </a:r>
          </a:p>
        </p:txBody>
      </p:sp>
      <p:pic>
        <p:nvPicPr>
          <p:cNvPr id="52226" name="Picture 2" descr="https://sun9-76.userapi.com/impg/SibCM_M3ZTYyxAlsRTLeIe3-wwYjQsiaU21CeQ/z7QrDrCZPms.jpg?size=836x1600&amp;quality=96&amp;sign=282558b0181119b8dfeaac557f718ff2&amp;type=albu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6176" y="1628800"/>
            <a:ext cx="2664296" cy="5099130"/>
          </a:xfrm>
          <a:prstGeom prst="rect">
            <a:avLst/>
          </a:prstGeom>
          <a:noFill/>
        </p:spPr>
      </p:pic>
      <p:pic>
        <p:nvPicPr>
          <p:cNvPr id="52232" name="Picture 8" descr="https://sun9-28.userapi.com/impg/-QuZlf6yA8xh0U-NV0oDS4h0HPD-l0VsFePN4A/hHK0Y0Wh6t0.jpg?size=869x1600&amp;quality=96&amp;sign=f34baa240efbc1615c3b36d0cd05121c&amp;type=album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3433768"/>
            <a:ext cx="1859787" cy="3424232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3563888" y="3717032"/>
            <a:ext cx="273630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4 режима с разным</a:t>
            </a:r>
          </a:p>
          <a:p>
            <a:r>
              <a:rPr lang="ru-RU" sz="3200" dirty="0"/>
              <a:t>к</a:t>
            </a:r>
            <a:r>
              <a:rPr lang="ru-RU" sz="3200" dirty="0" smtClean="0"/>
              <a:t>оличеством картинок</a:t>
            </a:r>
            <a:endParaRPr lang="ru-RU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476672"/>
            <a:ext cx="8229600" cy="1066800"/>
          </a:xfrm>
        </p:spPr>
        <p:txBody>
          <a:bodyPr/>
          <a:lstStyle/>
          <a:p>
            <a:r>
              <a:rPr lang="ru-RU" dirty="0" smtClean="0"/>
              <a:t>Классы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5589240"/>
            <a:ext cx="1008112" cy="356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" name="Соединительная линия уступом 12"/>
          <p:cNvCxnSpPr/>
          <p:nvPr/>
        </p:nvCxnSpPr>
        <p:spPr>
          <a:xfrm rot="5400000">
            <a:off x="7380314" y="5085186"/>
            <a:ext cx="1512167" cy="36003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hape 15"/>
          <p:cNvCxnSpPr/>
          <p:nvPr/>
        </p:nvCxnSpPr>
        <p:spPr>
          <a:xfrm rot="10800000" flipV="1">
            <a:off x="6156176" y="3392996"/>
            <a:ext cx="1440160" cy="154817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Соединительная линия уступом 19"/>
          <p:cNvCxnSpPr/>
          <p:nvPr/>
        </p:nvCxnSpPr>
        <p:spPr>
          <a:xfrm rot="10800000" flipV="1">
            <a:off x="3779912" y="3429000"/>
            <a:ext cx="2376264" cy="151216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Соединительная линия уступом 22"/>
          <p:cNvCxnSpPr/>
          <p:nvPr/>
        </p:nvCxnSpPr>
        <p:spPr>
          <a:xfrm rot="10800000">
            <a:off x="3131840" y="4581128"/>
            <a:ext cx="1872208" cy="12700"/>
          </a:xfrm>
          <a:prstGeom prst="bentConnector3">
            <a:avLst>
              <a:gd name="adj1" fmla="val 965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Соединительная линия уступом 27"/>
          <p:cNvCxnSpPr/>
          <p:nvPr/>
        </p:nvCxnSpPr>
        <p:spPr>
          <a:xfrm rot="5400000">
            <a:off x="2958170" y="4761148"/>
            <a:ext cx="353690" cy="635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олилиния 29"/>
          <p:cNvSpPr/>
          <p:nvPr/>
        </p:nvSpPr>
        <p:spPr>
          <a:xfrm>
            <a:off x="7599405" y="3370200"/>
            <a:ext cx="34972" cy="11355"/>
          </a:xfrm>
          <a:custGeom>
            <a:avLst/>
            <a:gdLst>
              <a:gd name="connsiteX0" fmla="*/ 34972 w 34972"/>
              <a:gd name="connsiteY0" fmla="*/ 11355 h 11355"/>
              <a:gd name="connsiteX1" fmla="*/ 34972 w 34972"/>
              <a:gd name="connsiteY1" fmla="*/ 2728 h 11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4972" h="11355">
                <a:moveTo>
                  <a:pt x="34972" y="11355"/>
                </a:moveTo>
                <a:cubicBezTo>
                  <a:pt x="909" y="0"/>
                  <a:pt x="0" y="2728"/>
                  <a:pt x="34972" y="2728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268760"/>
            <a:ext cx="8712968" cy="5445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Интерфейс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4325112"/>
          </a:xfrm>
        </p:spPr>
        <p:txBody>
          <a:bodyPr/>
          <a:lstStyle/>
          <a:p>
            <a:r>
              <a:rPr lang="ru-RU" dirty="0" smtClean="0"/>
              <a:t>Сильно упрощён, ничего лишнего.</a:t>
            </a:r>
            <a:endParaRPr lang="ru-RU" dirty="0"/>
          </a:p>
        </p:txBody>
      </p:sp>
      <p:pic>
        <p:nvPicPr>
          <p:cNvPr id="54274" name="Picture 2" descr="https://sun9-28.userapi.com/impg/-QuZlf6yA8xh0U-NV0oDS4h0HPD-l0VsFePN4A/hHK0Y0Wh6t0.jpg?size=869x1600&amp;quality=96&amp;sign=f34baa240efbc1615c3b36d0cd05121c&amp;type=albu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2708920"/>
            <a:ext cx="2136141" cy="4005064"/>
          </a:xfrm>
          <a:prstGeom prst="rect">
            <a:avLst/>
          </a:prstGeom>
          <a:noFill/>
        </p:spPr>
      </p:pic>
      <p:pic>
        <p:nvPicPr>
          <p:cNvPr id="54280" name="Picture 8" descr="https://sun9-10.userapi.com/impg/9y-oVfM0vqjWLaCbbf3Xs8tu0T0SrcCk9rwDAg/ofUlfvU11Yg.jpg?size=555x1080&amp;quality=96&amp;sign=0c8cccdbcc0641d025749a074a86f9cc&amp;type=album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2708920"/>
            <a:ext cx="2160240" cy="3987687"/>
          </a:xfrm>
          <a:prstGeom prst="rect">
            <a:avLst/>
          </a:prstGeom>
          <a:noFill/>
        </p:spPr>
      </p:pic>
      <p:pic>
        <p:nvPicPr>
          <p:cNvPr id="54282" name="Picture 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95736" y="2780928"/>
            <a:ext cx="2304256" cy="3910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283" name="Picture 1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48085" y="2852936"/>
            <a:ext cx="2295915" cy="3848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использовано в проекте.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 smtClean="0"/>
              <a:t>ConstraintLayout</a:t>
            </a:r>
            <a:r>
              <a:rPr lang="ru-RU" sz="1800" dirty="0" smtClean="0"/>
              <a:t> (на всех экранах)</a:t>
            </a:r>
          </a:p>
          <a:p>
            <a:r>
              <a:rPr lang="en-US" sz="1800" dirty="0" err="1" smtClean="0"/>
              <a:t>ImageButton</a:t>
            </a:r>
            <a:r>
              <a:rPr lang="en-US" sz="1800" dirty="0" smtClean="0"/>
              <a:t> </a:t>
            </a:r>
            <a:r>
              <a:rPr lang="ru-RU" sz="1800" dirty="0" smtClean="0"/>
              <a:t>(карточки)</a:t>
            </a:r>
          </a:p>
          <a:p>
            <a:r>
              <a:rPr lang="ru-RU" sz="1800" dirty="0" smtClean="0"/>
              <a:t>Обычные массивы и </a:t>
            </a:r>
            <a:r>
              <a:rPr lang="en-US" sz="1800" dirty="0" err="1" smtClean="0"/>
              <a:t>ArrayList</a:t>
            </a:r>
            <a:r>
              <a:rPr lang="en-US" sz="1800" dirty="0" smtClean="0"/>
              <a:t> </a:t>
            </a:r>
            <a:endParaRPr lang="ru-RU" sz="1800" dirty="0" smtClean="0"/>
          </a:p>
          <a:p>
            <a:r>
              <a:rPr lang="en-US" sz="1800" dirty="0" smtClean="0"/>
              <a:t>Intent </a:t>
            </a:r>
            <a:r>
              <a:rPr lang="ru-RU" sz="1800" dirty="0" smtClean="0"/>
              <a:t>(для перехода между активностями)</a:t>
            </a:r>
          </a:p>
          <a:p>
            <a:r>
              <a:rPr lang="en-US" sz="1800" dirty="0" err="1" smtClean="0"/>
              <a:t>Chronometr</a:t>
            </a:r>
            <a:r>
              <a:rPr lang="en-US" sz="1800" dirty="0" smtClean="0"/>
              <a:t>(</a:t>
            </a:r>
            <a:r>
              <a:rPr lang="ru-RU" sz="1800" dirty="0" smtClean="0"/>
              <a:t>для красоты и показывания времени)</a:t>
            </a:r>
          </a:p>
          <a:p>
            <a:r>
              <a:rPr lang="ru-RU" sz="1800" dirty="0" smtClean="0"/>
              <a:t>2 шрифта </a:t>
            </a:r>
            <a:r>
              <a:rPr lang="en-US" sz="1800" dirty="0" err="1" smtClean="0"/>
              <a:t>KarloCham</a:t>
            </a:r>
            <a:r>
              <a:rPr lang="en-US" sz="1800" dirty="0" smtClean="0"/>
              <a:t> </a:t>
            </a:r>
            <a:r>
              <a:rPr lang="ru-RU" sz="1800" dirty="0" smtClean="0"/>
              <a:t> и </a:t>
            </a:r>
            <a:r>
              <a:rPr lang="en-US" sz="1800" dirty="0" err="1" smtClean="0"/>
              <a:t>Bremendecfr</a:t>
            </a:r>
            <a:endParaRPr lang="en-US" sz="1800" dirty="0" smtClean="0"/>
          </a:p>
          <a:p>
            <a:r>
              <a:rPr lang="ru-RU" sz="1800" dirty="0" smtClean="0"/>
              <a:t>Картинки разной тематики для разных </a:t>
            </a:r>
            <a:r>
              <a:rPr lang="ru-RU" sz="1800" dirty="0" smtClean="0"/>
              <a:t>режимов</a:t>
            </a:r>
          </a:p>
          <a:p>
            <a:r>
              <a:rPr lang="en-US" sz="1800" dirty="0" err="1" smtClean="0"/>
              <a:t>FileWriter</a:t>
            </a:r>
            <a:r>
              <a:rPr lang="en-US" sz="1800" dirty="0" smtClean="0"/>
              <a:t> </a:t>
            </a:r>
            <a:r>
              <a:rPr lang="ru-RU" sz="1800" dirty="0" smtClean="0"/>
              <a:t>и</a:t>
            </a:r>
            <a:r>
              <a:rPr lang="en-US" sz="1800" dirty="0" smtClean="0"/>
              <a:t> </a:t>
            </a:r>
            <a:r>
              <a:rPr lang="en-US" sz="1800" dirty="0" err="1" smtClean="0"/>
              <a:t>FileReader</a:t>
            </a:r>
            <a:r>
              <a:rPr lang="en-US" sz="1800" dirty="0" smtClean="0"/>
              <a:t> </a:t>
            </a:r>
            <a:r>
              <a:rPr lang="ru-RU" sz="1800" dirty="0" smtClean="0"/>
              <a:t>для записи и хранения статистики</a:t>
            </a:r>
            <a:endParaRPr lang="ru-RU" sz="1800" dirty="0" smtClean="0"/>
          </a:p>
          <a:p>
            <a:endParaRPr lang="en-US" sz="1800" dirty="0" smtClean="0"/>
          </a:p>
          <a:p>
            <a:endParaRPr lang="ru-RU" sz="1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4941168"/>
            <a:ext cx="1095375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4869160"/>
            <a:ext cx="1095375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19872" y="4725144"/>
            <a:ext cx="123825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355976" y="4797152"/>
            <a:ext cx="123825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444208" y="4869160"/>
            <a:ext cx="114300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452320" y="4869160"/>
            <a:ext cx="114300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Приложение с упором на убивающий время геймплей. Интерфейс максимально упрощён.</a:t>
            </a:r>
            <a:endParaRPr lang="ru-RU" dirty="0"/>
          </a:p>
        </p:txBody>
      </p:sp>
      <p:pic>
        <p:nvPicPr>
          <p:cNvPr id="55298" name="Picture 2" descr="https://sun9-65.userapi.com/impg/O7zGhV2Tdirt7Z8raBr3e-W8tL7vFX1_-v9Bdg/vvkp3XK4TJM.jpg?size=1080x415&amp;quality=96&amp;sign=d392855c877b4147f5ce74e9b2883ce4&amp;type=albu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3573016"/>
            <a:ext cx="7920880" cy="304367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ородская">
  <a:themeElements>
    <a:clrScheme name="Городская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Городская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Город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517</TotalTime>
  <Words>98</Words>
  <Application>Microsoft Office PowerPoint</Application>
  <PresentationFormat>Экран (4:3)</PresentationFormat>
  <Paragraphs>24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Городская</vt:lpstr>
      <vt:lpstr>Memorina</vt:lpstr>
      <vt:lpstr>Основная задача</vt:lpstr>
      <vt:lpstr>Функции приложения</vt:lpstr>
      <vt:lpstr>Классы</vt:lpstr>
      <vt:lpstr>Интерфейс</vt:lpstr>
      <vt:lpstr>Что использовано в проекте.</vt:lpstr>
      <vt:lpstr>Заключение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Memorina</dc:title>
  <dc:creator>Пользователь Windows</dc:creator>
  <cp:lastModifiedBy>Пользователь Windows</cp:lastModifiedBy>
  <cp:revision>26</cp:revision>
  <dcterms:created xsi:type="dcterms:W3CDTF">2021-05-16T08:13:20Z</dcterms:created>
  <dcterms:modified xsi:type="dcterms:W3CDTF">2021-05-21T13:19:48Z</dcterms:modified>
</cp:coreProperties>
</file>