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1CF33-7E8B-4F1D-BA0B-89B542807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F1BE0D-1F1E-4908-9FBF-05A2A255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F028D-29E1-4DF2-B224-320D414A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2C4101-AE83-42CB-A868-60C6DEA8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014C9-7585-4FC8-8F2D-7DE9BF93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06F4B-5DF2-4BD5-87B7-49B37928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397CD-FFC9-4572-AFA1-3D4733F5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82465-6632-4BDA-8549-649FE09B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6CFE1-4E11-4ED4-B6A2-4EC3CFC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962AF-F414-4C00-BEA8-7FCBD90D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97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2590BA-B74F-49EE-BACA-84F97480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38980C-4362-40CF-8FC1-A2810100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A9DB7-3B5E-45B4-A93E-3E4419F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37AFB7-37A0-4A32-A1C7-0E019A43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89A15-314B-48A1-95BC-27A8996B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FEA84-BC8A-4487-AE13-FB47663D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C1F46-AF40-476B-926F-3F189E34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23D27-EC67-410F-9E5D-0DA47166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C3739-166F-4312-9D8A-74084F68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7FDD03-11DF-45F3-BA86-B663E4B7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3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36880-75D4-4BB1-955D-7FD32F08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A638C-1850-448F-9C13-2FB8A3497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51654A-CB44-45AA-9EAB-79CF3DE3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04D437-9D79-49C7-A72C-138889B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C2433-92ED-4404-BBD5-2F9E917F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ECA4-0AD3-48FA-B1E8-0B6BE125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82DFD-E9C8-4F50-A62C-C1841C2D9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9EF4A2-D65A-4A58-8E98-70DD9ED50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2F70F3-C024-477A-B9AA-78AECF7F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B06B68-3193-48C0-AD95-5B7CE1ED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CB37D-BD5E-4DD8-A23A-BC812D9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88F16-27ED-4A84-8799-9A83CEC1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CBF1B-4EF0-484A-84F4-DFB74A0A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3FDEA-C830-4E81-A810-DA2E61F9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172B6A-31D6-4814-AB15-B296CF9E6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8D8B4E-C11C-4916-BE76-FFA3A7C43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067CD6-D4C5-4A7E-BE30-D2D2D369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B840A6-3104-41AC-9580-F5EC08D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9F7ED6-D1F9-4A16-B2BA-2CD5D0FB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7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74F6-3926-40DF-84A3-6DCF2A70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F0553E-CF6A-4B2D-9C3F-1FD7A1E7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75CA00-9348-4633-A74F-1AE9AB3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85DD7-950E-4784-927B-8AA633DA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DD2F95-EE64-4150-81A4-59D1E2B6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9F437D-6FD7-4C1B-A55A-5B8CE2B1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35EA20-94D0-4987-82CC-087D9B64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C6DA-B6B1-47FE-87F7-ED8FA98E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CBC8E-66DD-4A4D-9582-0187356F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5A91E8-3C8D-414B-857B-655A58947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E4A5E-D25B-4645-8D0C-365C9178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1CA3F-B587-4F7E-825C-48A1EAE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72FCE9-EDFE-4283-AA08-519363F2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09BD3-F309-4037-82DE-C99B5182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FAC683-6792-4102-9FBA-B21993F1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E28165-4F33-4B27-95A7-155F665F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86DBDD-552A-43AE-8B36-0AF4FC10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EFF092-70AC-4CE3-952B-15A4BF8A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0BCD2D-FD2E-4081-83A9-F87CFAB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B9461-3A50-4170-B7BD-67F28F86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AE152-73A9-4EC1-BBD5-22BDBB32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48A7E-F735-4B22-8760-CDF003D20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0A42-C39C-4569-9CBC-ED82A7CE8D12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6A5C1-77E6-43A3-A285-EE53AA54B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E276D-E567-4698-A17A-30EB21EE6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AF12-E1CD-4ABD-91BD-D7B33223D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im@gmail.com" TargetMode="External"/><Relationship Id="rId2" Type="http://schemas.openxmlformats.org/officeDocument/2006/relationships/hyperlink" Target="mailto:v4dik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aul@superpochta.ru" TargetMode="External"/><Relationship Id="rId5" Type="http://schemas.openxmlformats.org/officeDocument/2006/relationships/hyperlink" Target="mailto:ekaterina.petrova@outlook.com" TargetMode="External"/><Relationship Id="rId4" Type="http://schemas.openxmlformats.org/officeDocument/2006/relationships/hyperlink" Target="mailto:sharingan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v4dikk@yandex.com" TargetMode="External"/><Relationship Id="rId7" Type="http://schemas.openxmlformats.org/officeDocument/2006/relationships/hyperlink" Target="mailto:Tim_3_@gmail.com" TargetMode="External"/><Relationship Id="rId2" Type="http://schemas.openxmlformats.org/officeDocument/2006/relationships/hyperlink" Target="mailto:Tim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4dik@yandex.com" TargetMode="External"/><Relationship Id="rId5" Type="http://schemas.openxmlformats.org/officeDocument/2006/relationships/hyperlink" Target="mailto:sharingan@gmail.com" TargetMode="External"/><Relationship Id="rId4" Type="http://schemas.openxmlformats.org/officeDocument/2006/relationships/hyperlink" Target="mailto:sharingan_ivan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6644D-2863-4AA3-B910-6C71FFAF0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F0B6A-4FA7-4991-B1D2-E06720AE0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1. Начало работы с </a:t>
            </a:r>
            <a:r>
              <a:rPr lang="ru-RU" b="1" dirty="0" err="1"/>
              <a:t>MySQL</a:t>
            </a:r>
            <a:r>
              <a:rPr lang="ru-RU" b="1" dirty="0"/>
              <a:t>. </a:t>
            </a:r>
            <a:r>
              <a:rPr lang="ru-RU" b="1" dirty="0" err="1"/>
              <a:t>MySQL</a:t>
            </a:r>
            <a:r>
              <a:rPr lang="ru-RU" b="1" dirty="0"/>
              <a:t> </a:t>
            </a:r>
            <a:r>
              <a:rPr lang="ru-RU" b="1" dirty="0" err="1"/>
              <a:t>Workbench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9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01740-CAC7-4086-996A-8683CF03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A97750-1678-474C-920D-47AA5DE2A6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020037"/>
            <a:ext cx="10670796" cy="17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DF1C4-0BC5-4182-B4C3-B03771DA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C11D2-7657-4AE0-9781-0F2381E4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/*</a:t>
            </a:r>
            <a:br>
              <a:rPr lang="en-US" dirty="0"/>
            </a:br>
            <a:r>
              <a:rPr lang="en-US" dirty="0"/>
              <a:t>— Query: SELECT * FROM </a:t>
            </a:r>
            <a:r>
              <a:rPr lang="en-US" dirty="0" err="1"/>
              <a:t>simpledb.users</a:t>
            </a:r>
            <a:br>
              <a:rPr lang="en-US" dirty="0"/>
            </a:br>
            <a:r>
              <a:rPr lang="en-US" dirty="0"/>
              <a:t>LIMIT 0, 1000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— Date: 2021-02-17 23:14</a:t>
            </a:r>
            <a:br>
              <a:rPr lang="en-US" dirty="0"/>
            </a:br>
            <a:r>
              <a:rPr lang="en-US" dirty="0"/>
              <a:t>*/</a:t>
            </a:r>
            <a:br>
              <a:rPr lang="en-US" dirty="0"/>
            </a:br>
            <a:r>
              <a:rPr lang="en-US" dirty="0"/>
              <a:t>INSERT INTO `` (`id`,`name`,`email`,`gender`,`bday`,`postal_code`,`rating`,`created`) VALUES (1,'Vadim','</a:t>
            </a:r>
            <a:r>
              <a:rPr lang="en-US" dirty="0">
                <a:hlinkClick r:id="rId2"/>
              </a:rPr>
              <a:t>v4dikk@gmail.com</a:t>
            </a:r>
            <a:r>
              <a:rPr lang="en-US" dirty="0"/>
              <a:t>','M','1970-01-01','628205',0,'2021-02-17 22:40:02');</a:t>
            </a:r>
            <a:br>
              <a:rPr lang="en-US" dirty="0"/>
            </a:br>
            <a:r>
              <a:rPr lang="en-US" dirty="0"/>
              <a:t>INSERT INTO `` (`id`,`name`,`email`,`gender`,`bday`,`postal_code`,`rating`,`created`) VALUES (2,'Igor','</a:t>
            </a:r>
            <a:r>
              <a:rPr lang="en-US" dirty="0">
                <a:hlinkClick r:id="rId3"/>
              </a:rPr>
              <a:t>Tim@gmail.com</a:t>
            </a:r>
            <a:r>
              <a:rPr lang="en-US" dirty="0"/>
              <a:t>','F','1970-01-01','628205',0,'2021-02-17 22:40:02');</a:t>
            </a:r>
            <a:br>
              <a:rPr lang="en-US" dirty="0"/>
            </a:br>
            <a:r>
              <a:rPr lang="en-US" dirty="0"/>
              <a:t>INSERT INTO `` (`id`,`name`,`email`,`gender`,`bday`,`postal_code`,`rating`,`created`) VALUES (3,'Ivan','</a:t>
            </a:r>
            <a:r>
              <a:rPr lang="en-US" dirty="0">
                <a:hlinkClick r:id="rId4"/>
              </a:rPr>
              <a:t>sharingan@gmail.com</a:t>
            </a:r>
            <a:r>
              <a:rPr lang="en-US" dirty="0"/>
              <a:t>','M','1970-01-01','628205',0,'2021-02-17 22:40:02');</a:t>
            </a:r>
            <a:br>
              <a:rPr lang="en-US" dirty="0"/>
            </a:br>
            <a:r>
              <a:rPr lang="en-US" dirty="0"/>
              <a:t>INSERT INTO `` (`id`,`name`,`email`,`gender`,`bday`,`postal_code`,`rating`,`created`) VALUES (4,'Ekaterina','</a:t>
            </a:r>
            <a:r>
              <a:rPr lang="en-US" dirty="0">
                <a:hlinkClick r:id="rId5"/>
              </a:rPr>
              <a:t>ekaterina.petrova@outlook.com</a:t>
            </a:r>
            <a:r>
              <a:rPr lang="en-US" dirty="0"/>
              <a:t>','F','2000-02-11','145789',1.123,'2021-02-17 22:55:44');</a:t>
            </a:r>
            <a:br>
              <a:rPr lang="en-US" dirty="0"/>
            </a:br>
            <a:r>
              <a:rPr lang="en-US" dirty="0"/>
              <a:t>INSERT INTO `` (`id`,`name`,`email`,`gender`,`bday`,`postal_code`,`rating`,`created`) VALUES (5,'Paul','</a:t>
            </a:r>
            <a:r>
              <a:rPr lang="en-US" dirty="0">
                <a:hlinkClick r:id="rId6"/>
              </a:rPr>
              <a:t>paul@superpochta.ru</a:t>
            </a:r>
            <a:r>
              <a:rPr lang="en-US" dirty="0"/>
              <a:t>','M','1998-08-12','123789',1,'2021-02-17 22:55:44');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32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B1968-7575-491B-A398-641F0BC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E700B-C051-49D2-90B2-A65F5F60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TABLE `</a:t>
            </a:r>
            <a:r>
              <a:rPr lang="en-US" dirty="0" err="1"/>
              <a:t>simpledb</a:t>
            </a:r>
            <a:r>
              <a:rPr lang="en-US" dirty="0"/>
              <a:t>`.`resume` (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idresume</a:t>
            </a:r>
            <a:r>
              <a:rPr lang="en-US" dirty="0"/>
              <a:t>` INT NOT NULL AUTO_INCREMENT,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userid</a:t>
            </a:r>
            <a:r>
              <a:rPr lang="en-US" dirty="0"/>
              <a:t>` INT NOT NULL,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`title` VARCHAR(100) NOT NULL,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`skills` TEXT NULL,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`created` TIMESTAMP NULL DEFAULT CURRENT_TIMESTAMP(),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PRIMARY KEY (`</a:t>
            </a:r>
            <a:r>
              <a:rPr lang="en-US" dirty="0" err="1"/>
              <a:t>idresume</a:t>
            </a:r>
            <a:r>
              <a:rPr lang="en-US" dirty="0"/>
              <a:t>`),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INDEX `</a:t>
            </a:r>
            <a:r>
              <a:rPr lang="en-US" dirty="0" err="1"/>
              <a:t>userid_idx</a:t>
            </a:r>
            <a:r>
              <a:rPr lang="en-US" dirty="0"/>
              <a:t>` (`</a:t>
            </a:r>
            <a:r>
              <a:rPr lang="en-US" dirty="0" err="1"/>
              <a:t>userid</a:t>
            </a:r>
            <a:r>
              <a:rPr lang="en-US" dirty="0"/>
              <a:t>` ASC) VISIBLE,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CONSTRAINT `</a:t>
            </a:r>
            <a:r>
              <a:rPr lang="en-US" dirty="0" err="1"/>
              <a:t>userid</a:t>
            </a:r>
            <a:r>
              <a:rPr lang="en-US" dirty="0"/>
              <a:t>`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FOREIGN KEY (`</a:t>
            </a:r>
            <a:r>
              <a:rPr lang="ru-RU" dirty="0" err="1"/>
              <a:t>userid</a:t>
            </a:r>
            <a:r>
              <a:rPr lang="ru-RU" dirty="0"/>
              <a:t>`)</a:t>
            </a:r>
          </a:p>
          <a:p>
            <a:pPr marL="0" indent="0">
              <a:buNone/>
            </a:pPr>
            <a:r>
              <a:rPr lang="ru-RU" dirty="0"/>
              <a:t>REFERENCES `</a:t>
            </a:r>
            <a:r>
              <a:rPr lang="ru-RU" dirty="0" err="1"/>
              <a:t>simpledb</a:t>
            </a:r>
            <a:r>
              <a:rPr lang="ru-RU" dirty="0"/>
              <a:t>`.`</a:t>
            </a:r>
            <a:r>
              <a:rPr lang="ru-RU" dirty="0" err="1"/>
              <a:t>users</a:t>
            </a:r>
            <a:r>
              <a:rPr lang="ru-RU" dirty="0"/>
              <a:t>` (`</a:t>
            </a:r>
            <a:r>
              <a:rPr lang="ru-RU" dirty="0" err="1"/>
              <a:t>id</a:t>
            </a:r>
            <a:r>
              <a:rPr lang="ru-RU" dirty="0"/>
              <a:t>`)</a:t>
            </a:r>
          </a:p>
          <a:p>
            <a:pPr marL="0" indent="0">
              <a:buNone/>
            </a:pPr>
            <a:r>
              <a:rPr lang="ru-RU" dirty="0"/>
              <a:t>ON DELETE CASCADE</a:t>
            </a:r>
          </a:p>
          <a:p>
            <a:pPr marL="0" indent="0">
              <a:buNone/>
            </a:pPr>
            <a:r>
              <a:rPr lang="ru-RU" dirty="0"/>
              <a:t>ON UPDATE CASCADE);</a:t>
            </a: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5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8AEA9-DE30-4AA4-890D-24340DA4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9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471EFD-4FB7-4A32-B41C-769919355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64" y="1690688"/>
            <a:ext cx="4500101" cy="43513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D63B5F-885A-4169-95ED-159D1FB59089}"/>
              </a:ext>
            </a:extLst>
          </p:cNvPr>
          <p:cNvSpPr/>
          <p:nvPr/>
        </p:nvSpPr>
        <p:spPr>
          <a:xfrm>
            <a:off x="6454629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/*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— Query: SELECT * FROM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simpledb.resume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LIMIT 0, 1000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— Date: 2021-02-17 23:42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*/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INSERT INTO `` (`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idresume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`,`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`,`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title`,`skills`,`created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`) VALUES (1,1,'Resume','Java','2021-02-17 23:41:53');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2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FACE2-94C2-45C0-B417-F4D8C9E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10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0C0683-B188-46D9-9653-CE9BDFA429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33" y="2155972"/>
            <a:ext cx="8387243" cy="32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3542C-DA6A-4F25-AC1C-3FE269B8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D8B51-4D62-4685-A854-1E17F76E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sz="1900" i="1" dirty="0"/>
              <a:t>Раздел</a:t>
            </a:r>
            <a:r>
              <a:rPr lang="en-US" sz="1900" i="1" dirty="0"/>
              <a:t> “Management”:  </a:t>
            </a:r>
            <a:endParaRPr lang="ru-RU" sz="1900" dirty="0"/>
          </a:p>
          <a:p>
            <a:pPr lvl="0" fontAlgn="base"/>
            <a:r>
              <a:rPr lang="ru-RU" sz="1900" dirty="0"/>
              <a:t>Подраздел “</a:t>
            </a:r>
            <a:r>
              <a:rPr lang="ru-RU" sz="1900" dirty="0" err="1"/>
              <a:t>Server</a:t>
            </a:r>
            <a:r>
              <a:rPr lang="ru-RU" sz="1900" dirty="0"/>
              <a:t> </a:t>
            </a:r>
            <a:r>
              <a:rPr lang="ru-RU" sz="1900" dirty="0" err="1"/>
              <a:t>Status</a:t>
            </a:r>
            <a:r>
              <a:rPr lang="ru-RU" sz="1900" dirty="0"/>
              <a:t>”. В подразделе отображается общая информация о сервере и подключении к нему. Информация логически сгруппирована. Можно выделить следующие группы:  </a:t>
            </a:r>
          </a:p>
          <a:p>
            <a:pPr lvl="1"/>
            <a:r>
              <a:rPr lang="ru-RU" sz="1900" dirty="0"/>
              <a:t>В шапке окна расположена общая информация о версии программы и о самом используемом устройстве: порт(3306), Сокет БД(</a:t>
            </a:r>
            <a:r>
              <a:rPr lang="ru-RU" sz="1900" dirty="0" err="1"/>
              <a:t>MySQL</a:t>
            </a:r>
            <a:r>
              <a:rPr lang="ru-RU" sz="1900" dirty="0"/>
              <a:t>), версия сервера(8.0.23). </a:t>
            </a:r>
          </a:p>
          <a:p>
            <a:pPr lvl="1"/>
            <a:r>
              <a:rPr lang="ru-RU" sz="1900" dirty="0"/>
              <a:t>Доступные особенности сервера(включают в себя доступность </a:t>
            </a:r>
          </a:p>
          <a:p>
            <a:pPr lvl="1"/>
            <a:r>
              <a:rPr lang="ru-RU" sz="2000" dirty="0"/>
              <a:t>SSL, валидация пароля и т.д.). </a:t>
            </a:r>
          </a:p>
          <a:p>
            <a:pPr lvl="1"/>
            <a:r>
              <a:rPr lang="ru-RU" sz="1900" dirty="0"/>
              <a:t>Каталоги сервера. </a:t>
            </a:r>
          </a:p>
          <a:p>
            <a:pPr lvl="1"/>
            <a:r>
              <a:rPr lang="ru-RU" sz="1900" dirty="0"/>
              <a:t>Сводка по используемым ресурсам компьютера </a:t>
            </a:r>
          </a:p>
          <a:p>
            <a:pPr lvl="1"/>
            <a:r>
              <a:rPr lang="ru-RU" sz="1900" dirty="0"/>
              <a:t>Информация по </a:t>
            </a:r>
            <a:r>
              <a:rPr lang="ru-RU" sz="1900" dirty="0" err="1"/>
              <a:t>Master-Slave</a:t>
            </a:r>
            <a:r>
              <a:rPr lang="ru-RU" sz="1900" dirty="0"/>
              <a:t> репликации. </a:t>
            </a:r>
          </a:p>
          <a:p>
            <a:pPr lvl="1"/>
            <a:r>
              <a:rPr lang="ru-RU" sz="1900" dirty="0"/>
              <a:t>Настройки соединения SSL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33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8672A-E231-4B48-8244-D41DADC4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07ADA-61E0-4FC9-BB4C-9D65C29F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Client</a:t>
            </a:r>
            <a:r>
              <a:rPr lang="ru-RU" dirty="0"/>
              <a:t> </a:t>
            </a:r>
            <a:r>
              <a:rPr lang="ru-RU" dirty="0" err="1"/>
              <a:t>Connections</a:t>
            </a:r>
            <a:r>
              <a:rPr lang="ru-RU" dirty="0"/>
              <a:t>”. В подразделе отображается информация по соединениям между активной базой данных и ее клиентами. </a:t>
            </a:r>
          </a:p>
          <a:p>
            <a:pPr marL="0" indent="0">
              <a:buNone/>
            </a:pPr>
            <a:endParaRPr lang="ru-RU" dirty="0"/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Users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Privileges</a:t>
            </a:r>
            <a:r>
              <a:rPr lang="ru-RU" dirty="0"/>
              <a:t>”. В подразделе описываются и редактируются права для разных пользователей БД. </a:t>
            </a:r>
          </a:p>
          <a:p>
            <a:pPr marL="0" lvl="0" indent="0" fontAlgn="base">
              <a:buNone/>
            </a:pPr>
            <a:endParaRPr lang="ru-RU" dirty="0"/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”. В подразделе расположена информация по состоянию серверных переменных и параметров. </a:t>
            </a:r>
          </a:p>
          <a:p>
            <a:pPr marL="0" indent="0">
              <a:buNone/>
            </a:pPr>
            <a:endParaRPr lang="ru-RU" dirty="0"/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Export</a:t>
            </a:r>
            <a:r>
              <a:rPr lang="ru-RU" dirty="0"/>
              <a:t>”. В этом подразделе можно управлять экспортом различных данных из БД. </a:t>
            </a:r>
          </a:p>
          <a:p>
            <a:pPr lvl="0" fontAlgn="base"/>
            <a:endParaRPr lang="ru-RU" dirty="0"/>
          </a:p>
          <a:p>
            <a:pPr fontAlgn="base"/>
            <a:r>
              <a:rPr lang="ru-RU" dirty="0"/>
              <a:t>Подраздел “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/</a:t>
            </a:r>
            <a:r>
              <a:rPr lang="ru-RU" dirty="0" err="1"/>
              <a:t>Restore</a:t>
            </a:r>
            <a:r>
              <a:rPr lang="ru-RU" dirty="0"/>
              <a:t>”. В этом подразделе можно управлять импортом и восстановлением различных данных из БД. </a:t>
            </a:r>
          </a:p>
          <a:p>
            <a:pPr lvl="0" fontAlgn="base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4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2BBF7-D0C7-4ED4-AB2D-9FFCDB4E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40466-0677-4FB4-A945-2BA022DD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Раздел “</a:t>
            </a:r>
            <a:r>
              <a:rPr lang="ru-RU" i="1" dirty="0" err="1"/>
              <a:t>Instance</a:t>
            </a:r>
            <a:r>
              <a:rPr lang="ru-RU" i="1" dirty="0"/>
              <a:t>”:  </a:t>
            </a:r>
            <a:endParaRPr lang="ru-RU" dirty="0"/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Startup</a:t>
            </a:r>
            <a:r>
              <a:rPr lang="ru-RU" dirty="0"/>
              <a:t>/</a:t>
            </a:r>
            <a:r>
              <a:rPr lang="ru-RU" dirty="0" err="1"/>
              <a:t>Shutdown</a:t>
            </a:r>
            <a:r>
              <a:rPr lang="ru-RU" dirty="0"/>
              <a:t> </a:t>
            </a:r>
            <a:r>
              <a:rPr lang="ru-RU" dirty="0" err="1"/>
              <a:t>MySQL</a:t>
            </a:r>
            <a:r>
              <a:rPr lang="ru-RU" dirty="0"/>
              <a:t>”. Здесь можно регулировать настройки Запуска/Остановки </a:t>
            </a:r>
            <a:r>
              <a:rPr lang="ru-RU" dirty="0" err="1"/>
              <a:t>MySQL</a:t>
            </a:r>
            <a:r>
              <a:rPr lang="ru-RU" dirty="0"/>
              <a:t> сервера а также просматривать лог запуска сервера. </a:t>
            </a:r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Logs</a:t>
            </a:r>
            <a:r>
              <a:rPr lang="ru-RU" dirty="0"/>
              <a:t>”. Здесь содержится лог завершенных процессов, ошибок и предупреждений сервера. </a:t>
            </a:r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Options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”. Общий подраздел настроек(баз данных, рабочей среды </a:t>
            </a:r>
            <a:r>
              <a:rPr lang="ru-RU" dirty="0" err="1"/>
              <a:t>Workbench</a:t>
            </a:r>
            <a:r>
              <a:rPr lang="ru-RU" dirty="0"/>
              <a:t>, логирования и т.д.).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21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CD7F-C916-4941-8630-2B81B7E4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D6EDB-81F1-42C2-B050-E3A1D1C2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Раздел “</a:t>
            </a:r>
            <a:r>
              <a:rPr lang="ru-RU" i="1" dirty="0" err="1"/>
              <a:t>Performance</a:t>
            </a:r>
            <a:r>
              <a:rPr lang="ru-RU" i="1" dirty="0"/>
              <a:t>”:  </a:t>
            </a:r>
            <a:endParaRPr lang="ru-RU" dirty="0"/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Dashboard</a:t>
            </a:r>
            <a:r>
              <a:rPr lang="ru-RU" dirty="0"/>
              <a:t>”.Это панель различных параметров </a:t>
            </a:r>
            <a:r>
              <a:rPr lang="ru-RU" dirty="0" err="1"/>
              <a:t>MySQL</a:t>
            </a:r>
            <a:r>
              <a:rPr lang="ru-RU" dirty="0"/>
              <a:t> сервера и базы данных, которые можно отслеживать в реальном времени. </a:t>
            </a:r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Reports</a:t>
            </a:r>
            <a:r>
              <a:rPr lang="ru-RU" dirty="0"/>
              <a:t>”. Здесь можно запросить отчеты по быстродействию БД и сервера. </a:t>
            </a:r>
          </a:p>
          <a:p>
            <a:pPr lvl="0" fontAlgn="base"/>
            <a:r>
              <a:rPr lang="ru-RU" dirty="0"/>
              <a:t>Подраздел “</a:t>
            </a:r>
            <a:r>
              <a:rPr lang="ru-RU" dirty="0" err="1"/>
              <a:t>Performance</a:t>
            </a:r>
            <a:r>
              <a:rPr lang="ru-RU" dirty="0"/>
              <a:t> </a:t>
            </a:r>
            <a:r>
              <a:rPr lang="ru-RU" dirty="0" err="1"/>
              <a:t>Schema</a:t>
            </a:r>
            <a:r>
              <a:rPr lang="ru-RU" dirty="0"/>
              <a:t> </a:t>
            </a:r>
            <a:r>
              <a:rPr lang="ru-RU" dirty="0" err="1"/>
              <a:t>Setup</a:t>
            </a:r>
            <a:r>
              <a:rPr lang="ru-RU" dirty="0"/>
              <a:t>”. Подраздел, в котором можно регулировать сбор информации о производительности БД.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56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CA7E1-4AE5-4588-B575-D08A4316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72003A-1532-4AD6-B623-F9461466DA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798" y="1825625"/>
            <a:ext cx="5704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C9513-7716-43B3-B2F0-8533847A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B633A-3F9E-4EAD-B40F-896B01D7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`users` (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`id` int NOT NULL,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`name` varchar(45) NOT NULL,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`email` varchar(45) NOT NULL,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PRIMARY KEY (`id`),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UNIQUE KEY `</a:t>
            </a:r>
            <a:r>
              <a:rPr lang="en-US" dirty="0" err="1"/>
              <a:t>email_UNIQUE</a:t>
            </a:r>
            <a:r>
              <a:rPr lang="en-US" dirty="0"/>
              <a:t>` (`email`)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) ENGINE=</a:t>
            </a:r>
            <a:r>
              <a:rPr lang="en-US" dirty="0" err="1"/>
              <a:t>InnoDB</a:t>
            </a:r>
            <a:r>
              <a:rPr lang="en-US" dirty="0"/>
              <a:t> DEFAULT CHARSET=utf8;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54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B00B2-74F9-4F99-A3D5-F7687AF9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B0057-7F07-4100-B987-97FB2D84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INSERT INTO `</a:t>
            </a:r>
            <a:r>
              <a:rPr lang="en-US" dirty="0" err="1"/>
              <a:t>simpledb</a:t>
            </a:r>
            <a:r>
              <a:rPr lang="en-US" dirty="0"/>
              <a:t>`.`users` (`id`, `name`, `email`) VALUES ('1', 'Igor', '</a:t>
            </a:r>
            <a:r>
              <a:rPr lang="en-US" dirty="0">
                <a:hlinkClick r:id="rId2"/>
              </a:rPr>
              <a:t>Tim@gmail.com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INSERT INTO `</a:t>
            </a:r>
            <a:r>
              <a:rPr lang="en-US" dirty="0" err="1"/>
              <a:t>simpledb</a:t>
            </a:r>
            <a:r>
              <a:rPr lang="en-US" dirty="0"/>
              <a:t>`.`users` (`id`, `name`, `email`) VALUES ('2', 'Vadim', '</a:t>
            </a:r>
            <a:r>
              <a:rPr lang="en-US" dirty="0">
                <a:hlinkClick r:id="rId3"/>
              </a:rPr>
              <a:t>v4dikk@yandex.com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INSERT INTO `</a:t>
            </a:r>
            <a:r>
              <a:rPr lang="en-US" dirty="0" err="1"/>
              <a:t>simpledb</a:t>
            </a:r>
            <a:r>
              <a:rPr lang="en-US" dirty="0"/>
              <a:t>`.`users` (`id`, `name`, `email`) VALUES ('3', 'Ivan', '</a:t>
            </a:r>
            <a:r>
              <a:rPr lang="en-US" dirty="0">
                <a:hlinkClick r:id="rId4"/>
              </a:rPr>
              <a:t>sharingan_ivan@gmail.com</a:t>
            </a:r>
            <a:r>
              <a:rPr lang="en-US" dirty="0"/>
              <a:t>');</a:t>
            </a:r>
            <a:endParaRPr lang="ru-RU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Редактирование:</a:t>
            </a:r>
          </a:p>
          <a:p>
            <a:pPr marL="0" indent="0">
              <a:buNone/>
            </a:pPr>
            <a:r>
              <a:rPr lang="en-US" dirty="0"/>
              <a:t>UPDATE `</a:t>
            </a:r>
            <a:r>
              <a:rPr lang="en-US" dirty="0" err="1"/>
              <a:t>simpledb</a:t>
            </a:r>
            <a:r>
              <a:rPr lang="en-US" dirty="0"/>
              <a:t>`.`users` SET `email` = '</a:t>
            </a:r>
            <a:r>
              <a:rPr lang="en-US" dirty="0">
                <a:hlinkClick r:id="rId5"/>
              </a:rPr>
              <a:t>sharingan@gmail.com</a:t>
            </a:r>
            <a:r>
              <a:rPr lang="en-US" dirty="0"/>
              <a:t>' WHERE (`id` = '3');</a:t>
            </a:r>
            <a:br>
              <a:rPr lang="en-US" dirty="0"/>
            </a:br>
            <a:r>
              <a:rPr lang="en-US" dirty="0"/>
              <a:t>UPDATE `</a:t>
            </a:r>
            <a:r>
              <a:rPr lang="en-US" dirty="0" err="1"/>
              <a:t>simpledb</a:t>
            </a:r>
            <a:r>
              <a:rPr lang="en-US" dirty="0"/>
              <a:t>`.`users` SET `email` = '</a:t>
            </a:r>
            <a:r>
              <a:rPr lang="en-US" dirty="0">
                <a:hlinkClick r:id="rId6"/>
              </a:rPr>
              <a:t>v4dik@yandex.com</a:t>
            </a:r>
            <a:r>
              <a:rPr lang="en-US" dirty="0"/>
              <a:t>' WHERE (`id` = '2');</a:t>
            </a:r>
            <a:br>
              <a:rPr lang="en-US" dirty="0"/>
            </a:br>
            <a:r>
              <a:rPr lang="en-US" dirty="0"/>
              <a:t>UPDATE `</a:t>
            </a:r>
            <a:r>
              <a:rPr lang="en-US" dirty="0" err="1"/>
              <a:t>simpledb</a:t>
            </a:r>
            <a:r>
              <a:rPr lang="en-US" dirty="0"/>
              <a:t>`.`users` SET `email` = '</a:t>
            </a:r>
            <a:r>
              <a:rPr lang="en-US" dirty="0">
                <a:hlinkClick r:id="rId7"/>
              </a:rPr>
              <a:t>Tim_3_@gmail.com</a:t>
            </a:r>
            <a:r>
              <a:rPr lang="en-US" dirty="0"/>
              <a:t>' WHERE (`id` = '1');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23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8AC53-252F-417F-9E5D-EDBE49E6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7E24E-78CD-4922-838C-F85B2F67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ALTER TABLE `</a:t>
            </a:r>
            <a:r>
              <a:rPr lang="en-US" dirty="0" err="1"/>
              <a:t>simpledb</a:t>
            </a:r>
            <a:r>
              <a:rPr lang="en-US" dirty="0"/>
              <a:t>`.`users`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ADD COLUMN `gender` ENUM("M", "F") NULL DEFAULT NULL AFTER `email`,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ADD COLUMN `</a:t>
            </a:r>
            <a:r>
              <a:rPr lang="en-US" dirty="0" err="1"/>
              <a:t>bday</a:t>
            </a:r>
            <a:r>
              <a:rPr lang="en-US" dirty="0"/>
              <a:t>` DATE NULL DEFAULT '1970-01-01' AFTER `gender`,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ADD COLUMN `</a:t>
            </a:r>
            <a:r>
              <a:rPr lang="en-US" dirty="0" err="1"/>
              <a:t>postal_code</a:t>
            </a:r>
            <a:r>
              <a:rPr lang="en-US" dirty="0"/>
              <a:t>` VARCHAR(10) NULL DEFAULT NULL AFTER `</a:t>
            </a:r>
            <a:r>
              <a:rPr lang="en-US" dirty="0" err="1"/>
              <a:t>bday</a:t>
            </a:r>
            <a:r>
              <a:rPr lang="en-US" dirty="0"/>
              <a:t>`,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ADD COLUMN `rating` FLOAT NOT NULL DEFAULT 0.0 AFTER `</a:t>
            </a:r>
            <a:r>
              <a:rPr lang="en-US" dirty="0" err="1"/>
              <a:t>postal_code</a:t>
            </a:r>
            <a:r>
              <a:rPr lang="en-US" dirty="0"/>
              <a:t>`,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ADD COLUMN `created` TIMESTAMP NOT NULL DEFAULT CURRENT_TIMESTAMP AFTER `rating`;</a:t>
            </a:r>
            <a:endParaRPr lang="ru-RU" dirty="0"/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Функция </a:t>
            </a:r>
            <a:r>
              <a:rPr lang="en-US" b="1" i="1" dirty="0"/>
              <a:t>CURRENT_TIMESTAMP</a:t>
            </a:r>
            <a:r>
              <a:rPr lang="en-US" dirty="0"/>
              <a:t> </a:t>
            </a:r>
            <a:r>
              <a:rPr lang="ru-RU" dirty="0"/>
              <a:t>вернет текущую дату в формате</a:t>
            </a:r>
            <a:r>
              <a:rPr lang="en-US" dirty="0"/>
              <a:t> ‘YYYY-MM-DD HH:MM:SS’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681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614</Words>
  <Application>Microsoft Office PowerPoint</Application>
  <PresentationFormat>Широкоэкранный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Лабораторная работа 1</vt:lpstr>
      <vt:lpstr>Задание 1</vt:lpstr>
      <vt:lpstr>Задание 1</vt:lpstr>
      <vt:lpstr>Задание 1</vt:lpstr>
      <vt:lpstr>Задание 1</vt:lpstr>
      <vt:lpstr>Задание 2</vt:lpstr>
      <vt:lpstr>Задание 3</vt:lpstr>
      <vt:lpstr>Задание 4</vt:lpstr>
      <vt:lpstr>Задание 5</vt:lpstr>
      <vt:lpstr>Задание 6</vt:lpstr>
      <vt:lpstr>Задание 7</vt:lpstr>
      <vt:lpstr>Задание 8</vt:lpstr>
      <vt:lpstr>Задание 9</vt:lpstr>
      <vt:lpstr>Задание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kozyrkov.ig@gmail.com</dc:creator>
  <cp:lastModifiedBy>kozyrkov.ig@gmail.com</cp:lastModifiedBy>
  <cp:revision>2</cp:revision>
  <dcterms:created xsi:type="dcterms:W3CDTF">2021-02-17T20:46:40Z</dcterms:created>
  <dcterms:modified xsi:type="dcterms:W3CDTF">2021-02-17T20:57:00Z</dcterms:modified>
</cp:coreProperties>
</file>