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95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9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1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4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3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FFBC78-4C97-40F4-BCCA-B72E1105CD4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B0B4F5-EF88-4E08-A8E3-C4FC0FBD51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1%D0%B0%D0%B7%D0%B0_%D0%B4%D0%B0%D0%BD%D0%BD%D1%8B%D1%85#cite_note-codex-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2D4AF-DF44-4C7E-81E5-DE1043EAA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SQL. </a:t>
            </a:r>
            <a:r>
              <a:rPr lang="ru-RU" dirty="0"/>
              <a:t>Основные понятия и команды.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467E9-E20B-482F-89B0-362DD530B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Козырьков И.В. 2ИВТ(1) </a:t>
            </a:r>
          </a:p>
        </p:txBody>
      </p:sp>
    </p:spTree>
    <p:extLst>
      <p:ext uri="{BB962C8B-B14F-4D97-AF65-F5344CB8AC3E}">
        <p14:creationId xmlns:p14="http://schemas.microsoft.com/office/powerpoint/2010/main" val="9750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AF905-F94C-46EC-AFA9-B23EA82B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SQL – </a:t>
            </a:r>
            <a:r>
              <a:rPr lang="ru-RU" dirty="0"/>
              <a:t>это…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83CAB-E0E8-42CD-9064-FC1A1E4E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1706"/>
            <a:ext cx="10058400" cy="44573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«язык структурированных запросов») — декларативный язык программирования, применяемый для создания, модификации и управления данными в реляционной базе данных, управляемой соответствующей системой управления базами данных.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Является, прежде всего, информационно-логическим языком, предназначенным для описания, изменения и извлечения данных, хранимых в реляционных базах данных. SQL считается языком программирования, в общем случае (без ряда современных расширений) не является тьюринг-полным, но вместе с тем стандарт языка спецификацией SQL/PSM предусматривает возможность его процедурных расширений.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SQL является основным способом работы пользователя с базой данных и позволяет выполнять следующий набор операций: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 базе данных новой таблицы;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в таблицу новых записей;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изменение записей;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записей;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выборка записей из одной или нескольких таблиц (в соответствии с заданным условием);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изменение структур таблиц.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CFB7E-E136-4930-B0AF-175300DC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65760"/>
            <a:ext cx="9692640" cy="1325562"/>
          </a:xfrm>
        </p:spPr>
        <p:txBody>
          <a:bodyPr/>
          <a:lstStyle/>
          <a:p>
            <a:r>
              <a:rPr lang="ru-RU" dirty="0"/>
              <a:t>Основные понятия и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F2A9F-6C02-4431-BADE-CA6DB29E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База данных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представленная в объективной форме совокупность самостоятельных материалов (статей, расчётов, нормативных актов, судебных решений и иных подобных материалов), систематизированных таким образом, чтобы эти материалы могли быть найдены и обработаны с помощью электронной вычислительной машины (ЭВМ)</a:t>
            </a:r>
            <a:r>
              <a:rPr lang="ru-RU" baseline="300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Систе́ма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управле́ния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ба́зами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да́нных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 СУБД (англ. 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сокр. DBMS) — совокупность программных и лингвистических средств общего или специального назначения, обеспечивающих управление созданием и использованием баз данных.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СУБД — комплекс программ, позволяющих создать базу данных (БД) и манипулировать данными (вставлять, обновлять, удалять и выбирать). Система обеспечивает безопасность, надёжность хранения и целостность данных, а также предоставляет средства для администрирования 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E19B-AF42-4A4A-8192-F1385F2D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FAB3E-EE90-4C33-B963-5ACC76E3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SHOW DATABASE 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SQL-команда, которая отвечает за просмотр доступных баз данных.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CREATE DATABASE(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для создания новой базы данных.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USE(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 помощью этой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команды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database_name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выбирается база данных, необходимая для дальнейшей работы с ней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SOURCE(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данный запрос позволит выполнить сразу несколько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–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команд, содержащихся в файле с расширением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DROP DATABASE(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Стандартная SQL-команда для удаления целой базы данных.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TABLES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 помощью этой несложной команды можно увидеть все таблицы, которые доступны в базе данных.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4E96E-5F9D-4AE6-9513-3D3C9CAD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7187"/>
          </a:xfrm>
        </p:spPr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54030-F7BE-462D-AC11-21CB6C9C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7538"/>
            <a:ext cx="8595360" cy="4832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6. CREATE TABLE 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для создания новой таблицы)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Ограничения целостности при использовании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Может понадобиться создать ограничения для определенных столбцов в таблице. При создании таблицы можно задать следующие ограничения: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87B7A0-6BDF-4232-8D9F-068F753B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52580"/>
            <a:ext cx="5523939" cy="14999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71F87C-2D6A-486A-B17E-2FA22BBB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37" y="4457899"/>
            <a:ext cx="9654485" cy="14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B7C9C-B811-478F-83ED-63B022FF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F3D75-EC1F-461F-9B9F-BBB400D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11706"/>
            <a:ext cx="8595360" cy="4768432"/>
          </a:xfrm>
        </p:spPr>
        <p:txBody>
          <a:bodyPr/>
          <a:lstStyle/>
          <a:p>
            <a:r>
              <a:rPr lang="ru-RU" dirty="0"/>
              <a:t>7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DESCRIBE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(С помощью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DESCRIBE 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можно просмотреть различные сведения (тип значений, является ключом или нет) о столбцах таблицы.)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INSERT(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отвечает за добавление данных в таблицу.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9.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UPTADE(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SQL-команда для обновления данных таблицы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10. DELETE (SQL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для удаления данных из таблицы.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11.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DROP TABLE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(команда для удаления таблицы целиком.)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12.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SELECT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предназначенная для получения данных из выбранной таблицы)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749F8B-0810-474D-9B85-68AD3975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96" y="3553327"/>
            <a:ext cx="6030442" cy="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338A-FEDE-46F8-9475-A52B358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314"/>
          </a:xfrm>
        </p:spPr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91F63-D738-4ECB-95A6-22070DB5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75874"/>
            <a:ext cx="8595360" cy="4704263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SELECT DISTINCT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(Данная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команда предназначена для получения только неповторяющихся значений из таблицы.)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14.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(Можно использовать ключевое слово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указаний условий в запросе: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запросе можно задавать следующие условия: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текста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численных значений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операции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AND, OR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6B696E-59C6-4E4D-9E63-71F7B071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35" y="3070056"/>
            <a:ext cx="5307680" cy="1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C47E-098D-4876-9139-B78AD0A4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9061"/>
          </a:xfrm>
        </p:spPr>
        <p:txBody>
          <a:bodyPr/>
          <a:lstStyle/>
          <a:p>
            <a:r>
              <a:rPr lang="en-US" dirty="0"/>
              <a:t>SQL –</a:t>
            </a:r>
            <a:r>
              <a:rPr lang="ru-RU" dirty="0"/>
              <a:t> ограничения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C4961-BC0C-4485-A6BB-B3D24D75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31496"/>
            <a:ext cx="8595360" cy="484864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Ограничения SQL — это правила, применяемые к столбцам данных таблицы. Они используются, чтобы ограничить типы данных, которые могут храниться в таблице. Это обеспечивает точность и надежность данных в базе данных.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NOT NULL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столбец не может иметь значение NULL.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задает значение по умолчанию для столбца, если оно не указано.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все значения в столбце должны быть разными.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уникальная идентификация каждой строки/записи в таблице базы данных.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FOREIGN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уникально идентифицирует строку/запись в любой другой таблице базы данных.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ограничение CHECK обеспечивает, чтобы все значения в столбце удовлетворяли определенным условиям.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INDEX — используется для быстрого создания данных базы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455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88</TotalTime>
  <Words>464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Вид</vt:lpstr>
      <vt:lpstr>SQL. Основные понятия и команды.</vt:lpstr>
      <vt:lpstr>SQL – это…</vt:lpstr>
      <vt:lpstr>Основные понятия и термины</vt:lpstr>
      <vt:lpstr>Основные команды SQL</vt:lpstr>
      <vt:lpstr>Основные команды SQL</vt:lpstr>
      <vt:lpstr>Основные команды SQL</vt:lpstr>
      <vt:lpstr>Основные команды SQL</vt:lpstr>
      <vt:lpstr>SQL – ограничения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SQL. Основные понятия и команды.</dc:title>
  <dc:creator>kozyrkov.ig@gmail.com</dc:creator>
  <cp:lastModifiedBy>kozyrkov.ig@gmail.com</cp:lastModifiedBy>
  <cp:revision>8</cp:revision>
  <dcterms:created xsi:type="dcterms:W3CDTF">2021-05-13T07:28:12Z</dcterms:created>
  <dcterms:modified xsi:type="dcterms:W3CDTF">2021-05-13T09:47:44Z</dcterms:modified>
</cp:coreProperties>
</file>