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6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6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8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9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4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5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8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1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793CF-DB72-40BF-9BA5-5F9E518F042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5384-2F16-4FF7-8E15-BB4074150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8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68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Приоритетные направления научных исследований НИВЦ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812046"/>
            <a:ext cx="9144000" cy="16557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dirty="0"/>
              <a:t>Научно-исследовательский</a:t>
            </a:r>
          </a:p>
          <a:p>
            <a:pPr fontAlgn="base"/>
            <a:r>
              <a:rPr lang="ru-RU" dirty="0"/>
              <a:t>вычислительный центр</a:t>
            </a:r>
          </a:p>
          <a:p>
            <a:pPr fontAlgn="base"/>
            <a:r>
              <a:rPr lang="ru-RU" dirty="0"/>
              <a:t>Московского государственного</a:t>
            </a:r>
          </a:p>
          <a:p>
            <a:pPr fontAlgn="base"/>
            <a:r>
              <a:rPr lang="ru-RU" dirty="0"/>
              <a:t>университета имени М. В. Ломоносова</a:t>
            </a:r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523582" y="5050970"/>
            <a:ext cx="4481805" cy="121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Презентацию подготовил студент 4ИВТ(1) Козырьков И.В.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9853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9568"/>
            <a:ext cx="10515600" cy="4351338"/>
          </a:xfrm>
        </p:spPr>
        <p:txBody>
          <a:bodyPr/>
          <a:lstStyle/>
          <a:p>
            <a:r>
              <a:rPr lang="ru-RU" dirty="0"/>
              <a:t>В целом, результаты исследований в НИВЦ являются важным фактором в развитии науки и технологий не только в России, но и в мире. Создание новых технологий и методов обработки информации имеет большое значение в различных отраслях, включая экономику, финансы, здравоохранение, науку и технологии. Поэтому развитие направлений исследований в НИВЦ в будущем может привести к созданию новых технологий и продуктов, которые могут стать ключевыми факторами в развитии мировой </a:t>
            </a:r>
            <a:r>
              <a:rPr lang="ru-RU" dirty="0" smtClean="0"/>
              <a:t>экономики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5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Приоритетные направления научных исследований НИВЦ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Фундаментальные проблемы высокопроизводительных вычислений и обработки данных</a:t>
            </a:r>
          </a:p>
          <a:p>
            <a:r>
              <a:rPr lang="ru-RU" dirty="0"/>
              <a:t>Фундаментальные проблемы построения систем информатизации, методология, технология и безопасность крупных информационных систем</a:t>
            </a:r>
          </a:p>
          <a:p>
            <a:r>
              <a:rPr lang="ru-RU" dirty="0"/>
              <a:t>Математическое моделирование, методы вычислительной и прикладной математики и их применение к фундаментальным исследованиям в различных областях знаний и в </a:t>
            </a:r>
            <a:r>
              <a:rPr lang="ru-RU" dirty="0" err="1"/>
              <a:t>нанотехнологиях</a:t>
            </a:r>
            <a:endParaRPr lang="ru-RU" dirty="0"/>
          </a:p>
          <a:p>
            <a:r>
              <a:rPr lang="ru-RU" dirty="0"/>
              <a:t>Современные компьютерные технологии в обучении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23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ru-RU" dirty="0"/>
              <a:t>Научно-исследовательский вычислительный центр (НИВЦ) является одним из крупнейших научных центров России, который занимается разработкой и применением современных информационных технологий в различных областях науки и техники.</a:t>
            </a:r>
          </a:p>
          <a:p>
            <a:r>
              <a:rPr lang="ru-RU" dirty="0"/>
              <a:t>Основная задача НИВЦ - проведение научных исследований в области информатики, вычислительной математики, физики, химии и других наук, а также создание высокопроизводительных вычислительных систем и разработка программного обеспечения для решения сложных научных и инженерных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07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72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Фундаментальные проблемы высокопроизводительных вычислений и обработки данных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281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Высокопроизводительные вычисления и обработка данных являются ключевыми компонентами современных научных и инженерных исследований. В настоящее время вычислительные задачи становятся все более сложными и объемными, требующими огромных вычислительных мощностей и усовершенствованных методов обработки данных.</a:t>
            </a:r>
          </a:p>
          <a:p>
            <a:r>
              <a:rPr lang="ru-RU" dirty="0"/>
              <a:t>Значимость высокопроизводительных вычислений и обработки данных в современном мире заключается в их важности для решения многих актуальных задач, таких как создание новых материалов, разработка новых лекарств, моделирование климатических изменений, проектирование и анализ крупных систем, таких как энергетические сети и транспортные системы.</a:t>
            </a:r>
          </a:p>
          <a:p>
            <a:r>
              <a:rPr lang="ru-RU" dirty="0"/>
              <a:t>Одним из основных фундаментальных проблем в области высокопроизводительных вычислений и обработки данных является разработка методов оптимизации и управления ресурсами для обеспечения максимальной производительности вычислительных систем при минимальных затратах. Кроме того, существует необходимость в разработке новых методов параллельной обработки данных и разработке высокоэффективных алгоритмов и программного обеспечения для решения сложных вычислительных задач.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6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33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Фундаментальные проблемы построения систем информатизации, методология, технология и безопасность крупных информационных систем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1506" y="2724539"/>
            <a:ext cx="9929327" cy="38132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Информатизация является одним из ключевых направлений развития современного мира, а крупные информационные системы, такие как глобальные сети, онлайн-магазины и социальные сети, являются неотъемлемой частью этого процесса. Однако, с развитием технологий и возросшими требованиями к информационной безопасности, построение крупных информационных систем стало сложной и многогранной задачей.</a:t>
            </a:r>
          </a:p>
          <a:p>
            <a:r>
              <a:rPr lang="ru-RU" dirty="0"/>
              <a:t>В НИВЦ активно ведутся исследования в области построения крупных информационных систем, методологии и технологии их создания, а также обеспечения безопасности. Фундаментальные проблемы, связанные с этой областью исследований, включают в себя: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49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437" y="1027906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Архитектура крупных информационных систем: исследование структуры и компонентов таких систем, а также их взаимодействия, для обеспечения эффективной работы и масштабируемости.</a:t>
            </a:r>
          </a:p>
          <a:p>
            <a:r>
              <a:rPr lang="ru-RU" dirty="0"/>
              <a:t>Методология построения крупных информационных систем: разработка методов и подходов к проектированию и реализации крупных информационных систем, учитывающих их специфику и требования заказчика.</a:t>
            </a:r>
          </a:p>
          <a:p>
            <a:r>
              <a:rPr lang="ru-RU" dirty="0"/>
              <a:t>Технология построения крупных информационных систем: разработка инструментов и технологий, необходимых для создания, тестирования и поддержки крупных информационных систем, а также управления ими.</a:t>
            </a:r>
          </a:p>
          <a:p>
            <a:r>
              <a:rPr lang="ru-RU" dirty="0"/>
              <a:t>Информационная безопасность: исследование методов и подходов к защите крупных информационных систем от угроз в виде хакерских атак, вирусов и других форм </a:t>
            </a:r>
            <a:r>
              <a:rPr lang="ru-RU" dirty="0" err="1"/>
              <a:t>киберпреступности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8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>
            <a:noAutofit/>
          </a:bodyPr>
          <a:lstStyle/>
          <a:p>
            <a:r>
              <a:rPr lang="ru-RU" sz="3600" dirty="0"/>
              <a:t>Математическое моделирование, методы вычислительной и прикладной математики и их применение к фундаментальным исследованиям в различных областях знаний и в </a:t>
            </a:r>
            <a:r>
              <a:rPr lang="ru-RU" sz="3600" dirty="0" err="1"/>
              <a:t>нанотехнологиях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60581"/>
            <a:ext cx="10515600" cy="4351338"/>
          </a:xfrm>
        </p:spPr>
        <p:txBody>
          <a:bodyPr/>
          <a:lstStyle/>
          <a:p>
            <a:r>
              <a:rPr lang="ru-RU" dirty="0"/>
              <a:t>Математическое моделирование и вычислительная математика являются одними из наиболее значимых областей науки и технологий в современном мире. Они используются в широком спектре областей, включая экономику, физику, биологию, инженерию и многие другие. Математическое моделирование позволяет ученым описывать и предсказывать поведение сложных систем в реальном мире, используя математические методы и компьютерные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51435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775" y="1197364"/>
            <a:ext cx="10515600" cy="4351338"/>
          </a:xfrm>
        </p:spPr>
        <p:txBody>
          <a:bodyPr/>
          <a:lstStyle/>
          <a:p>
            <a:r>
              <a:rPr lang="ru-RU" dirty="0"/>
              <a:t>Одним из примеров таких задач является исследование свойств </a:t>
            </a:r>
            <a:r>
              <a:rPr lang="ru-RU" dirty="0" err="1"/>
              <a:t>наноматериалов</a:t>
            </a:r>
            <a:r>
              <a:rPr lang="ru-RU" dirty="0"/>
              <a:t>. </a:t>
            </a:r>
            <a:r>
              <a:rPr lang="ru-RU" dirty="0" err="1"/>
              <a:t>Наноматериалы</a:t>
            </a:r>
            <a:r>
              <a:rPr lang="ru-RU" dirty="0"/>
              <a:t> имеют уникальные свойства, которые могут быть использованы для создания новых материалов и устройств с высокими функциональными характеристиками. Однако, из-за своего малого размера, </a:t>
            </a:r>
            <a:r>
              <a:rPr lang="ru-RU" dirty="0" err="1"/>
              <a:t>наноматериалы</a:t>
            </a:r>
            <a:r>
              <a:rPr lang="ru-RU" dirty="0"/>
              <a:t> обладают сложной структурой и поведением, которые трудно описать с помощью традиционных методов. Математическое моделирование и численные методы позволяют ученым более точно описывать и предсказывать свойства </a:t>
            </a:r>
            <a:r>
              <a:rPr lang="ru-RU" dirty="0" err="1"/>
              <a:t>наноматериалов</a:t>
            </a:r>
            <a:r>
              <a:rPr lang="ru-RU" dirty="0"/>
              <a:t>, что может привести к созданию новых материалов и устройств с уникальными свойствами.</a:t>
            </a:r>
          </a:p>
        </p:txBody>
      </p:sp>
    </p:spTree>
    <p:extLst>
      <p:ext uri="{BB962C8B-B14F-4D97-AF65-F5344CB8AC3E}">
        <p14:creationId xmlns:p14="http://schemas.microsoft.com/office/powerpoint/2010/main" val="49052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компьютерные технологии в обучении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Одной из главных проблем является интеграция компьютерных технологий в образовательный процесс. Необходимо разработать эффективные методы и стратегии использования компьютерных технологий, чтобы они могли полностью раскрыть свой потенциал в обучении. Также важно учитывать специфику каждой образовательной программы и адаптировать компьютерные технологии под конкретные задачи и потребности.</a:t>
            </a:r>
          </a:p>
          <a:p>
            <a:r>
              <a:rPr lang="ru-RU" dirty="0"/>
              <a:t>В последние годы проводятся исследования по использованию искусственного интеллекта и машинного обучения в образовании. Эти технологии могут быть использованы для создания индивидуальных образовательных программ, а также для улучшения системы оценки знаний. Также изучаются вопросы безопасности и защиты данных, связанные с использованием компьютерных технологий в образовании.</a:t>
            </a:r>
          </a:p>
          <a:p>
            <a:r>
              <a:rPr lang="ru-RU" dirty="0"/>
              <a:t>Результаты исследований в области компьютерных технологий в обучении уже привели к значительному прогрессу в этой области. Эти технологии позволяют создавать более эффективные и доступные образовательные программы, улучшать качество обучения и повышать эффективность системы оценки знаний.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845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864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Приоритетные направления научных исследований НИВЦ</vt:lpstr>
      <vt:lpstr>Приоритетные направления научных исследований НИВЦ</vt:lpstr>
      <vt:lpstr>Презентация PowerPoint</vt:lpstr>
      <vt:lpstr>Фундаментальные проблемы высокопроизводительных вычислений и обработки данных </vt:lpstr>
      <vt:lpstr>Фундаментальные проблемы построения систем информатизации, методология, технология и безопасность крупных информационных систем </vt:lpstr>
      <vt:lpstr>Презентация PowerPoint</vt:lpstr>
      <vt:lpstr>Математическое моделирование, методы вычислительной и прикладной математики и их применение к фундаментальным исследованиям в различных областях знаний и в нанотехнологиях </vt:lpstr>
      <vt:lpstr>Презентация PowerPoint</vt:lpstr>
      <vt:lpstr>Современные компьютерные технологии в обучении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Приоритетные направления научных исследований НИВЦ</dc:title>
  <dc:creator>Igor Kozyrkov</dc:creator>
  <cp:lastModifiedBy>Igor Kozyrkov</cp:lastModifiedBy>
  <cp:revision>3</cp:revision>
  <dcterms:created xsi:type="dcterms:W3CDTF">2023-03-28T20:56:25Z</dcterms:created>
  <dcterms:modified xsi:type="dcterms:W3CDTF">2023-03-28T21:26:42Z</dcterms:modified>
</cp:coreProperties>
</file>