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57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01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7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8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4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9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8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9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64E4-0AFB-4051-BED9-3839051FD1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12CE-763B-4F72-AF52-DEDEBBE09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14950" y="476250"/>
            <a:ext cx="6124576" cy="2633663"/>
          </a:xfrm>
        </p:spPr>
        <p:txBody>
          <a:bodyPr/>
          <a:lstStyle/>
          <a:p>
            <a:r>
              <a:rPr lang="ru-RU" dirty="0" err="1"/>
              <a:t>Дейкстра</a:t>
            </a:r>
            <a:r>
              <a:rPr lang="ru-RU" dirty="0"/>
              <a:t>, </a:t>
            </a:r>
            <a:r>
              <a:rPr lang="ru-RU" dirty="0" err="1"/>
              <a:t>Эдсгер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425" y="5527998"/>
            <a:ext cx="2625090" cy="91090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Edsger Wybe 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4192071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223266" y="5221130"/>
            <a:ext cx="3220208" cy="103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Picture 2" descr="Edsger Wybe 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2430" cy="68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037781" y="2895600"/>
            <a:ext cx="60018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— нидерландский учёный, труды которого оказали влияние на развитие информатики и информационных технологий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77555" y="6298198"/>
            <a:ext cx="6001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Презентацию подготовил студент 4ИВТ(1) Козырьков И.В</a:t>
            </a:r>
          </a:p>
        </p:txBody>
      </p:sp>
    </p:spTree>
    <p:extLst>
      <p:ext uri="{BB962C8B-B14F-4D97-AF65-F5344CB8AC3E}">
        <p14:creationId xmlns:p14="http://schemas.microsoft.com/office/powerpoint/2010/main" val="101251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Эдсгер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данной презентации мы рассмотрим жизнь и достижения </a:t>
            </a:r>
            <a:r>
              <a:rPr lang="ru-RU" dirty="0" err="1"/>
              <a:t>Эдсгера</a:t>
            </a:r>
            <a:r>
              <a:rPr lang="ru-RU" dirty="0"/>
              <a:t> </a:t>
            </a:r>
            <a:r>
              <a:rPr lang="ru-RU" dirty="0" err="1"/>
              <a:t>Дейкстры</a:t>
            </a:r>
            <a:r>
              <a:rPr lang="ru-RU" dirty="0"/>
              <a:t> - выдающегося ученого в области информатики и вычислительной математики.</a:t>
            </a:r>
          </a:p>
        </p:txBody>
      </p:sp>
    </p:spTree>
    <p:extLst>
      <p:ext uri="{BB962C8B-B14F-4D97-AF65-F5344CB8AC3E}">
        <p14:creationId xmlns:p14="http://schemas.microsoft.com/office/powerpoint/2010/main" val="13691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Ранняя жизнь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7250" y="17970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Родился 11 мая 1930 года в Роттердаме, в семье учёных (отец — химик, мать — математик).</a:t>
            </a:r>
          </a:p>
          <a:p>
            <a:pPr marL="0" indent="0">
              <a:buNone/>
            </a:pPr>
            <a:r>
              <a:rPr lang="ru-RU" dirty="0" smtClean="0"/>
              <a:t>По окончании школы поступил на факультет теоретической физики Лейденского университета.</a:t>
            </a:r>
          </a:p>
          <a:p>
            <a:pPr marL="0" indent="0">
              <a:buNone/>
            </a:pPr>
            <a:r>
              <a:rPr lang="ru-RU" dirty="0" smtClean="0"/>
              <a:t>В 1951 году увлёкся программированием, поступил на трёхнедельные компьютерные курсы в Кембридже, с 1952 года работал программистом в Математическом центре Амстердама под руководством профессора Адриана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Вейнгаардена</a:t>
            </a:r>
            <a:r>
              <a:rPr lang="ru-RU" dirty="0" smtClean="0"/>
              <a:t>, впоследствии — автора одного из способов формального описания грамматики формальных языков — так называемых двухуровневых грамматик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Вейнгаардена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Уже в 1952 году принял решение окончательно специализироваться на программировании, но всё же окончил курс теоретической физики.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5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1948 году </a:t>
            </a:r>
            <a:r>
              <a:rPr lang="ru-RU" dirty="0" err="1"/>
              <a:t>Эдсгер</a:t>
            </a:r>
            <a:r>
              <a:rPr lang="ru-RU" dirty="0"/>
              <a:t> поступил в Университет Лейдена, где изучал теоретическую физику. Однако, после года обучения он решил перейти на факультет математики. В 1956 году он получил докторскую степень в Университете Амстердама за диссертацию по теории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92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окончания университета </a:t>
            </a:r>
            <a:r>
              <a:rPr lang="ru-RU" dirty="0" err="1"/>
              <a:t>Эдсгер</a:t>
            </a:r>
            <a:r>
              <a:rPr lang="ru-RU" dirty="0"/>
              <a:t> работал в различных компаниях и учреждениях, включая </a:t>
            </a:r>
            <a:r>
              <a:rPr lang="ru-RU" dirty="0" err="1"/>
              <a:t>Mathematisch</a:t>
            </a:r>
            <a:r>
              <a:rPr lang="ru-RU" dirty="0"/>
              <a:t> </a:t>
            </a:r>
            <a:r>
              <a:rPr lang="ru-RU" dirty="0" err="1"/>
              <a:t>Centrum</a:t>
            </a:r>
            <a:r>
              <a:rPr lang="ru-RU" dirty="0"/>
              <a:t> в Амстердаме и </a:t>
            </a:r>
            <a:r>
              <a:rPr lang="ru-RU" dirty="0" err="1"/>
              <a:t>Burroughs</a:t>
            </a:r>
            <a:r>
              <a:rPr lang="ru-RU" dirty="0"/>
              <a:t> </a:t>
            </a:r>
            <a:r>
              <a:rPr lang="ru-RU" dirty="0" err="1"/>
              <a:t>Corporation</a:t>
            </a:r>
            <a:r>
              <a:rPr lang="ru-RU" dirty="0"/>
              <a:t> в США. В 1972 году он стал профессором в Университете Техаса в </a:t>
            </a:r>
            <a:r>
              <a:rPr lang="ru-RU" dirty="0" err="1"/>
              <a:t>Остине</a:t>
            </a:r>
            <a:r>
              <a:rPr lang="ru-RU" dirty="0"/>
              <a:t>, где работал до конца своей жизни.</a:t>
            </a:r>
          </a:p>
        </p:txBody>
      </p:sp>
    </p:spTree>
    <p:extLst>
      <p:ext uri="{BB962C8B-B14F-4D97-AF65-F5344CB8AC3E}">
        <p14:creationId xmlns:p14="http://schemas.microsoft.com/office/powerpoint/2010/main" val="23054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Научные достижения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Дейкстра</a:t>
            </a:r>
            <a:r>
              <a:rPr lang="ru-RU" dirty="0"/>
              <a:t> стал известен благодаря своим работам в области применения математической логики при создании компьютерных программ. Он был активным участником разработки языка программирования Алгол и написал первый компилятор Алгол-60. </a:t>
            </a:r>
            <a:r>
              <a:rPr lang="ru-RU" dirty="0" err="1"/>
              <a:t>Дейкстра</a:t>
            </a:r>
            <a:r>
              <a:rPr lang="ru-RU" dirty="0"/>
              <a:t> был одним из создателей концепции структурного программирования и призывал отказаться от использования инструкции GOTO. Он предложил использование "семафоров" для синхронизации процессов в многозадачных системах и разработал алгоритм нахождения кратчайшего пути на ориентированном графе с неотрицательными весами ребер, который сегодня называется алгоритмом </a:t>
            </a:r>
            <a:r>
              <a:rPr lang="ru-RU" dirty="0" err="1"/>
              <a:t>Дейкстры</a:t>
            </a:r>
            <a:r>
              <a:rPr lang="ru-RU" dirty="0"/>
              <a:t>. Кроме того, он предложил алгоритм сортировочной станции для разбора математических выражений, представленных в инфиксной нотации. В 1972 году </a:t>
            </a:r>
            <a:r>
              <a:rPr lang="ru-RU" dirty="0" err="1"/>
              <a:t>Дейкстра</a:t>
            </a:r>
            <a:r>
              <a:rPr lang="ru-RU" dirty="0"/>
              <a:t> был удостоен премии Тьюринга. В 2002 году ему была присуждена ежегодная премия, которую вручает Симпозиум по принципам распределенных вычислений, за публикацию, оказавшую наибольшее влияние на область распределенных вычислений. С 2003 года эта премия носит имя </a:t>
            </a:r>
            <a:r>
              <a:rPr lang="ru-RU" dirty="0" err="1"/>
              <a:t>Дейкстры</a:t>
            </a:r>
            <a:r>
              <a:rPr lang="ru-RU" dirty="0"/>
              <a:t> в знак признания его заслуг.</a:t>
            </a:r>
          </a:p>
        </p:txBody>
      </p:sp>
    </p:spTree>
    <p:extLst>
      <p:ext uri="{BB962C8B-B14F-4D97-AF65-F5344CB8AC3E}">
        <p14:creationId xmlns:p14="http://schemas.microsoft.com/office/powerpoint/2010/main" val="240712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— это метод, который находит кратчайший путь от одной вершины графа к другой. Граф — структура из точек-вершин, соединенных ребрами-отрезками. Его можно представить как схему дорог или как компьютерную сеть. Ребра — это связи, по ним можно двигаться от одной вершины к </a:t>
            </a:r>
            <a:r>
              <a:rPr lang="ru-RU" dirty="0" smtClean="0"/>
              <a:t>другой.</a:t>
            </a:r>
          </a:p>
          <a:p>
            <a:r>
              <a:rPr lang="ru-RU" dirty="0" smtClean="0"/>
              <a:t>В отличие от похожих методов, 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ищет оптимальный маршрут от одной заданной вершины ко всем остальным.</a:t>
            </a:r>
            <a:r>
              <a:rPr lang="ru-RU" dirty="0"/>
              <a:t> Попутно он высчитывает длину пути — суммарный вес ребер, по которым проходит при этом маршруте.</a:t>
            </a:r>
          </a:p>
        </p:txBody>
      </p:sp>
    </p:spTree>
    <p:extLst>
      <p:ext uri="{BB962C8B-B14F-4D97-AF65-F5344CB8AC3E}">
        <p14:creationId xmlns:p14="http://schemas.microsoft.com/office/powerpoint/2010/main" val="353258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725" y="11398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заключение, </a:t>
            </a:r>
            <a:r>
              <a:rPr lang="ru-RU" dirty="0" err="1"/>
              <a:t>Эдсгер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Дейкстра</a:t>
            </a:r>
            <a:r>
              <a:rPr lang="ru-RU" dirty="0"/>
              <a:t> был выдающимся ученым и программистом, чьи идеи и работы существенно повлияли на развитие компьютерных наук и информатики. Его вклад в область алгоритмов, структур данных и программирования оказал огромное влияние на развитие компьютерных технологий и нашей цифровой жизни. </a:t>
            </a:r>
            <a:r>
              <a:rPr lang="ru-RU" dirty="0" err="1"/>
              <a:t>Дейкстра</a:t>
            </a:r>
            <a:r>
              <a:rPr lang="ru-RU" dirty="0"/>
              <a:t> был также известен своими мыслями о программировании как науке, а также своей работой над формализацией программирования и разработкой методологии программирования.</a:t>
            </a:r>
          </a:p>
          <a:p>
            <a:r>
              <a:rPr lang="ru-RU" dirty="0"/>
              <a:t>Он получил множество наград и почестей за свою работу, включая </a:t>
            </a:r>
            <a:r>
              <a:rPr lang="ru-RU" dirty="0" smtClean="0"/>
              <a:t>премию Тьюринга. </a:t>
            </a:r>
            <a:r>
              <a:rPr lang="ru-RU" dirty="0"/>
              <a:t>Его научные статьи и книги продолжают вдохновлять новое поколение программистов и ученых в области компьютерных наук.</a:t>
            </a:r>
          </a:p>
          <a:p>
            <a:r>
              <a:rPr lang="ru-RU" dirty="0" err="1"/>
              <a:t>Эдсгер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Дейкстра</a:t>
            </a:r>
            <a:r>
              <a:rPr lang="ru-RU" dirty="0"/>
              <a:t> умер в 2002 году, но его наследие продолжает жить и влиять на нашу жизнь сегодня. Его работа и достижения являются непреходящим вкладом в науку и технологии и оставляют след в различных областях, от алгоритмов и программирования до операционных систем и сетевых технологий.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296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606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Дейкстра, Эдсгер Вибе </vt:lpstr>
      <vt:lpstr>Эдсгер Вибе Дейкстра</vt:lpstr>
      <vt:lpstr>Ранняя жизнь</vt:lpstr>
      <vt:lpstr>Образование</vt:lpstr>
      <vt:lpstr>Работа</vt:lpstr>
      <vt:lpstr>Научные достижения</vt:lpstr>
      <vt:lpstr>Алгоритм Дейкстры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Дейкстра, Эдсгер Вибе </dc:title>
  <dc:creator>Igor Kozyrkov</dc:creator>
  <cp:lastModifiedBy>Igor Kozyrkov</cp:lastModifiedBy>
  <cp:revision>2</cp:revision>
  <dcterms:created xsi:type="dcterms:W3CDTF">2023-03-28T22:02:41Z</dcterms:created>
  <dcterms:modified xsi:type="dcterms:W3CDTF">2023-03-28T22:18:18Z</dcterms:modified>
</cp:coreProperties>
</file>