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FCF257-1268-4B74-B2E5-F6B363F23E4D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3C40578-DBBD-4F8A-B312-E083846E5738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491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257-1268-4B74-B2E5-F6B363F23E4D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0578-DBBD-4F8A-B312-E083846E5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51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257-1268-4B74-B2E5-F6B363F23E4D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0578-DBBD-4F8A-B312-E083846E5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266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257-1268-4B74-B2E5-F6B363F23E4D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0578-DBBD-4F8A-B312-E083846E5738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387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257-1268-4B74-B2E5-F6B363F23E4D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0578-DBBD-4F8A-B312-E083846E5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25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257-1268-4B74-B2E5-F6B363F23E4D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0578-DBBD-4F8A-B312-E083846E5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854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257-1268-4B74-B2E5-F6B363F23E4D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0578-DBBD-4F8A-B312-E083846E5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848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257-1268-4B74-B2E5-F6B363F23E4D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0578-DBBD-4F8A-B312-E083846E5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862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257-1268-4B74-B2E5-F6B363F23E4D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0578-DBBD-4F8A-B312-E083846E5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48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257-1268-4B74-B2E5-F6B363F23E4D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0578-DBBD-4F8A-B312-E083846E5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6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257-1268-4B74-B2E5-F6B363F23E4D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0578-DBBD-4F8A-B312-E083846E5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23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257-1268-4B74-B2E5-F6B363F23E4D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0578-DBBD-4F8A-B312-E083846E5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12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257-1268-4B74-B2E5-F6B363F23E4D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0578-DBBD-4F8A-B312-E083846E5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73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257-1268-4B74-B2E5-F6B363F23E4D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0578-DBBD-4F8A-B312-E083846E5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14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257-1268-4B74-B2E5-F6B363F23E4D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0578-DBBD-4F8A-B312-E083846E5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45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257-1268-4B74-B2E5-F6B363F23E4D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0578-DBBD-4F8A-B312-E083846E5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06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257-1268-4B74-B2E5-F6B363F23E4D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0578-DBBD-4F8A-B312-E083846E5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5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FCF257-1268-4B74-B2E5-F6B363F23E4D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3C40578-DBBD-4F8A-B312-E083846E5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83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Дизайн-мышление </a:t>
            </a:r>
            <a:r>
              <a:rPr lang="ru-RU" dirty="0"/>
              <a:t>как </a:t>
            </a:r>
            <a:r>
              <a:rPr lang="ru-RU" dirty="0" smtClean="0"/>
              <a:t>методологический подход.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36198" y="3460750"/>
            <a:ext cx="3171502" cy="2647950"/>
          </a:xfrm>
        </p:spPr>
        <p:txBody>
          <a:bodyPr/>
          <a:lstStyle/>
          <a:p>
            <a:r>
              <a:rPr lang="ru-RU" sz="2000" dirty="0" smtClean="0"/>
              <a:t>Презентацию подготовил студент 4го курса Козырьков Игорь Викторович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677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дизайн-мышление?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1" y="2072921"/>
            <a:ext cx="10394707" cy="3311189"/>
          </a:xfrm>
        </p:spPr>
        <p:txBody>
          <a:bodyPr/>
          <a:lstStyle/>
          <a:p>
            <a:r>
              <a:rPr lang="ru-RU" dirty="0"/>
              <a:t>Дизайн-мышление - это методология, которая помогает разработчикам создавать инновационные продукты или услуги, учитывая потребности пользователей. Он состоит из нескольких этапов, включая понимание потребностей пользователя, создание идей, </a:t>
            </a:r>
            <a:r>
              <a:rPr lang="ru-RU" dirty="0" err="1"/>
              <a:t>прототипирование</a:t>
            </a:r>
            <a:r>
              <a:rPr lang="ru-RU" dirty="0"/>
              <a:t> и тестирование.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341482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дизайн-мышления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7976" y="2050696"/>
            <a:ext cx="10394707" cy="3311189"/>
          </a:xfrm>
        </p:spPr>
        <p:txBody>
          <a:bodyPr/>
          <a:lstStyle/>
          <a:p>
            <a:r>
              <a:rPr lang="ru-RU" dirty="0"/>
              <a:t>Один из главных преимуществ дизайн-мышления - это возможность создания продуктов, которые решают реальные проблемы пользователей. Другие преимущества включают улучшенную коммуникацию и сотрудничество в команде, возможность экономии времени и ресурсов, а также повышение креативности и </a:t>
            </a:r>
            <a:r>
              <a:rPr lang="ru-RU" dirty="0" err="1"/>
              <a:t>инновационности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923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дизайн-мышления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Этапы дизайн-мышления включают:</a:t>
            </a:r>
          </a:p>
          <a:p>
            <a:r>
              <a:rPr lang="ru-RU" dirty="0"/>
              <a:t>Понимание потребностей пользователя</a:t>
            </a:r>
          </a:p>
          <a:p>
            <a:r>
              <a:rPr lang="ru-RU" dirty="0"/>
              <a:t>Создание идей</a:t>
            </a:r>
          </a:p>
          <a:p>
            <a:r>
              <a:rPr lang="ru-RU" dirty="0" err="1"/>
              <a:t>Прототипирование</a:t>
            </a:r>
            <a:endParaRPr lang="ru-RU" dirty="0"/>
          </a:p>
          <a:p>
            <a:r>
              <a:rPr lang="ru-RU" dirty="0"/>
              <a:t>Тестирование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Понимание потребностей пользователя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Первый этап - это понимание потребностей пользователя. Важно понять, как пользователи будут использовать продукт или услугу, чтобы разработать решение, которое удовлетворяет их потребности.</a:t>
            </a:r>
          </a:p>
        </p:txBody>
      </p:sp>
    </p:spTree>
    <p:extLst>
      <p:ext uri="{BB962C8B-B14F-4D97-AF65-F5344CB8AC3E}">
        <p14:creationId xmlns:p14="http://schemas.microsoft.com/office/powerpoint/2010/main" val="44714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31 0.13912 C 0.19531 0.23287 0.27383 0.30903 0.37031 0.30903 C 0.48386 0.30903 0.52487 0.2243 0.54232 0.17315 L 0.5599 0.10486 C 0.57735 0.0537 0.62097 -0.03079 0.74935 -0.03079 C 0.83099 -0.03079 0.92448 0.04514 0.92448 0.13912 C 0.92448 0.23287 0.83099 0.30903 0.74935 0.30903 C 0.62097 0.30903 0.57735 0.2243 0.5599 0.17315 L 0.54232 0.10486 C 0.52487 0.0537 0.48386 -0.03079 0.37031 -0.03079 C 0.27383 -0.03079 0.19531 0.04514 0.19531 0.13912 Z " pathEditMode="relative" rAng="0" ptsTypes="AAAAAAAAA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идей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На втором этапе создаются идеи. Члены команды используют креативное мышление, чтобы разработать множество идей, которые могут решить проблему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134451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Прототипирование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Третий этап - это </a:t>
            </a:r>
            <a:r>
              <a:rPr lang="ru-RU" dirty="0" err="1"/>
              <a:t>прототипирование</a:t>
            </a:r>
            <a:r>
              <a:rPr lang="ru-RU" dirty="0"/>
              <a:t>. На этом этапе команда создает прототипы решений, которые были разработаны на предыдущем этапе. Прототипы могут быть созданы из различных материалов, включая бумагу, картоны, или даже цифровые файл</a:t>
            </a:r>
          </a:p>
        </p:txBody>
      </p:sp>
    </p:spTree>
    <p:extLst>
      <p:ext uri="{BB962C8B-B14F-4D97-AF65-F5344CB8AC3E}">
        <p14:creationId xmlns:p14="http://schemas.microsoft.com/office/powerpoint/2010/main" val="156912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14</TotalTime>
  <Words>203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Impact</vt:lpstr>
      <vt:lpstr>Главное мероприятие</vt:lpstr>
      <vt:lpstr>Дизайн-мышление как методологический подход.</vt:lpstr>
      <vt:lpstr>Что такое дизайн-мышление?</vt:lpstr>
      <vt:lpstr>Преимущества дизайн-мышления</vt:lpstr>
      <vt:lpstr>Этапы дизайн-мышления</vt:lpstr>
      <vt:lpstr>Понимание потребностей пользователя</vt:lpstr>
      <vt:lpstr>Создание идей</vt:lpstr>
      <vt:lpstr>Прототипирование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Дизайн-мышление как методологический подход.</dc:title>
  <dc:creator>Igor Kozyrkov</dc:creator>
  <cp:lastModifiedBy>Igor Kozyrkov</cp:lastModifiedBy>
  <cp:revision>4</cp:revision>
  <dcterms:created xsi:type="dcterms:W3CDTF">2023-03-27T19:58:13Z</dcterms:created>
  <dcterms:modified xsi:type="dcterms:W3CDTF">2023-03-27T20:13:03Z</dcterms:modified>
</cp:coreProperties>
</file>