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673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8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0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25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4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8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4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8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42B15A-2065-4E4E-8D4F-ED5963D080EA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A7CEBCB-B4A3-4DA8-9C6E-FECB68E4B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4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21308-B275-40C5-AF99-A9E8D7000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YouTube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0A18C8-72B7-448D-893E-454B0522A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2005</a:t>
            </a:r>
            <a:r>
              <a:rPr lang="ru-RU" dirty="0"/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6149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4E00-D2D9-4882-AD5A-57B31B7A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04EA-C1CF-4414-B79A-29899515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44" y="1145163"/>
            <a:ext cx="9751911" cy="45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2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025B6-651F-4696-932B-127373C2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направления и 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2757D-9E10-4B90-B938-E2D95164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Сервис является свободным видео-хостингом</a:t>
            </a:r>
          </a:p>
          <a:p>
            <a:r>
              <a:rPr lang="ru-RU" dirty="0"/>
              <a:t>Сайт разделен по вкладкам: главная, </a:t>
            </a:r>
            <a:r>
              <a:rPr lang="en-US" dirty="0"/>
              <a:t>shorts</a:t>
            </a:r>
            <a:r>
              <a:rPr lang="ru-RU" dirty="0"/>
              <a:t> (короткие видео), подписки (показываются видео с каналов, на которые оформлена подписка), библиотека (ваши плейлисты), история (плейлист просмотренных видео), ваши видео, смотреть позже, ваши клипы (созданные вами вырезки из видео).</a:t>
            </a:r>
          </a:p>
          <a:p>
            <a:r>
              <a:rPr lang="ru-RU" dirty="0"/>
              <a:t>Пользователями сайта являются любые группы людей, т.к. загружаемый контент максимально разнообразен по жанрам и содержанию</a:t>
            </a:r>
          </a:p>
        </p:txBody>
      </p:sp>
    </p:spTree>
    <p:extLst>
      <p:ext uri="{BB962C8B-B14F-4D97-AF65-F5344CB8AC3E}">
        <p14:creationId xmlns:p14="http://schemas.microsoft.com/office/powerpoint/2010/main" val="3694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5B377-236F-42F7-B3DA-F7BB4D40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информации и реклама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4D53D-BFE8-4F9F-9E31-4FF61B4D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Качество информации определить невозможно, т.к. весь контент на платформе создается разными людьми в разных целях. Его контролируют только правила </a:t>
            </a:r>
            <a:r>
              <a:rPr lang="en-US" dirty="0"/>
              <a:t>YouTube</a:t>
            </a:r>
            <a:r>
              <a:rPr lang="ru-RU" dirty="0"/>
              <a:t>, гарантирующие отсутствие насилия, призывов к нему и т.п.</a:t>
            </a:r>
          </a:p>
          <a:p>
            <a:r>
              <a:rPr lang="ru-RU" dirty="0"/>
              <a:t>Реклама на платформе присутствует как на самой странице, так и перед или во время видео. Это единственный способ заработка сервиса. При этом создатели видео получают процент от заработка с этой рекламы за просмотры. Также присутствуют рекламные интеграции в самих видео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2968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8FEA8-7E70-4B59-A2AF-2A112EF5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Расположение и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72AE3-91C1-4DA9-8EEC-6293C6CF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Штаб-квартира находится в Сан-Бруно, Калифорния, США</a:t>
            </a:r>
          </a:p>
          <a:p>
            <a:r>
              <a:rPr lang="en-US" dirty="0">
                <a:hlinkClick r:id="rId2"/>
              </a:rPr>
              <a:t>https://www.youtube.com/</a:t>
            </a:r>
            <a:endParaRPr lang="ru-RU" dirty="0"/>
          </a:p>
          <a:p>
            <a:r>
              <a:rPr lang="ru-RU" dirty="0"/>
              <a:t>Информация была взята с официального сайта </a:t>
            </a:r>
            <a:r>
              <a:rPr lang="en-US" dirty="0"/>
              <a:t>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3747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55</TotalTime>
  <Words>187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YouTube</vt:lpstr>
      <vt:lpstr>Презентация PowerPoint</vt:lpstr>
      <vt:lpstr>Основные направления и структура сайта</vt:lpstr>
      <vt:lpstr>Качество информации и реклама</vt:lpstr>
      <vt:lpstr>Расположение и ссылка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Igor Kozyrkov</dc:creator>
  <cp:lastModifiedBy>Igor Kozyrkov</cp:lastModifiedBy>
  <cp:revision>8</cp:revision>
  <dcterms:created xsi:type="dcterms:W3CDTF">2023-04-05T14:09:39Z</dcterms:created>
  <dcterms:modified xsi:type="dcterms:W3CDTF">2023-04-11T21:47:30Z</dcterms:modified>
</cp:coreProperties>
</file>