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8" r:id="rId3"/>
    <p:sldId id="269" r:id="rId4"/>
    <p:sldId id="270" r:id="rId5"/>
    <p:sldId id="264" r:id="rId6"/>
    <p:sldId id="265" r:id="rId7"/>
    <p:sldId id="267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439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6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031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4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6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4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-kosmose.com/planeta-zemlya/" TargetMode="External"/><Relationship Id="rId7" Type="http://schemas.openxmlformats.org/officeDocument/2006/relationships/hyperlink" Target="https://mks.space/frame/sss3/" TargetMode="External"/><Relationship Id="rId2" Type="http://schemas.openxmlformats.org/officeDocument/2006/relationships/hyperlink" Target="https://v-kosmose.com/planeta-yupiter-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sa.gov/" TargetMode="External"/><Relationship Id="rId5" Type="http://schemas.openxmlformats.org/officeDocument/2006/relationships/hyperlink" Target="https://sciencepop.ru/budushhee-osvoenie-kosmosa/" TargetMode="External"/><Relationship Id="rId4" Type="http://schemas.openxmlformats.org/officeDocument/2006/relationships/hyperlink" Target="https://v-kosmose.com/mars-planeta-solnechnoy-sistemy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doms.one/aforizmi_sergey_korolev.html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wisdoms.one/aforizmi_stanislav_lec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://www.wisdoms.one/aforizmi_stiven_hok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5899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Портфолио студента-исследователя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3322040"/>
            <a:ext cx="9418320" cy="3170200"/>
          </a:xfrm>
        </p:spPr>
        <p:txBody>
          <a:bodyPr>
            <a:normAutofit/>
          </a:bodyPr>
          <a:lstStyle/>
          <a:p>
            <a:r>
              <a:rPr lang="ru-RU" dirty="0"/>
              <a:t>Лабораторная работа №1</a:t>
            </a:r>
          </a:p>
          <a:p>
            <a:r>
              <a:rPr lang="ru-RU" dirty="0"/>
              <a:t>Выполнил Козырьков Игорь Викторович</a:t>
            </a:r>
          </a:p>
          <a:p>
            <a:r>
              <a:rPr lang="ru-RU" dirty="0"/>
              <a:t>ИВТ 1п/г (1курс)</a:t>
            </a:r>
          </a:p>
        </p:txBody>
      </p:sp>
    </p:spTree>
    <p:extLst>
      <p:ext uri="{BB962C8B-B14F-4D97-AF65-F5344CB8AC3E}">
        <p14:creationId xmlns:p14="http://schemas.microsoft.com/office/powerpoint/2010/main" val="40903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9292" y="1828800"/>
            <a:ext cx="87079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1.Сайт с информацией о Юпитере, Земле и Марсе соответственно </a:t>
            </a:r>
            <a:r>
              <a:rPr lang="en-US" dirty="0">
                <a:hlinkClick r:id="rId2"/>
              </a:rPr>
              <a:t>https://v-kosmose.com/planeta-yupiter-2/</a:t>
            </a:r>
            <a:r>
              <a:rPr lang="ru-RU" dirty="0"/>
              <a:t> , </a:t>
            </a:r>
            <a:r>
              <a:rPr lang="en-US" dirty="0">
                <a:hlinkClick r:id="rId3"/>
              </a:rPr>
              <a:t>https://v-kosmose.com/planeta-zemlya/</a:t>
            </a:r>
            <a:r>
              <a:rPr lang="ru-RU" dirty="0"/>
              <a:t> , </a:t>
            </a:r>
            <a:r>
              <a:rPr lang="en-US" dirty="0">
                <a:hlinkClick r:id="rId4"/>
              </a:rPr>
              <a:t>https://v-kosmose.com/mars-planeta-solnechnoy-sistemyi/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</a:t>
            </a:r>
            <a:r>
              <a:rPr lang="en-US" dirty="0"/>
              <a:t> </a:t>
            </a:r>
            <a:r>
              <a:rPr lang="ru-RU" dirty="0"/>
              <a:t>Интересные мысли о развитии будущего космонавтики, а так же рассуждение о космосе - </a:t>
            </a:r>
            <a:r>
              <a:rPr lang="en-US" dirty="0">
                <a:hlinkClick r:id="rId5"/>
              </a:rPr>
              <a:t>https://sciencepop.ru/budushhee-osvoenie-kosmosa/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</a:t>
            </a:r>
            <a:r>
              <a:rPr lang="en-US" dirty="0"/>
              <a:t> </a:t>
            </a:r>
            <a:r>
              <a:rPr lang="ru-RU" dirty="0"/>
              <a:t>На данном сайте предоставлена подробная информация, которая    собрана людьми о космосе </a:t>
            </a:r>
            <a:r>
              <a:rPr lang="en-US" dirty="0">
                <a:hlinkClick r:id="rId6"/>
              </a:rPr>
              <a:t>https://www.nasa.gov/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</a:t>
            </a:r>
            <a:r>
              <a:rPr lang="en-US" dirty="0"/>
              <a:t> </a:t>
            </a:r>
            <a:r>
              <a:rPr lang="ru-RU" dirty="0"/>
              <a:t>Сайт, который детально показывает нашу солнечную систему  - </a:t>
            </a:r>
            <a:r>
              <a:rPr lang="en-US" dirty="0">
                <a:hlinkClick r:id="rId7"/>
              </a:rPr>
              <a:t>https://mks.space/frame/sss3/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2652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642DD-CC9C-4205-B5BE-207F46C0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885290"/>
          </a:xfrm>
        </p:spPr>
        <p:txBody>
          <a:bodyPr>
            <a:normAutofit fontScale="90000"/>
          </a:bodyPr>
          <a:lstStyle/>
          <a:p>
            <a:r>
              <a:rPr lang="ru-RU" dirty="0"/>
              <a:t>«Цикада цитат»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F5001-06B5-4C5F-901D-F4827E91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644242"/>
            <a:ext cx="9418320" cy="4847998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Множество ученых, писателей, философов высказывались об исследовании Солнечной системы и космоса в целом. Например:</a:t>
            </a:r>
          </a:p>
          <a:p>
            <a:r>
              <a:rPr lang="ru-RU" sz="1400" dirty="0">
                <a:solidFill>
                  <a:schemeClr val="tx1"/>
                </a:solidFill>
              </a:rPr>
              <a:t>1)Когда мы до конца исследуем космос, окажется, что, будучи здесь, на земле, мы уже были в небе.</a:t>
            </a:r>
          </a:p>
          <a:p>
            <a:r>
              <a:rPr lang="ru-RU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Станислав Е. </a:t>
            </a:r>
            <a:r>
              <a:rPr lang="ru-RU" sz="14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Лец</a:t>
            </a:r>
            <a:r>
              <a:rPr lang="ru-RU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2)</a:t>
            </a:r>
            <a:r>
              <a:rPr lang="ru-RU" dirty="0"/>
              <a:t> </a:t>
            </a:r>
            <a:r>
              <a:rPr lang="ru-RU" sz="1400" dirty="0">
                <a:solidFill>
                  <a:schemeClr val="tx1"/>
                </a:solidFill>
              </a:rPr>
              <a:t>Космонавтика имеет безграничное будущее, и ее перспективы беспредельны, как сама Вселенная.</a:t>
            </a:r>
          </a:p>
          <a:p>
            <a:r>
              <a:rPr lang="ru-RU" sz="1400" dirty="0">
                <a:solidFill>
                  <a:schemeClr val="tx1"/>
                </a:solidFill>
              </a:rPr>
              <a:t> </a:t>
            </a:r>
            <a:r>
              <a:rPr lang="ru-RU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Сергей П. Королёв</a:t>
            </a:r>
          </a:p>
          <a:p>
            <a:r>
              <a:rPr lang="ru-RU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3)</a:t>
            </a:r>
            <a:r>
              <a:rPr lang="ru-RU" dirty="0"/>
              <a:t> </a:t>
            </a:r>
            <a:r>
              <a:rPr lang="ru-RU" sz="1500" dirty="0">
                <a:solidFill>
                  <a:schemeClr val="tx1"/>
                </a:solidFill>
              </a:rPr>
              <a:t>Если я и хочу куда-то отправиться, то это место точно находится не на Земле, а в космосе. Если бы я был кем-то вроде Билла Гейтса, я бы арендовал космический корабль. Это обошлось бы в каких-то пару сотен миллионов долларов.</a:t>
            </a:r>
          </a:p>
          <a:p>
            <a:r>
              <a:rPr lang="ru-RU" sz="15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Стивен </a:t>
            </a:r>
            <a:r>
              <a:rPr lang="ru-RU" sz="15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Хокинг</a:t>
            </a:r>
            <a:r>
              <a:rPr lang="ru-RU" sz="15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/>
            </a:r>
            <a:br>
              <a:rPr lang="ru-RU" sz="15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</a:br>
            <a:r>
              <a:rPr lang="ru-RU" sz="15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/>
            </a:r>
            <a:br>
              <a:rPr lang="ru-RU" sz="15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</a:b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endParaRPr lang="ru-RU" sz="1400" dirty="0"/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569598-E4E5-411F-A62B-0D3745DDC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089" y="1857372"/>
            <a:ext cx="804206" cy="10722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4FDDAA-9C7A-4E86-A7A2-E1140AA9F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7284" y="3129560"/>
            <a:ext cx="805011" cy="10722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DBC9E8-7656-4990-92E2-D3598FCAE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7284" y="4414964"/>
            <a:ext cx="804206" cy="10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BDAC5-3D6A-4AE5-A703-CDD71BDE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ru-RU" sz="5400" dirty="0"/>
              <a:t>Цель лабораторной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65889-D680-4233-984F-1EBF29E7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Провести вычислительный эксперимент для исследования видимых траекторий движения планет солнечной системы, а также придумать аналогичную задачу и произвести ее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5767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Земля — Марс: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X= R</a:t>
            </a:r>
            <a:r>
              <a:rPr lang="ru-RU" b="1" baseline="-25000" dirty="0">
                <a:latin typeface="+mj-lt"/>
              </a:rPr>
              <a:t>Марса</a:t>
            </a:r>
            <a:r>
              <a:rPr lang="ru-RU" b="1" dirty="0">
                <a:latin typeface="+mj-lt"/>
              </a:rPr>
              <a:t>*</a:t>
            </a:r>
            <a:r>
              <a:rPr lang="en-US" b="1" dirty="0">
                <a:latin typeface="+mj-lt"/>
              </a:rPr>
              <a:t>cos(</a:t>
            </a:r>
            <a:r>
              <a:rPr lang="en-US" b="1" i="1" dirty="0">
                <a:latin typeface="+mj-lt"/>
              </a:rPr>
              <a:t>w</a:t>
            </a:r>
            <a:r>
              <a:rPr lang="ru-RU" b="1" i="1" baseline="-25000" dirty="0">
                <a:latin typeface="+mj-lt"/>
              </a:rPr>
              <a:t>Марса</a:t>
            </a:r>
            <a:r>
              <a:rPr lang="ru-RU" b="1" dirty="0">
                <a:latin typeface="+mj-lt"/>
              </a:rPr>
              <a:t>*</a:t>
            </a:r>
            <a:r>
              <a:rPr lang="en-US" b="1" dirty="0">
                <a:latin typeface="+mj-lt"/>
              </a:rPr>
              <a:t>t+</a:t>
            </a:r>
            <a:r>
              <a:rPr lang="el-GR" b="1" dirty="0">
                <a:latin typeface="+mj-lt"/>
              </a:rPr>
              <a:t>φ) – </a:t>
            </a:r>
            <a:r>
              <a:rPr lang="en-US" b="1" dirty="0">
                <a:latin typeface="+mj-lt"/>
              </a:rPr>
              <a:t>R</a:t>
            </a:r>
            <a:r>
              <a:rPr lang="ru-RU" b="1" baseline="-25000" dirty="0">
                <a:latin typeface="+mj-lt"/>
              </a:rPr>
              <a:t>Земли</a:t>
            </a:r>
            <a:r>
              <a:rPr lang="ru-RU" b="1" dirty="0">
                <a:latin typeface="+mj-lt"/>
              </a:rPr>
              <a:t>*</a:t>
            </a:r>
            <a:r>
              <a:rPr lang="en-US" b="1" dirty="0">
                <a:latin typeface="+mj-lt"/>
              </a:rPr>
              <a:t>cos(</a:t>
            </a:r>
            <a:r>
              <a:rPr lang="en-US" b="1" i="1" dirty="0">
                <a:latin typeface="+mj-lt"/>
              </a:rPr>
              <a:t>w</a:t>
            </a:r>
            <a:r>
              <a:rPr lang="ru-RU" b="1" i="1" baseline="-25000" dirty="0">
                <a:latin typeface="+mj-lt"/>
              </a:rPr>
              <a:t>Земли</a:t>
            </a:r>
            <a:r>
              <a:rPr lang="ru-RU" b="1" dirty="0">
                <a:latin typeface="+mj-lt"/>
              </a:rPr>
              <a:t>*</a:t>
            </a:r>
            <a:r>
              <a:rPr lang="en-US" b="1" dirty="0">
                <a:latin typeface="+mj-lt"/>
              </a:rPr>
              <a:t>t+</a:t>
            </a:r>
            <a:r>
              <a:rPr lang="el-GR" b="1" dirty="0">
                <a:latin typeface="+mj-lt"/>
              </a:rPr>
              <a:t>φ)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Y= R</a:t>
            </a:r>
            <a:r>
              <a:rPr lang="ru-RU" b="1" baseline="-25000" dirty="0">
                <a:latin typeface="+mj-lt"/>
              </a:rPr>
              <a:t>Марса</a:t>
            </a:r>
            <a:r>
              <a:rPr lang="ru-RU" b="1" dirty="0">
                <a:latin typeface="+mj-lt"/>
              </a:rPr>
              <a:t>*</a:t>
            </a:r>
            <a:r>
              <a:rPr lang="en-US" b="1" dirty="0">
                <a:latin typeface="+mj-lt"/>
              </a:rPr>
              <a:t>sin(</a:t>
            </a:r>
            <a:r>
              <a:rPr lang="en-US" b="1" i="1" dirty="0">
                <a:latin typeface="+mj-lt"/>
              </a:rPr>
              <a:t>w</a:t>
            </a:r>
            <a:r>
              <a:rPr lang="ru-RU" b="1" i="1" baseline="-25000" dirty="0">
                <a:latin typeface="+mj-lt"/>
              </a:rPr>
              <a:t>Марса</a:t>
            </a:r>
            <a:r>
              <a:rPr lang="ru-RU" b="1" dirty="0">
                <a:latin typeface="+mj-lt"/>
              </a:rPr>
              <a:t>*</a:t>
            </a:r>
            <a:r>
              <a:rPr lang="en-US" b="1" dirty="0">
                <a:latin typeface="+mj-lt"/>
              </a:rPr>
              <a:t>t+</a:t>
            </a:r>
            <a:r>
              <a:rPr lang="el-GR" b="1" dirty="0">
                <a:latin typeface="+mj-lt"/>
              </a:rPr>
              <a:t>φ) – </a:t>
            </a:r>
            <a:r>
              <a:rPr lang="en-US" b="1" dirty="0">
                <a:latin typeface="+mj-lt"/>
              </a:rPr>
              <a:t>R</a:t>
            </a:r>
            <a:r>
              <a:rPr lang="ru-RU" b="1" baseline="-25000" dirty="0">
                <a:latin typeface="+mj-lt"/>
              </a:rPr>
              <a:t>Земли</a:t>
            </a:r>
            <a:r>
              <a:rPr lang="ru-RU" b="1" dirty="0">
                <a:latin typeface="+mj-lt"/>
              </a:rPr>
              <a:t>*</a:t>
            </a:r>
            <a:r>
              <a:rPr lang="en-US" b="1" dirty="0">
                <a:latin typeface="+mj-lt"/>
              </a:rPr>
              <a:t>sin(</a:t>
            </a:r>
            <a:r>
              <a:rPr lang="en-US" b="1" i="1" dirty="0">
                <a:latin typeface="+mj-lt"/>
              </a:rPr>
              <a:t>w</a:t>
            </a:r>
            <a:r>
              <a:rPr lang="ru-RU" b="1" i="1" baseline="-25000" dirty="0">
                <a:latin typeface="+mj-lt"/>
              </a:rPr>
              <a:t>Земли</a:t>
            </a:r>
            <a:r>
              <a:rPr lang="ru-RU" b="1" dirty="0">
                <a:latin typeface="+mj-lt"/>
              </a:rPr>
              <a:t>*</a:t>
            </a:r>
            <a:r>
              <a:rPr lang="en-US" b="1" dirty="0">
                <a:latin typeface="+mj-lt"/>
              </a:rPr>
              <a:t>t+</a:t>
            </a:r>
            <a:r>
              <a:rPr lang="el-GR" b="1" dirty="0">
                <a:latin typeface="+mj-lt"/>
              </a:rPr>
              <a:t>φ)</a:t>
            </a:r>
          </a:p>
          <a:p>
            <a:pPr marL="0" indent="0">
              <a:buNone/>
            </a:pPr>
            <a:r>
              <a:rPr lang="en-US" b="1" i="1" dirty="0">
                <a:latin typeface="+mj-lt"/>
              </a:rPr>
              <a:t>W= 2</a:t>
            </a:r>
            <a:r>
              <a:rPr lang="el-GR" b="1" i="1" dirty="0">
                <a:latin typeface="+mj-lt"/>
              </a:rPr>
              <a:t>π/</a:t>
            </a:r>
            <a:r>
              <a:rPr lang="en-US" b="1" i="1" dirty="0">
                <a:latin typeface="+mj-lt"/>
              </a:rPr>
              <a:t>T,</a:t>
            </a:r>
            <a:r>
              <a:rPr lang="en-US" b="1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где Т — период обращения планеты вокруг Солнца</a:t>
            </a:r>
            <a:r>
              <a:rPr lang="ru-RU" b="1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Земля —Юпитер:</a:t>
            </a:r>
          </a:p>
          <a:p>
            <a:pPr marL="0" indent="0">
              <a:buNone/>
            </a:pPr>
            <a:r>
              <a:rPr lang="en-US" b="1" dirty="0"/>
              <a:t>X= R</a:t>
            </a:r>
            <a:r>
              <a:rPr lang="ru-RU" b="1" baseline="-25000" dirty="0"/>
              <a:t>Юпитер</a:t>
            </a:r>
            <a:r>
              <a:rPr lang="ru-RU" b="1" dirty="0"/>
              <a:t>*</a:t>
            </a:r>
            <a:r>
              <a:rPr lang="en-US" b="1" dirty="0"/>
              <a:t>cos(w</a:t>
            </a:r>
            <a:r>
              <a:rPr lang="ru-RU" b="1" baseline="-25000" dirty="0"/>
              <a:t>Юпитер</a:t>
            </a:r>
            <a:r>
              <a:rPr lang="ru-RU" b="1" dirty="0"/>
              <a:t>*</a:t>
            </a:r>
            <a:r>
              <a:rPr lang="en-US" b="1" dirty="0"/>
              <a:t>t+</a:t>
            </a:r>
            <a:r>
              <a:rPr lang="el-GR" b="1" dirty="0"/>
              <a:t>φ) – </a:t>
            </a:r>
            <a:r>
              <a:rPr lang="en-US" b="1" dirty="0"/>
              <a:t>R</a:t>
            </a:r>
            <a:r>
              <a:rPr lang="ru-RU" b="1" baseline="-25000" dirty="0"/>
              <a:t>Земли</a:t>
            </a:r>
            <a:r>
              <a:rPr lang="ru-RU" b="1" dirty="0"/>
              <a:t>*</a:t>
            </a:r>
            <a:r>
              <a:rPr lang="en-US" b="1" dirty="0"/>
              <a:t>cos(w</a:t>
            </a:r>
            <a:r>
              <a:rPr lang="ru-RU" b="1" baseline="-25000" dirty="0"/>
              <a:t>Земли</a:t>
            </a:r>
            <a:r>
              <a:rPr lang="ru-RU" b="1" dirty="0"/>
              <a:t>*</a:t>
            </a:r>
            <a:r>
              <a:rPr lang="en-US" b="1" dirty="0"/>
              <a:t>t+</a:t>
            </a:r>
            <a:r>
              <a:rPr lang="el-GR" b="1" dirty="0"/>
              <a:t>φ)</a:t>
            </a:r>
          </a:p>
          <a:p>
            <a:pPr marL="0" indent="0">
              <a:buNone/>
            </a:pPr>
            <a:r>
              <a:rPr lang="en-US" b="1" dirty="0"/>
              <a:t>Y= R</a:t>
            </a:r>
            <a:r>
              <a:rPr lang="ru-RU" b="1" baseline="-25000" dirty="0"/>
              <a:t>Юпитер</a:t>
            </a:r>
            <a:r>
              <a:rPr lang="en-US" b="1" dirty="0"/>
              <a:t>sin(w</a:t>
            </a:r>
            <a:r>
              <a:rPr lang="ru-RU" b="1" baseline="-25000" dirty="0"/>
              <a:t>Юпитер</a:t>
            </a:r>
            <a:r>
              <a:rPr lang="ru-RU" b="1" dirty="0"/>
              <a:t>*</a:t>
            </a:r>
            <a:r>
              <a:rPr lang="en-US" b="1" dirty="0"/>
              <a:t>t+</a:t>
            </a:r>
            <a:r>
              <a:rPr lang="el-GR" b="1" dirty="0"/>
              <a:t>φ) – </a:t>
            </a:r>
            <a:r>
              <a:rPr lang="en-US" b="1" dirty="0"/>
              <a:t>R</a:t>
            </a:r>
            <a:r>
              <a:rPr lang="ru-RU" b="1" baseline="-25000" dirty="0"/>
              <a:t>Земли</a:t>
            </a:r>
            <a:r>
              <a:rPr lang="ru-RU" b="1" dirty="0"/>
              <a:t>*</a:t>
            </a:r>
            <a:r>
              <a:rPr lang="en-US" b="1" dirty="0"/>
              <a:t>sin(w</a:t>
            </a:r>
            <a:r>
              <a:rPr lang="ru-RU" b="1" baseline="-25000" dirty="0"/>
              <a:t>Земли</a:t>
            </a:r>
            <a:r>
              <a:rPr lang="ru-RU" b="1" dirty="0"/>
              <a:t>*</a:t>
            </a:r>
            <a:r>
              <a:rPr lang="en-US" b="1" dirty="0"/>
              <a:t>t+</a:t>
            </a:r>
            <a:r>
              <a:rPr lang="el-GR" b="1" dirty="0"/>
              <a:t>φ)</a:t>
            </a:r>
          </a:p>
          <a:p>
            <a:pPr marL="0" indent="0">
              <a:buNone/>
            </a:pPr>
            <a:r>
              <a:rPr lang="en-US" b="1" dirty="0"/>
              <a:t>W= 2</a:t>
            </a:r>
            <a:r>
              <a:rPr lang="el-GR" b="1" dirty="0"/>
              <a:t>π/</a:t>
            </a:r>
            <a:r>
              <a:rPr lang="en-US" b="1" dirty="0"/>
              <a:t>T, </a:t>
            </a:r>
            <a:r>
              <a:rPr lang="ru-RU" b="1" dirty="0"/>
              <a:t>где Т — период обращения планеты вокруг Солнца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5328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826" y="198878"/>
            <a:ext cx="10131425" cy="1456267"/>
          </a:xfrm>
        </p:spPr>
        <p:txBody>
          <a:bodyPr/>
          <a:lstStyle/>
          <a:p>
            <a:r>
              <a:rPr lang="ru-RU" dirty="0"/>
              <a:t>ТРАЕКТОРИЯ ДВИЖЕНИЯ ЗЕМЛЯ – МАРС (Задание 1)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B3C1B04-74B5-4045-86A5-74B5CF1C7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60" y="1828800"/>
            <a:ext cx="5279930" cy="4351338"/>
          </a:xfrm>
        </p:spPr>
      </p:pic>
    </p:spTree>
    <p:extLst>
      <p:ext uri="{BB962C8B-B14F-4D97-AF65-F5344CB8AC3E}">
        <p14:creationId xmlns:p14="http://schemas.microsoft.com/office/powerpoint/2010/main" val="31364159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Траектория движения земля – юпитер (Задание 2)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159C37A-F269-4F4D-ACDC-956C37ED4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412" y="1858676"/>
            <a:ext cx="4902184" cy="4539576"/>
          </a:xfrm>
        </p:spPr>
      </p:pic>
    </p:spTree>
    <p:extLst>
      <p:ext uri="{BB962C8B-B14F-4D97-AF65-F5344CB8AC3E}">
        <p14:creationId xmlns:p14="http://schemas.microsoft.com/office/powerpoint/2010/main" val="23025477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0EB4C-838E-4ECF-BAA2-1421261B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002736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97A2F6-E86B-459F-BEB8-DBABCFAA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879134"/>
            <a:ext cx="9418320" cy="4613106"/>
          </a:xfrm>
        </p:spPr>
        <p:txBody>
          <a:bodyPr/>
          <a:lstStyle/>
          <a:p>
            <a:r>
              <a:rPr lang="ru-RU" dirty="0"/>
              <a:t>В ходе работы были построены видимые траектории движений планет (Земля - Марс, Земля — Юпитер) относительно друг друга в зависимости от времени. Оба графика представляют собой эллиптические окружности, состоящие из спиралевидных линий. Можно сделать вывод, что все движения цикличны.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53424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171</TotalTime>
  <Words>318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Вид</vt:lpstr>
      <vt:lpstr>Портфолио студента-исследователя</vt:lpstr>
      <vt:lpstr>Справочник</vt:lpstr>
      <vt:lpstr>«Цикада цитат»</vt:lpstr>
      <vt:lpstr>Цель лабораторной работы:</vt:lpstr>
      <vt:lpstr>Математическая модель: </vt:lpstr>
      <vt:lpstr>ТРАЕКТОРИЯ ДВИЖЕНИЯ ЗЕМЛЯ – МАРС (Задание 1)</vt:lpstr>
      <vt:lpstr>Траектория движения земля – юпитер (Задание 2)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Галактионов Максим</dc:creator>
  <cp:lastModifiedBy>Igor Kozyrkov</cp:lastModifiedBy>
  <cp:revision>14</cp:revision>
  <dcterms:created xsi:type="dcterms:W3CDTF">2018-09-24T14:19:39Z</dcterms:created>
  <dcterms:modified xsi:type="dcterms:W3CDTF">2023-05-26T21:46:36Z</dcterms:modified>
</cp:coreProperties>
</file>