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7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925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2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0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72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4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5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32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CF4F4E9-3ED6-4402-ADCA-5C0AB2A7F763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D54F27-57E2-42A5-8865-F93D46301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8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site.ru/fulltext/1/001/008/062/734.htm" TargetMode="External"/><Relationship Id="rId2" Type="http://schemas.openxmlformats.org/officeDocument/2006/relationships/hyperlink" Target="https://bigenc.ru/physics/text/20801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yrator.ru/circuitry-oscillatory-circui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1%80%D0%BE%D0%B2%D0%BE%D0%B4%D0%BD%D0%B8%D0%BA_(%D1%8D%D0%BB%D0%B5%D0%BA%D1%82%D1%80%D0%B8%D1%87%D0%B5%D1%81%D1%82%D0%B2%D0%BE)" TargetMode="External"/><Relationship Id="rId13" Type="http://schemas.openxmlformats.org/officeDocument/2006/relationships/hyperlink" Target="https://ru.wikipedia.org/wiki/%D0%9F%D0%BE%D1%81%D1%82%D0%BE%D1%8F%D0%BD%D0%BD%D1%8B%D0%B9_%D1%82%D0%BE%D0%BA" TargetMode="External"/><Relationship Id="rId3" Type="http://schemas.openxmlformats.org/officeDocument/2006/relationships/hyperlink" Target="https://ru.wikipedia.org/wiki/%D0%9A%D0%B0%D1%82%D1%83%D1%88%D0%BA%D0%B0_%D0%B8%D0%BD%D0%B4%D1%83%D0%BA%D1%82%D0%B8%D0%B2%D0%BD%D0%BE%D1%81%D1%82%D0%B8" TargetMode="External"/><Relationship Id="rId7" Type="http://schemas.openxmlformats.org/officeDocument/2006/relationships/hyperlink" Target="https://ru.wikipedia.org/wiki/%D0%9F%D0%BE%D1%82%D0%BE%D0%BA%D0%BE%D1%81%D1%86%D0%B5%D0%BF%D0%BB%D0%B5%D0%BD%D0%B8%D0%B5" TargetMode="External"/><Relationship Id="rId12" Type="http://schemas.openxmlformats.org/officeDocument/2006/relationships/hyperlink" Target="https://ru.wikipedia.org/wiki/%D0%A1%D1%82%D0%BE%D1%80%D0%BE%D0%BD%D0%BD%D0%B8%D0%B5_%D1%81%D0%B8%D0%BB%D1%8B" TargetMode="External"/><Relationship Id="rId2" Type="http://schemas.openxmlformats.org/officeDocument/2006/relationships/hyperlink" Target="https://ru.wikipedia.org/wiki/%D0%AD%D0%BB%D0%B5%D0%BA%D1%82%D1%80%D0%B8%D1%87%D0%B5%D1%81%D0%BA%D0%B0%D1%8F_%D1%86%D0%B5%D0%BF%D1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C%D0%B0%D0%B3%D0%BD%D0%B8%D1%82%D0%BD%D1%8B%D0%B9_%D0%BF%D0%BE%D1%82%D0%BE%D0%BA" TargetMode="External"/><Relationship Id="rId11" Type="http://schemas.openxmlformats.org/officeDocument/2006/relationships/hyperlink" Target="https://ru.wikipedia.org/wiki/%D0%A4%D0%B8%D0%B7%D0%B8%D1%87%D0%B5%D1%81%D0%BA%D0%B0%D1%8F_%D0%B2%D0%B5%D0%BB%D0%B8%D1%87%D0%B8%D0%BD%D0%B0" TargetMode="External"/><Relationship Id="rId5" Type="http://schemas.openxmlformats.org/officeDocument/2006/relationships/hyperlink" Target="https://ru.wikipedia.org/wiki/%D0%A1%D0%B8%D0%BB%D0%B0_%D1%82%D0%BE%D0%BA%D0%B0" TargetMode="External"/><Relationship Id="rId10" Type="http://schemas.openxmlformats.org/officeDocument/2006/relationships/hyperlink" Target="https://ru.wikipedia.org/wiki/%D0%A1%D0%BA%D0%B0%D0%BB%D1%8F%D1%80%D0%BD%D0%B0%D1%8F_%D0%B2%D0%B5%D0%BB%D0%B8%D1%87%D0%B8%D0%BD%D0%B0" TargetMode="External"/><Relationship Id="rId4" Type="http://schemas.openxmlformats.org/officeDocument/2006/relationships/hyperlink" Target="https://ru.wikipedia.org/wiki/%D0%AD%D0%BB%D0%B5%D0%BA%D1%82%D1%80%D0%B8%D1%87%D0%B5%D1%81%D0%BA%D0%B8%D0%B9_%D0%BA%D0%BE%D0%BD%D0%B4%D0%B5%D0%BD%D1%81%D0%B0%D1%82%D0%BE%D1%80" TargetMode="External"/><Relationship Id="rId9" Type="http://schemas.openxmlformats.org/officeDocument/2006/relationships/hyperlink" Target="https://ru.wikipedia.org/wiki/%D0%AD%D0%BB%D0%B5%D0%BA%D1%82%D1%80%D0%B8%D1%87%D0%B5%D1%81%D0%BA%D0%B8%D0%B9_%D0%B7%D0%B0%D1%80%D1%8F%D0%B4" TargetMode="External"/><Relationship Id="rId14" Type="http://schemas.openxmlformats.org/officeDocument/2006/relationships/hyperlink" Target="https://ru.wikipedia.org/wiki/%D0%9F%D0%B5%D1%80%D0%B5%D0%BC%D0%B5%D0%BD%D0%BD%D1%8B%D0%B9_%D1%82%D0%BE%D0%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D9AB5-7CB6-4C75-8B1E-468B2CF6E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 студента- исследователя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4D99D-7A85-467A-B524-4C672818F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Лабораторная работа №3</a:t>
            </a:r>
          </a:p>
          <a:p>
            <a:r>
              <a:rPr lang="ru-RU" dirty="0"/>
              <a:t>Выполнил Козырьков Игорь Викторович</a:t>
            </a:r>
          </a:p>
          <a:p>
            <a:r>
              <a:rPr lang="ru-RU" dirty="0"/>
              <a:t>ИВТ 1п/г (1курс)</a:t>
            </a:r>
          </a:p>
        </p:txBody>
      </p:sp>
    </p:spTree>
    <p:extLst>
      <p:ext uri="{BB962C8B-B14F-4D97-AF65-F5344CB8AC3E}">
        <p14:creationId xmlns:p14="http://schemas.microsoft.com/office/powerpoint/2010/main" val="396986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54DBD-5487-4908-ACCC-6B046D2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59213-5465-44C5-AD4B-B3891C3D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данных сайтах можно найти большое количество информации о колебательном контуре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https://bigenc.ru/physics/text/2080181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https://www.booksite.ru/fulltext/1/001/008/062/734.htm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 данном ресурсе можно узнать подробную информацию о колебательном контуре, а также о том где он применяется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https://gyrator.ru/circuitry-oscillatory-circuit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46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4BF1B-43F6-4A77-A0C9-B1E0850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Глоссарий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B5759-AF02-465E-8671-443951C0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Колебательный контур — </a:t>
            </a:r>
            <a:r>
              <a:rPr lang="ru-RU" dirty="0">
                <a:hlinkClick r:id="rId2" tooltip="Электрическая цеп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электрическая цепь</a:t>
            </a:r>
            <a:r>
              <a:rPr lang="ru-RU" dirty="0"/>
              <a:t>, содержащая </a:t>
            </a:r>
            <a:r>
              <a:rPr lang="ru-RU" dirty="0">
                <a:hlinkClick r:id="rId3" tooltip="Катушка индуктивнос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катушку индуктивности</a:t>
            </a:r>
            <a:r>
              <a:rPr lang="ru-RU" dirty="0"/>
              <a:t>, </a:t>
            </a:r>
            <a:r>
              <a:rPr lang="ru-RU" dirty="0">
                <a:hlinkClick r:id="rId4" tooltip="Электрический конденсато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конденсатор</a:t>
            </a:r>
            <a:r>
              <a:rPr lang="ru-RU" dirty="0"/>
              <a:t> и источник электрической энергии. При последовательном соединении элементов цепи колебательный контур называется последовательным, при параллельном — параллельным.</a:t>
            </a:r>
          </a:p>
          <a:p>
            <a:r>
              <a:rPr lang="ru-RU" dirty="0" err="1"/>
              <a:t>Индукти́вность</a:t>
            </a:r>
            <a:r>
              <a:rPr lang="ru-RU" dirty="0"/>
              <a:t> (или коэффициент самоиндукции) — коэффициент пропорциональности между электрическим </a:t>
            </a:r>
            <a:r>
              <a:rPr lang="ru-RU" dirty="0">
                <a:hlinkClick r:id="rId5" tooltip="Сила то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током</a:t>
            </a:r>
            <a:r>
              <a:rPr lang="ru-RU" dirty="0"/>
              <a:t>, текущим в каком-либо замкнутом контуре, и полным </a:t>
            </a:r>
            <a:r>
              <a:rPr lang="ru-RU" dirty="0">
                <a:hlinkClick r:id="rId6" tooltip="Магнитный пот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магнитным потоком</a:t>
            </a:r>
            <a:r>
              <a:rPr lang="ru-RU" dirty="0"/>
              <a:t>, называемым также </a:t>
            </a:r>
            <a:r>
              <a:rPr lang="ru-RU" dirty="0">
                <a:hlinkClick r:id="rId7" tooltip="Потокосцепле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потокосцеплением</a:t>
            </a:r>
            <a:r>
              <a:rPr lang="ru-RU" dirty="0"/>
              <a:t>, создаваемым этим током через поверхность, краем которой является этот контур.</a:t>
            </a:r>
          </a:p>
          <a:p>
            <a:r>
              <a:rPr lang="ru-RU" dirty="0" err="1"/>
              <a:t>Электри́ческая</a:t>
            </a:r>
            <a:r>
              <a:rPr lang="ru-RU" dirty="0"/>
              <a:t> ёмкость — характеристика </a:t>
            </a:r>
            <a:r>
              <a:rPr lang="ru-RU" dirty="0">
                <a:hlinkClick r:id="rId8" tooltip="Проводник (электричество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проводника</a:t>
            </a:r>
            <a:r>
              <a:rPr lang="ru-RU" dirty="0"/>
              <a:t>, мера его способности накапливать </a:t>
            </a:r>
            <a:r>
              <a:rPr lang="ru-RU" dirty="0">
                <a:hlinkClick r:id="rId9" tooltip="Электрический заря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электрический заряд</a:t>
            </a:r>
            <a:r>
              <a:rPr lang="ru-RU" dirty="0"/>
              <a:t>. </a:t>
            </a:r>
          </a:p>
          <a:p>
            <a:r>
              <a:rPr lang="ru-RU" dirty="0"/>
              <a:t>Электродвижущая сила (ЭДС) — </a:t>
            </a:r>
            <a:r>
              <a:rPr lang="ru-RU" dirty="0">
                <a:hlinkClick r:id="rId10" tooltip="Скалярная величин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скалярная</a:t>
            </a:r>
            <a:r>
              <a:rPr lang="ru-RU" dirty="0"/>
              <a:t> </a:t>
            </a:r>
            <a:r>
              <a:rPr lang="ru-RU" dirty="0">
                <a:hlinkClick r:id="rId11" tooltip="Физическая величин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физическая величина</a:t>
            </a:r>
            <a:r>
              <a:rPr lang="ru-RU" dirty="0"/>
              <a:t>, характеризующая работу </a:t>
            </a:r>
            <a:r>
              <a:rPr lang="ru-RU" dirty="0">
                <a:hlinkClick r:id="rId12" tooltip="Сторонние сил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сторонних сил</a:t>
            </a:r>
            <a:r>
              <a:rPr lang="ru-RU" dirty="0"/>
              <a:t> (то есть любых сил, кроме электростатических и диссипативных) действующих в квазистационарных цепях </a:t>
            </a:r>
            <a:r>
              <a:rPr lang="ru-RU" dirty="0">
                <a:hlinkClick r:id="rId13" tooltip="Постоянный т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постоянного</a:t>
            </a:r>
            <a:r>
              <a:rPr lang="ru-RU" dirty="0"/>
              <a:t> или </a:t>
            </a:r>
            <a:r>
              <a:rPr lang="ru-RU" dirty="0">
                <a:hlinkClick r:id="rId14" tooltip="Переменный т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переменного тока</a:t>
            </a:r>
            <a:r>
              <a:rPr lang="ru-RU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9249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00087-2677-4184-9FE4-00AD8201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715C8-2900-46C4-B922-CBB42CB4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Построить графики зависимости заряда конденсатора  от времени.</a:t>
            </a:r>
          </a:p>
          <a:p>
            <a:r>
              <a:rPr lang="ru-RU" sz="2000" dirty="0"/>
              <a:t>Построить графики зависимости тока от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4027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70996-D9A0-471D-B447-CACD77FC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725A8-C3B9-4A48-9163-3C63EAF5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q(t)=C*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*Q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*(1-COS(w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*t))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I(t)=(-Q)*w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*sin(w</a:t>
            </a:r>
            <a:r>
              <a:rPr lang="en-US" sz="4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*t)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12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7DA75-890D-49DE-AE53-83A74A80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заряда от времени: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279D00-B6B3-455A-81BC-BC9D64B3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834" y="1524000"/>
            <a:ext cx="7660234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3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0DF4D-1D8F-4229-9C81-B4E5589F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силы тока от времени: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BDE48CC-7A80-4F4B-BDE9-2DA6182FE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008" y="1901371"/>
            <a:ext cx="7052871" cy="41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ADA2D-AEC4-4599-A447-6CB19EFC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полученных зависимостей: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99CBF-B599-4BDC-95C5-9F27A391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Заряд совершает колебания при q=126</a:t>
            </a:r>
          </a:p>
          <a:p>
            <a:r>
              <a:rPr lang="ru-RU" dirty="0"/>
              <a:t>Колебания происходят в диапазоне от 0 до 252. Знак  заряда пластины не изменяется.</a:t>
            </a:r>
          </a:p>
          <a:p>
            <a:r>
              <a:rPr lang="ru-RU" dirty="0"/>
              <a:t>Колебания происходят около 0.</a:t>
            </a:r>
          </a:p>
          <a:p>
            <a:r>
              <a:rPr lang="ru-RU" dirty="0"/>
              <a:t>Максимальное напряжение = 36В</a:t>
            </a:r>
          </a:p>
        </p:txBody>
      </p:sp>
    </p:spTree>
    <p:extLst>
      <p:ext uri="{BB962C8B-B14F-4D97-AF65-F5344CB8AC3E}">
        <p14:creationId xmlns:p14="http://schemas.microsoft.com/office/powerpoint/2010/main" val="37423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4AE5C-2614-4FDF-BF19-D2B40D39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154AF-2DEA-4659-8FB0-261D1E8F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лабораторной работе были построены графики зависимости заряда и силы тока от времени и произведен анализ полученных зависимостей. Графики представляют собой </a:t>
            </a:r>
            <a:r>
              <a:rPr lang="ru-RU"/>
              <a:t>колебательные движения.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65925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70</TotalTime>
  <Words>210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Вид</vt:lpstr>
      <vt:lpstr>Портфолио студента- исследователя</vt:lpstr>
      <vt:lpstr>Справочник</vt:lpstr>
      <vt:lpstr>Глоссарий</vt:lpstr>
      <vt:lpstr>Цель лабораторной работы:</vt:lpstr>
      <vt:lpstr>Математическая модель: </vt:lpstr>
      <vt:lpstr>График зависимости заряда от времени:</vt:lpstr>
      <vt:lpstr>График зависимости силы тока от времени:</vt:lpstr>
      <vt:lpstr>Анализ полученных зависимостей: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студента- исследователя</dc:title>
  <dc:creator>kozyrkov.ig@gmail.com</dc:creator>
  <cp:lastModifiedBy>kozyrkov.ig@gmail.com</cp:lastModifiedBy>
  <cp:revision>4</cp:revision>
  <dcterms:created xsi:type="dcterms:W3CDTF">2019-10-28T19:59:04Z</dcterms:created>
  <dcterms:modified xsi:type="dcterms:W3CDTF">2019-10-28T21:10:00Z</dcterms:modified>
</cp:coreProperties>
</file>