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5EDB1BD-2B70-42CB-8442-B3AC9CEC10A8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3D41BEC-FCB6-4BB5-8A08-471270D2145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4751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B1BD-2B70-42CB-8442-B3AC9CEC10A8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1BEC-FCB6-4BB5-8A08-471270D21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68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B1BD-2B70-42CB-8442-B3AC9CEC10A8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1BEC-FCB6-4BB5-8A08-471270D21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83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B1BD-2B70-42CB-8442-B3AC9CEC10A8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1BEC-FCB6-4BB5-8A08-471270D21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1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B1BD-2B70-42CB-8442-B3AC9CEC10A8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1BEC-FCB6-4BB5-8A08-471270D2145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295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B1BD-2B70-42CB-8442-B3AC9CEC10A8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1BEC-FCB6-4BB5-8A08-471270D21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66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B1BD-2B70-42CB-8442-B3AC9CEC10A8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1BEC-FCB6-4BB5-8A08-471270D21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10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B1BD-2B70-42CB-8442-B3AC9CEC10A8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1BEC-FCB6-4BB5-8A08-471270D21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00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B1BD-2B70-42CB-8442-B3AC9CEC10A8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1BEC-FCB6-4BB5-8A08-471270D21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84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B1BD-2B70-42CB-8442-B3AC9CEC10A8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1BEC-FCB6-4BB5-8A08-471270D21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51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B1BD-2B70-42CB-8442-B3AC9CEC10A8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1BEC-FCB6-4BB5-8A08-471270D21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48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5EDB1BD-2B70-42CB-8442-B3AC9CEC10A8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3D41BEC-FCB6-4BB5-8A08-471270D21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7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izmat.by/kursy/kolebanija_volny/kolebatelnoe" TargetMode="External"/><Relationship Id="rId2" Type="http://schemas.openxmlformats.org/officeDocument/2006/relationships/hyperlink" Target="http://phys-portal.ru/lections/Mech.kol&amp;voln_lec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eduvdom.com/subjects/physics/%D0%BC%D0%B5%D1%85%D0%B0%D0%BD%D0%B8%D1%87%D0%B5%D1%81%D0%BA%D0%B8%D0%B5_%D0%BA%D0%BE%D0%BB%D0%B5%D0%B1%D0%B0%D0%BD%D0%B8%D1%8F_%D0%B8_%D0%B2%D0%BE%D0%BB%D0%BD%D1%8B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2%D1%80%D0%B5%D0%BC%D1%8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1CBE1-802C-4E12-8AC9-ACC05F882D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Портфолио студента-исследователя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510BEA-A953-4F21-90D6-ABBEC1FC0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Лабораторная работа №4</a:t>
            </a:r>
            <a:br>
              <a:rPr lang="ru-RU" dirty="0"/>
            </a:br>
            <a:r>
              <a:rPr lang="ru-RU" dirty="0"/>
              <a:t>Выполнил Козырьков Игорь Викторович</a:t>
            </a:r>
          </a:p>
          <a:p>
            <a:r>
              <a:rPr lang="ru-RU" dirty="0"/>
              <a:t>ИВТ 1п/г (1 курс)</a:t>
            </a:r>
          </a:p>
        </p:txBody>
      </p:sp>
    </p:spTree>
    <p:extLst>
      <p:ext uri="{BB962C8B-B14F-4D97-AF65-F5344CB8AC3E}">
        <p14:creationId xmlns:p14="http://schemas.microsoft.com/office/powerpoint/2010/main" val="359515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AFBDE0-93F7-42B2-BE3B-436454BE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Справочник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681CEC-9DFF-4A54-899C-85FFDFCE4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058780"/>
            <a:ext cx="8595360" cy="5121358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ru-RU" dirty="0"/>
              <a:t>1) Ресурс, дающий большое количество информации о механических колебаниях и волнах.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hlinkClick r:id="rId2"/>
              </a:rPr>
              <a:t>http://phys-portal.ru/lections/Mech.kol&amp;voln_lec.htm</a:t>
            </a:r>
            <a:endParaRPr lang="ru-RU" dirty="0"/>
          </a:p>
          <a:p>
            <a:pPr marL="0" indent="0">
              <a:spcAft>
                <a:spcPts val="0"/>
              </a:spcAft>
              <a:buNone/>
            </a:pPr>
            <a:r>
              <a:rPr lang="ru-RU" dirty="0"/>
              <a:t>2)Сайт с понятным объяснением такой темы, как колебательное движение.</a:t>
            </a:r>
            <a:r>
              <a:rPr lang="en-US" dirty="0"/>
              <a:t> </a:t>
            </a:r>
            <a:r>
              <a:rPr lang="ru-RU" dirty="0"/>
              <a:t>На данном ресурсе содержаться </a:t>
            </a:r>
            <a:r>
              <a:rPr lang="en-US" dirty="0"/>
              <a:t>GIF </a:t>
            </a:r>
            <a:r>
              <a:rPr lang="ru-RU" dirty="0"/>
              <a:t>изображения, позволяющие понять тему лучше на наглядных примерах.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http://fizmat.by/kursy/kolebanija_volny/kolebatelnoe</a:t>
            </a:r>
            <a:endParaRPr lang="ru-RU" dirty="0"/>
          </a:p>
          <a:p>
            <a:pPr marL="0" indent="0">
              <a:spcAft>
                <a:spcPts val="0"/>
              </a:spcAft>
              <a:buNone/>
            </a:pPr>
            <a:r>
              <a:rPr lang="ru-RU" dirty="0"/>
              <a:t>3)Данный сайт позволяет изучить материал по теме колебания и волны и после изучения данной темы можно проверить свои знания пройдя тест на этом ресурсе.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hlinkClick r:id="rId4"/>
              </a:rPr>
              <a:t>https://wiki.eduvdom.com/subjects/physics/%D0%BC%D0%B5%D1%85%D0%B0%D0%BD%D0%B8%D1%87%D0%B5%D1%81%D0%BA%D0%B8%D0%B5_%D0%BA%D0%BE%D0%BB%D0%B5%D0%B1%D0%B0%D0%BD%D0%B8%D1%8F_%D0%B8_%D0%B2%D0%BE%D0%BB%D0%BD%D1%8B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156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6C604-D24C-4D67-A92E-1F5F6967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Глосарий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106CB5-C0F8-420A-8348-E05AA7BB7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Колеба́ния</a:t>
            </a:r>
            <a:r>
              <a:rPr lang="ru-RU" dirty="0"/>
              <a:t> - повторяющийся в той или иной степени во </a:t>
            </a:r>
            <a:r>
              <a:rPr lang="ru-RU" dirty="0">
                <a:hlinkClick r:id="rId2" tooltip="Время"/>
              </a:rPr>
              <a:t>времени</a:t>
            </a:r>
            <a:r>
              <a:rPr lang="ru-RU" dirty="0"/>
              <a:t> процесс изменения состояний системы около точки равновесия. </a:t>
            </a:r>
            <a:endParaRPr lang="en-US" dirty="0"/>
          </a:p>
          <a:p>
            <a:r>
              <a:rPr lang="ru-RU" dirty="0"/>
              <a:t>Амплитуда-Размах колебания, наибольшее отклонение колеблющегося тела от положения равновесия.</a:t>
            </a:r>
          </a:p>
          <a:p>
            <a:r>
              <a:rPr lang="ru-RU" b="1" dirty="0"/>
              <a:t>Частота колебаний</a:t>
            </a:r>
            <a:r>
              <a:rPr lang="ru-RU" dirty="0"/>
              <a:t> — это число </a:t>
            </a:r>
            <a:r>
              <a:rPr lang="ru-RU" b="1" dirty="0"/>
              <a:t>колебаний</a:t>
            </a:r>
            <a:r>
              <a:rPr lang="ru-RU" dirty="0"/>
              <a:t>, совершаемых за единицу времени</a:t>
            </a:r>
          </a:p>
          <a:p>
            <a:r>
              <a:rPr lang="ru-RU" b="1" dirty="0"/>
              <a:t>Период колебаний</a:t>
            </a:r>
            <a:r>
              <a:rPr lang="ru-RU" dirty="0"/>
              <a:t> — это наименьший промежуток времени, через который система, соверша­ющая колебания, снова возвращается в то же состояние, в котором она находилась в начальный момент времени, выбранный произвольно.</a:t>
            </a:r>
          </a:p>
        </p:txBody>
      </p:sp>
    </p:spTree>
    <p:extLst>
      <p:ext uri="{BB962C8B-B14F-4D97-AF65-F5344CB8AC3E}">
        <p14:creationId xmlns:p14="http://schemas.microsoft.com/office/powerpoint/2010/main" val="137591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587C4-C610-45E0-B625-25F8DE86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лабораторной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E801F-C075-442C-A6FB-9D9D15601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1)Построить график зависимости </a:t>
            </a:r>
            <a:r>
              <a:rPr lang="en-US" dirty="0"/>
              <a:t>x(t)</a:t>
            </a:r>
          </a:p>
          <a:p>
            <a:r>
              <a:rPr lang="en-US" dirty="0"/>
              <a:t>2)</a:t>
            </a:r>
            <a:r>
              <a:rPr lang="ru-RU" dirty="0"/>
              <a:t>Опишите энергетические превращения, которые происходят в электрической и механической систем при колебаниях.</a:t>
            </a:r>
          </a:p>
        </p:txBody>
      </p:sp>
    </p:spTree>
    <p:extLst>
      <p:ext uri="{BB962C8B-B14F-4D97-AF65-F5344CB8AC3E}">
        <p14:creationId xmlns:p14="http://schemas.microsoft.com/office/powerpoint/2010/main" val="176925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CB83C-B1FF-4AF9-9278-3563B81F2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модель: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56305F-4BC6-4287-8FCD-2DFF8AD4B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x(t) = mg / k (1 - cos(</a:t>
            </a:r>
            <a:r>
              <a:rPr lang="el-GR" sz="4000" dirty="0"/>
              <a:t>ω0</a:t>
            </a:r>
            <a:r>
              <a:rPr lang="en-US" sz="4000" dirty="0"/>
              <a:t>t))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6405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6162C-B9C9-467B-9538-93F7A319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зависимости </a:t>
            </a:r>
            <a:r>
              <a:rPr lang="en-US" dirty="0"/>
              <a:t>x(t)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4D0086B-3798-4CFA-ACD2-B4A5B8082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744" y="1691322"/>
            <a:ext cx="7238015" cy="463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3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A83140-3164-40AB-BD44-11CCF37C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3ABAD7-4A7B-4BBF-BAF7-565B5127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был построен график зависимости </a:t>
            </a:r>
            <a:r>
              <a:rPr lang="en-US" dirty="0"/>
              <a:t>x(t)</a:t>
            </a:r>
          </a:p>
          <a:p>
            <a:r>
              <a:rPr lang="ru-RU" dirty="0"/>
              <a:t>Ответ на вопросы:</a:t>
            </a:r>
          </a:p>
          <a:p>
            <a:r>
              <a:rPr lang="ru-RU" dirty="0"/>
              <a:t>1)Колебания груза происходят около  значения x примерно равному 0 .</a:t>
            </a:r>
          </a:p>
          <a:p>
            <a:r>
              <a:rPr lang="ru-RU" dirty="0"/>
              <a:t>2)В данной механической системе происходит превращение кинетической энергии в потенциальную. В момент прохождения те­лом положения равновесия его по­тенциальная энергия равна нулю, а кинетическая будет максимальна. Потом вступает в действие явление инерции. Тело, которое обладает некоторой массой, по инерции проходит точку равновесия. Скорость тела начинает уменьшаться, а деформация, удлинение пружины, увеличивается. Следовательно, кине­тическая энергия тела убывает, а потенциальная наоборот, возрастает</a:t>
            </a:r>
          </a:p>
        </p:txBody>
      </p:sp>
    </p:spTree>
    <p:extLst>
      <p:ext uri="{BB962C8B-B14F-4D97-AF65-F5344CB8AC3E}">
        <p14:creationId xmlns:p14="http://schemas.microsoft.com/office/powerpoint/2010/main" val="3559512232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160</TotalTime>
  <Words>381</Words>
  <Application>Microsoft Office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Вид</vt:lpstr>
      <vt:lpstr>Портфолио студента-исследователя</vt:lpstr>
      <vt:lpstr>Справочник </vt:lpstr>
      <vt:lpstr>Глосарий</vt:lpstr>
      <vt:lpstr>Цель лабораторной работы:</vt:lpstr>
      <vt:lpstr>Математическая модель: </vt:lpstr>
      <vt:lpstr>График зависимости x(t)</vt:lpstr>
      <vt:lpstr>Вывод: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Портфолио студента-исследователя</dc:title>
  <dc:creator>kozyrkov.ig@gmail.com</dc:creator>
  <cp:lastModifiedBy>kozyrkov.ig@gmail.com</cp:lastModifiedBy>
  <cp:revision>7</cp:revision>
  <dcterms:created xsi:type="dcterms:W3CDTF">2019-10-28T17:53:15Z</dcterms:created>
  <dcterms:modified xsi:type="dcterms:W3CDTF">2019-10-28T21:46:43Z</dcterms:modified>
</cp:coreProperties>
</file>