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751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6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1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29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6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4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1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5EDB1BD-2B70-42CB-8442-B3AC9CEC10A8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scs.ru/physics7/pressure-gas" TargetMode="External"/><Relationship Id="rId2" Type="http://schemas.openxmlformats.org/officeDocument/2006/relationships/hyperlink" Target="https://geographyofrussia.com/ponyatie-ob-atmosfe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mi.nsu.ru/ucheb154.ht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C%D0%B5%D0%B6%D0%BF%D0%BB%D0%B0%D0%BD%D0%B5%D1%82%D0%BD%D0%BE%D0%B5_%D0%BF%D1%80%D0%BE%D1%81%D1%82%D1%80%D0%B0%D0%BD%D1%81%D1%82%D0%B2%D0%BE" TargetMode="External"/><Relationship Id="rId3" Type="http://schemas.openxmlformats.org/officeDocument/2006/relationships/hyperlink" Target="https://ru.wikipedia.org/wiki/%D0%9F%D0%B0%D1%80" TargetMode="External"/><Relationship Id="rId7" Type="http://schemas.openxmlformats.org/officeDocument/2006/relationships/hyperlink" Target="https://ru.wikipedia.org/wiki/%D0%93%D1%80%D0%B0%D0%B2%D0%B8%D1%82%D0%B0%D1%86%D0%B8%D1%8F" TargetMode="External"/><Relationship Id="rId2" Type="http://schemas.openxmlformats.org/officeDocument/2006/relationships/hyperlink" Target="https://ru.wikipedia.org/wiki/%D0%94%D1%80%D0%B5%D0%B2%D0%BD%D0%B5%D0%B3%D1%80%D0%B5%D1%87%D0%B5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D%D0%B5%D0%B1%D0%B5%D1%81%D0%BD%D0%BE%D0%B5_%D1%82%D0%B5%D0%BB%D0%BE" TargetMode="External"/><Relationship Id="rId5" Type="http://schemas.openxmlformats.org/officeDocument/2006/relationships/hyperlink" Target="https://ru.wikipedia.org/wiki/%D0%93%D0%B0%D0%B7" TargetMode="External"/><Relationship Id="rId4" Type="http://schemas.openxmlformats.org/officeDocument/2006/relationships/hyperlink" Target="https://ru.wikipedia.org/wiki/%D0%A1%D1%84%D0%B5%D1%80%D0%B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1CBE1-802C-4E12-8AC9-ACC05F882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Портфолио студента-исследователя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510BEA-A953-4F21-90D6-ABBEC1FC0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Лабораторная работа №6</a:t>
            </a:r>
            <a:br>
              <a:rPr lang="ru-RU" dirty="0"/>
            </a:br>
            <a:r>
              <a:rPr lang="ru-RU" dirty="0"/>
              <a:t>Выполнил Козырьков Игорь Викторович</a:t>
            </a:r>
          </a:p>
          <a:p>
            <a:r>
              <a:rPr lang="ru-RU" dirty="0"/>
              <a:t>ИВТ 1п/г (1 курс)</a:t>
            </a:r>
          </a:p>
        </p:txBody>
      </p:sp>
    </p:spTree>
    <p:extLst>
      <p:ext uri="{BB962C8B-B14F-4D97-AF65-F5344CB8AC3E}">
        <p14:creationId xmlns:p14="http://schemas.microsoft.com/office/powerpoint/2010/main" val="359515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FBDE0-93F7-42B2-BE3B-436454BE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Справочник: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81CEC-9DFF-4A54-899C-85FFDFCE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60" y="1028541"/>
            <a:ext cx="8595360" cy="51213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1)Понятие об атмосфере: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https://geographyofrussia.com/ponyatie-ob-atmosfere/</a:t>
            </a:r>
            <a:br>
              <a:rPr lang="ru-RU" dirty="0"/>
            </a:br>
            <a:br>
              <a:rPr lang="ru-RU" dirty="0"/>
            </a:br>
            <a:r>
              <a:rPr lang="ru-RU" dirty="0"/>
              <a:t>2)Данный сайт поможет разобраться с такой темой, как давление газа: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https://phscs.ru/physics7/press</a:t>
            </a:r>
            <a:endParaRPr lang="ru-RU" dirty="0">
              <a:hlinkClick r:id="rId3"/>
            </a:endParaRPr>
          </a:p>
          <a:p>
            <a:pPr marL="0" indent="0">
              <a:buNone/>
            </a:pPr>
            <a:r>
              <a:rPr lang="en-US" dirty="0" err="1">
                <a:hlinkClick r:id="rId3"/>
              </a:rPr>
              <a:t>ure</a:t>
            </a:r>
            <a:r>
              <a:rPr lang="en-US" dirty="0">
                <a:hlinkClick r:id="rId3"/>
              </a:rPr>
              <a:t>-gas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3)Данный ресурс поможет понять такие темы, как : количество вещества, моль, молярная масса.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http://www.hemi.nsu.ru/ucheb154.htm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56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6C604-D24C-4D67-A92E-1F5F6967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Глосарий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06CB5-C0F8-420A-8348-E05AA7BB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Моле́кула</a:t>
            </a:r>
            <a:r>
              <a:rPr lang="ru-RU" dirty="0"/>
              <a:t> (</a:t>
            </a:r>
            <a:r>
              <a:rPr lang="ru-RU" dirty="0" err="1"/>
              <a:t>новолат</a:t>
            </a:r>
            <a:r>
              <a:rPr lang="ru-RU" dirty="0"/>
              <a:t>. </a:t>
            </a:r>
            <a:r>
              <a:rPr lang="ru-RU" dirty="0" err="1"/>
              <a:t>molecula</a:t>
            </a:r>
            <a:r>
              <a:rPr lang="ru-RU" dirty="0"/>
              <a:t>, уменьшительное от лат. </a:t>
            </a:r>
            <a:r>
              <a:rPr lang="ru-RU" dirty="0" err="1"/>
              <a:t>moles</a:t>
            </a:r>
            <a:r>
              <a:rPr lang="ru-RU" dirty="0"/>
              <a:t> — масса) — электрически нейтральная частица, образованная из двух или более связанных ковалентными связями атомов</a:t>
            </a:r>
          </a:p>
          <a:p>
            <a:r>
              <a:rPr lang="ru-RU" dirty="0"/>
              <a:t>Атмосфера (от. </a:t>
            </a:r>
            <a:r>
              <a:rPr lang="ru-RU" dirty="0">
                <a:hlinkClick r:id="rId2" tooltip="Древнегрече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др.-греч.</a:t>
            </a:r>
            <a:r>
              <a:rPr lang="ru-RU" dirty="0"/>
              <a:t> </a:t>
            </a:r>
            <a:r>
              <a:rPr lang="ru-RU" dirty="0" err="1"/>
              <a:t>ἀτμός</a:t>
            </a:r>
            <a:r>
              <a:rPr lang="ru-RU" dirty="0"/>
              <a:t> — «</a:t>
            </a:r>
            <a:r>
              <a:rPr lang="ru-RU" dirty="0">
                <a:hlinkClick r:id="rId3" tooltip="Па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пар</a:t>
            </a:r>
            <a:r>
              <a:rPr lang="ru-RU" dirty="0"/>
              <a:t>» и </a:t>
            </a:r>
            <a:r>
              <a:rPr lang="ru-RU" dirty="0" err="1"/>
              <a:t>σφ</a:t>
            </a:r>
            <a:r>
              <a:rPr lang="ru-RU" dirty="0"/>
              <a:t>αῖρα — «</a:t>
            </a:r>
            <a:r>
              <a:rPr lang="ru-RU" dirty="0">
                <a:hlinkClick r:id="rId4" tooltip="Сфер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сфера</a:t>
            </a:r>
            <a:r>
              <a:rPr lang="ru-RU" dirty="0"/>
              <a:t>») — </a:t>
            </a:r>
            <a:r>
              <a:rPr lang="ru-RU" dirty="0">
                <a:hlinkClick r:id="rId5" tooltip="Газ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газовая</a:t>
            </a:r>
            <a:r>
              <a:rPr lang="ru-RU" dirty="0"/>
              <a:t> оболочка </a:t>
            </a:r>
            <a:r>
              <a:rPr lang="ru-RU" dirty="0">
                <a:hlinkClick r:id="rId6" tooltip="Небесное тел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небесного тела</a:t>
            </a:r>
            <a:r>
              <a:rPr lang="ru-RU" dirty="0"/>
              <a:t>, удерживаемая около него </a:t>
            </a:r>
            <a:r>
              <a:rPr lang="ru-RU" dirty="0">
                <a:hlinkClick r:id="rId7" tooltip="Гравитац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гравитацией</a:t>
            </a:r>
            <a:r>
              <a:rPr lang="ru-RU" dirty="0"/>
              <a:t>. Поскольку не существует резкой границы между атмосферой и </a:t>
            </a:r>
            <a:r>
              <a:rPr lang="ru-RU" dirty="0">
                <a:hlinkClick r:id="rId8" tooltip="Межпланетное пространств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межпланетным пространством</a:t>
            </a:r>
            <a:r>
              <a:rPr lang="ru-RU" dirty="0"/>
              <a:t>, то обычно атмосферой принято считать область вокруг небесного тела, в которой газовая среда вращается вместе с ним как единое целое.</a:t>
            </a:r>
          </a:p>
          <a:p>
            <a:r>
              <a:rPr lang="ru-RU" dirty="0"/>
              <a:t>Атмосферное давление — это физическая величина, численно равная силе, действующей в атмосфере на единицу площади поверхности перпендикулярно этой поверхности. Атмосферное давление создаётся </a:t>
            </a:r>
            <a:r>
              <a:rPr lang="ru-RU" dirty="0">
                <a:hlinkClick r:id="rId7" tooltip="Гравитац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гравитационным</a:t>
            </a:r>
            <a:r>
              <a:rPr lang="ru-RU" dirty="0"/>
              <a:t> притяжением воздуха к планете.</a:t>
            </a:r>
          </a:p>
        </p:txBody>
      </p:sp>
    </p:spTree>
    <p:extLst>
      <p:ext uri="{BB962C8B-B14F-4D97-AF65-F5344CB8AC3E}">
        <p14:creationId xmlns:p14="http://schemas.microsoft.com/office/powerpoint/2010/main" val="137591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587C4-C610-45E0-B625-25F8DE86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E801F-C075-442C-A6FB-9D9D1560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1. Вычислить полное число молекул N в атмосфере.</a:t>
            </a:r>
          </a:p>
          <a:p>
            <a:pPr marL="0" indent="0">
              <a:buNone/>
            </a:pPr>
            <a:r>
              <a:rPr lang="ru-RU" sz="2400" dirty="0"/>
              <a:t>2. Построить зависимость давления газа от высоты в однородном поле тяжести и исследовать его.</a:t>
            </a:r>
          </a:p>
        </p:txBody>
      </p:sp>
    </p:spTree>
    <p:extLst>
      <p:ext uri="{BB962C8B-B14F-4D97-AF65-F5344CB8AC3E}">
        <p14:creationId xmlns:p14="http://schemas.microsoft.com/office/powerpoint/2010/main" val="176925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CB83C-B1FF-4AF9-9278-3563B81F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6305F-4BC6-4287-8FCD-2DFF8AD4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p(h) = p0 exp (- μ g h / RT)</a:t>
            </a:r>
            <a:endParaRPr lang="ru-RU" sz="4000" dirty="0"/>
          </a:p>
          <a:p>
            <a:r>
              <a:rPr lang="ru-RU" sz="4000" dirty="0"/>
              <a:t>М0 = (</a:t>
            </a:r>
            <a:r>
              <a:rPr lang="en-US" sz="4000" dirty="0"/>
              <a:t>G*4*</a:t>
            </a:r>
            <a:r>
              <a:rPr lang="el-GR" sz="4000" dirty="0"/>
              <a:t>π</a:t>
            </a:r>
            <a:r>
              <a:rPr lang="en-US" sz="4000" dirty="0"/>
              <a:t>*R^2)/g</a:t>
            </a:r>
          </a:p>
          <a:p>
            <a:r>
              <a:rPr lang="en-US" sz="4000" dirty="0"/>
              <a:t>G= M*g</a:t>
            </a:r>
          </a:p>
          <a:p>
            <a:r>
              <a:rPr lang="en-US" sz="4000" dirty="0"/>
              <a:t>N = (M / </a:t>
            </a:r>
            <a:r>
              <a:rPr lang="el-GR" sz="4000" dirty="0"/>
              <a:t>μ) </a:t>
            </a:r>
            <a:r>
              <a:rPr lang="en-US" sz="4000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1640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69AF2-55EE-4F7D-A9E8-7D329055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изменения давления газа относительно высоты.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4426E57-48A3-4B8A-BF40-89D45E249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42" y="1651291"/>
            <a:ext cx="7838490" cy="4840949"/>
          </a:xfrm>
        </p:spPr>
      </p:pic>
    </p:spTree>
    <p:extLst>
      <p:ext uri="{BB962C8B-B14F-4D97-AF65-F5344CB8AC3E}">
        <p14:creationId xmlns:p14="http://schemas.microsoft.com/office/powerpoint/2010/main" val="264973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83140-3164-40AB-BD44-11CCF37C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ABAD7-4A7B-4BBF-BAF7-565B5127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был построен график зависимости давления газа от высоты.</a:t>
            </a:r>
          </a:p>
          <a:p>
            <a:r>
              <a:rPr lang="ru-RU" dirty="0"/>
              <a:t>Вычислено полное число молекул </a:t>
            </a:r>
            <a:r>
              <a:rPr lang="en-US" dirty="0"/>
              <a:t>N </a:t>
            </a:r>
            <a:r>
              <a:rPr lang="ru-RU" dirty="0"/>
              <a:t>в атмосфере. </a:t>
            </a:r>
            <a:r>
              <a:rPr lang="en-US" dirty="0"/>
              <a:t>N=</a:t>
            </a:r>
            <a:r>
              <a:rPr lang="ru-RU" dirty="0"/>
              <a:t>1,78846</a:t>
            </a:r>
            <a:r>
              <a:rPr lang="en-US" dirty="0"/>
              <a:t>E+34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223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223</TotalTime>
  <Words>135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Вид</vt:lpstr>
      <vt:lpstr>Портфолио студента-исследователя</vt:lpstr>
      <vt:lpstr>Справочник: </vt:lpstr>
      <vt:lpstr>Глосарий</vt:lpstr>
      <vt:lpstr>Цель лабораторной работы:</vt:lpstr>
      <vt:lpstr>Математическая модель: </vt:lpstr>
      <vt:lpstr>График изменения давления газа относительно высоты.</vt:lpstr>
      <vt:lpstr>Результат работы: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студента-исследователя</dc:title>
  <dc:creator>kozyrkov.ig@gmail.com</dc:creator>
  <cp:lastModifiedBy>kozyrkov.ig@gmail.com</cp:lastModifiedBy>
  <cp:revision>16</cp:revision>
  <dcterms:created xsi:type="dcterms:W3CDTF">2019-10-28T17:53:15Z</dcterms:created>
  <dcterms:modified xsi:type="dcterms:W3CDTF">2019-12-19T19:39:39Z</dcterms:modified>
</cp:coreProperties>
</file>