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3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85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276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882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521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2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29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2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1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86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4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90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4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25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3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935C-98CE-4C87-ADFD-C475D748D797}" type="datetimeFigureOut">
              <a:rPr lang="ru-RU" smtClean="0"/>
              <a:t>06.10.2019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97B20A-6B1D-43FB-A8DB-FAAEC253D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7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AE8B1-F2BA-4A04-9269-6890D231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698593"/>
          </a:xfrm>
        </p:spPr>
        <p:txBody>
          <a:bodyPr/>
          <a:lstStyle/>
          <a:p>
            <a:r>
              <a:rPr lang="ru-RU" dirty="0"/>
              <a:t>Портфолио студента-исследователя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841AAA-9392-4D23-97DF-885A9B964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Лабораторная работа №2</a:t>
            </a:r>
          </a:p>
          <a:p>
            <a:r>
              <a:rPr lang="ru-RU" dirty="0"/>
              <a:t>Выполнил Козырьков Игорь Викторович</a:t>
            </a:r>
          </a:p>
          <a:p>
            <a:r>
              <a:rPr lang="ru-RU" dirty="0"/>
              <a:t>ИВТ 1п/г (1курс)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83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B54C0-FAD8-4A40-9E12-9CF1BB39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Лабораторная работа «Моделирование движения тела брошенного под углом к горизонту»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C8034-48B4-492E-988A-F894D0F0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81562"/>
            <a:ext cx="9905998" cy="25478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900" dirty="0"/>
              <a:t>Цели:</a:t>
            </a:r>
          </a:p>
          <a:p>
            <a:r>
              <a:rPr lang="ru-RU" sz="2600" dirty="0"/>
              <a:t>Рассмотреть решение задачи и реализовать ее средствами электронных таблиц на примере задачи о стрельбе из пушки. Визуализировать вычисления (построить график).</a:t>
            </a:r>
          </a:p>
          <a:p>
            <a:r>
              <a:rPr lang="ru-RU" sz="2600" dirty="0"/>
              <a:t>Исследовать как зависит дальность полета S от угла наклона ствола пушки к горизонту.</a:t>
            </a:r>
          </a:p>
          <a:p>
            <a:r>
              <a:rPr lang="ru-RU" sz="2600" dirty="0"/>
              <a:t>Выбрать самостоятельно задачу на движение тела под углом к горизонту, когда тело начинает движение, находясь на высоте h. Решить ее, реализовать ее решение средствами электронных таблиц, построить график зависимости и проанализировать дальность полета в зависимости от высоты и начальной скорости полета.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58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17B6B-B7B8-4799-837D-62CA5FC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B24167-DA3B-449F-879C-1DBD0338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2269"/>
            <a:ext cx="9905998" cy="4068932"/>
          </a:xfrm>
        </p:spPr>
        <p:txBody>
          <a:bodyPr>
            <a:normAutofit/>
          </a:bodyPr>
          <a:lstStyle/>
          <a:p>
            <a:r>
              <a:rPr lang="ru-RU" sz="2000" dirty="0"/>
              <a:t>Построить траекторию полета снаряда, используя следующею математическую модель:</a:t>
            </a:r>
            <a:r>
              <a:rPr lang="en-US" sz="2000" dirty="0"/>
              <a:t> x = Vo*cos(a)*t , y = Vo*sin(a)*t − g*t*t/2</a:t>
            </a:r>
          </a:p>
          <a:p>
            <a:r>
              <a:rPr lang="ru-RU" sz="2000" dirty="0"/>
              <a:t>Построив графики с различными значениями угла а выявить, при каком значении дальность полета максимальна.</a:t>
            </a:r>
          </a:p>
          <a:p>
            <a:r>
              <a:rPr lang="ru-RU" sz="2000" dirty="0"/>
              <a:t>Построив графики с различными значениями начальной скорости, высоты выстрела, установить от каких переменных зависит дальность полета снаряда.</a:t>
            </a:r>
          </a:p>
          <a:p>
            <a:pPr marL="0" indent="0">
              <a:buNone/>
            </a:pP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488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8DB60-1A4A-477B-9D29-A3416527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682BB-B3AE-43A1-B9A4-1EB7D5A0A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773"/>
            <a:ext cx="8596668" cy="4718589"/>
          </a:xfrm>
        </p:spPr>
        <p:txBody>
          <a:bodyPr/>
          <a:lstStyle/>
          <a:p>
            <a:r>
              <a:rPr lang="ru-RU" dirty="0"/>
              <a:t>Проведя построение и анализ графиков мне удалось выяснить, что максимальная дальность полета достигается при выстреле из орудия под углом в 45 градусов, что можно наблюдать на графике.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9AF631-2A45-4299-B4CA-5BC03F6BC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92" y="2201313"/>
            <a:ext cx="7811055" cy="461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4412C-80DA-4BA5-B790-68A55627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B406C7-8BF0-41D8-982D-02170984E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4"/>
            <a:ext cx="8596668" cy="4798489"/>
          </a:xfrm>
        </p:spPr>
        <p:txBody>
          <a:bodyPr/>
          <a:lstStyle/>
          <a:p>
            <a:r>
              <a:rPr lang="ru-RU" dirty="0"/>
              <a:t>Построив графики с различными значениями начальной скорости, высоты выстрела установлено, что максимальная дальность выстрела достигается при увеличении начальной скорости снаряда и увеличение начальной высоты выстрела, что видно на представленном графике.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353186-27D1-4C06-8C11-D3D57144D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1" y="2343705"/>
            <a:ext cx="8057761" cy="45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9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029F1-F23B-44FF-A6F0-159E905D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CB11F-273E-4724-946B-710F0615D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593"/>
            <a:ext cx="8596668" cy="448777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На основании результатов данного исследования доказано, что для достижения максимальной дальности полета тела при движении под углом к горизонту необходимо начинать движение под углом 45 градусов горизонту, с максимально возможной скоростью и с максимально большой высоты относительно точки приземления.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2502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303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Портфолио студента-исследователя</vt:lpstr>
      <vt:lpstr>Лабораторная работа «Моделирование движения тела брошенного под углом к горизонту»</vt:lpstr>
      <vt:lpstr>Задача: </vt:lpstr>
      <vt:lpstr>Результаты:</vt:lpstr>
      <vt:lpstr>Результаты: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студента-исследователя</dc:title>
  <dc:creator>kozyrkov.ig@gmail.com</dc:creator>
  <cp:lastModifiedBy>kozyrkov.ig@gmail.com</cp:lastModifiedBy>
  <cp:revision>7</cp:revision>
  <dcterms:created xsi:type="dcterms:W3CDTF">2019-10-06T20:23:10Z</dcterms:created>
  <dcterms:modified xsi:type="dcterms:W3CDTF">2019-10-06T21:18:36Z</dcterms:modified>
</cp:coreProperties>
</file>