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2443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2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905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7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5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88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C449231-B912-4D9B-A0D7-F90E0F6DFC25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248C42-7257-4509-815E-CBC43CE62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ozyrkovigor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rtstation.com/kozy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Веб-разработчик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Здравствуйте, меня зовут </a:t>
            </a:r>
            <a:r>
              <a:rPr lang="ru-RU" dirty="0" smtClean="0"/>
              <a:t>Игорь Козырьков. </a:t>
            </a:r>
            <a:r>
              <a:rPr lang="ru-RU" dirty="0"/>
              <a:t>Я претендую на вакансию программиста-веб-разработчика и готов представить свой профиль для вашего виртуального собеседования.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14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Образование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dirty="0" smtClean="0"/>
              <a:t>получила </a:t>
            </a:r>
            <a:r>
              <a:rPr lang="ru-RU" dirty="0"/>
              <a:t>степень бакалавра в области информационных технологий </a:t>
            </a:r>
            <a:r>
              <a:rPr lang="ru-RU" dirty="0" smtClean="0"/>
              <a:t>в РГПУ. Им Герцена на направлении «технологии разработки программного обеспечения.</a:t>
            </a:r>
            <a:endParaRPr lang="ru-RU" dirty="0"/>
          </a:p>
        </p:txBody>
      </p:sp>
      <p:pic>
        <p:nvPicPr>
          <p:cNvPr id="1030" name="Picture 6" descr="Файл:Herzen University logo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83" y="2930770"/>
            <a:ext cx="3050141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Опыт работы на данной должности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данный момент я не работал на должности «</a:t>
            </a:r>
            <a:r>
              <a:rPr lang="en-US" dirty="0" smtClean="0"/>
              <a:t>web-</a:t>
            </a:r>
            <a:r>
              <a:rPr lang="ru-RU" dirty="0" smtClean="0"/>
              <a:t>разработчик», но имею огромное желание и рвение попробовать себя на реальных проектах. Да, опыта у меня может быть не достаточно, зато у меня есть огромное желание совершенствоваться.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умения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Языки </a:t>
            </a:r>
            <a:r>
              <a:rPr lang="ru-RU" dirty="0" smtClean="0"/>
              <a:t>программирования:</a:t>
            </a:r>
            <a:r>
              <a:rPr lang="en-US" dirty="0" smtClean="0"/>
              <a:t>HTML</a:t>
            </a:r>
            <a:r>
              <a:rPr lang="ru-RU" dirty="0" smtClean="0"/>
              <a:t>,</a:t>
            </a:r>
            <a:r>
              <a:rPr lang="en-US" dirty="0" smtClean="0"/>
              <a:t>CSS</a:t>
            </a:r>
            <a:r>
              <a:rPr lang="ru-RU" dirty="0" smtClean="0"/>
              <a:t>,</a:t>
            </a:r>
            <a:r>
              <a:rPr lang="en-US" dirty="0" smtClean="0"/>
              <a:t>JavaScript</a:t>
            </a:r>
            <a:r>
              <a:rPr lang="ru-RU" dirty="0" smtClean="0"/>
              <a:t>,</a:t>
            </a:r>
            <a:r>
              <a:rPr lang="en-US" dirty="0" smtClean="0"/>
              <a:t>PHP</a:t>
            </a:r>
            <a:r>
              <a:rPr lang="ru-RU" dirty="0" smtClean="0"/>
              <a:t>,</a:t>
            </a:r>
            <a:r>
              <a:rPr lang="en-US" dirty="0" smtClean="0"/>
              <a:t>Ruby</a:t>
            </a:r>
            <a:r>
              <a:rPr lang="ru-RU" dirty="0" smtClean="0"/>
              <a:t>,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ru-RU" dirty="0"/>
              <a:t>Технологии, </a:t>
            </a:r>
            <a:r>
              <a:rPr lang="ru-RU" dirty="0" err="1"/>
              <a:t>фреймворки</a:t>
            </a:r>
            <a:r>
              <a:rPr lang="ru-RU" dirty="0"/>
              <a:t> и </a:t>
            </a:r>
            <a:r>
              <a:rPr lang="ru-RU" dirty="0" smtClean="0"/>
              <a:t>библиотеки:</a:t>
            </a:r>
            <a:r>
              <a:rPr lang="en-US" dirty="0" smtClean="0"/>
              <a:t>Bootstrap</a:t>
            </a:r>
            <a:r>
              <a:rPr lang="ru-RU" dirty="0" smtClean="0"/>
              <a:t>, </a:t>
            </a:r>
            <a:r>
              <a:rPr lang="en-US" dirty="0" smtClean="0"/>
              <a:t>jQuery</a:t>
            </a:r>
            <a:r>
              <a:rPr lang="ru-RU" dirty="0" smtClean="0"/>
              <a:t>,</a:t>
            </a:r>
            <a:r>
              <a:rPr lang="en-US" dirty="0" smtClean="0"/>
              <a:t>React</a:t>
            </a:r>
            <a:r>
              <a:rPr lang="ru-RU" dirty="0" smtClean="0"/>
              <a:t>,</a:t>
            </a:r>
            <a:r>
              <a:rPr lang="en-US" dirty="0" smtClean="0"/>
              <a:t>Angular</a:t>
            </a:r>
            <a:r>
              <a:rPr lang="ru-RU" dirty="0"/>
              <a:t>,</a:t>
            </a:r>
            <a:r>
              <a:rPr lang="en-US" dirty="0" smtClean="0"/>
              <a:t>Vue.js</a:t>
            </a:r>
            <a:r>
              <a:rPr lang="ru-RU" dirty="0"/>
              <a:t>,</a:t>
            </a:r>
            <a:r>
              <a:rPr lang="en-US" dirty="0" smtClean="0"/>
              <a:t>Node.js</a:t>
            </a:r>
            <a:r>
              <a:rPr lang="ru-RU" dirty="0"/>
              <a:t>,</a:t>
            </a:r>
            <a:r>
              <a:rPr lang="en-US" dirty="0" smtClean="0"/>
              <a:t>Express.js</a:t>
            </a:r>
            <a:r>
              <a:rPr lang="ru-RU" dirty="0"/>
              <a:t>,</a:t>
            </a:r>
            <a:r>
              <a:rPr lang="en-US" dirty="0" err="1" smtClean="0"/>
              <a:t>Laravel</a:t>
            </a:r>
            <a:r>
              <a:rPr lang="ru-RU" dirty="0"/>
              <a:t>,</a:t>
            </a:r>
            <a:r>
              <a:rPr lang="en-US" dirty="0" smtClean="0"/>
              <a:t>Django</a:t>
            </a:r>
            <a:r>
              <a:rPr lang="ru-RU" dirty="0"/>
              <a:t>,</a:t>
            </a:r>
            <a:r>
              <a:rPr lang="en-US" dirty="0" smtClean="0"/>
              <a:t>Flask</a:t>
            </a:r>
            <a:r>
              <a:rPr lang="ru-RU" dirty="0"/>
              <a:t>,</a:t>
            </a:r>
            <a:r>
              <a:rPr lang="en-US" dirty="0" smtClean="0"/>
              <a:t>Ruby </a:t>
            </a:r>
            <a:r>
              <a:rPr lang="en-US" dirty="0"/>
              <a:t>on Rails</a:t>
            </a:r>
          </a:p>
          <a:p>
            <a:r>
              <a:rPr lang="ru-RU" dirty="0"/>
              <a:t>Области </a:t>
            </a:r>
            <a:r>
              <a:rPr lang="ru-RU" dirty="0" err="1" smtClean="0"/>
              <a:t>знаний:Разработка</a:t>
            </a:r>
            <a:r>
              <a:rPr lang="ru-RU" dirty="0" smtClean="0"/>
              <a:t> </a:t>
            </a:r>
            <a:r>
              <a:rPr lang="ru-RU" dirty="0"/>
              <a:t>веб-приложений и </a:t>
            </a:r>
            <a:r>
              <a:rPr lang="ru-RU" dirty="0" smtClean="0"/>
              <a:t>сайтов. Дизайн </a:t>
            </a:r>
            <a:r>
              <a:rPr lang="ru-RU" dirty="0"/>
              <a:t>пользовательского интерфейса и пользовательского </a:t>
            </a:r>
            <a:r>
              <a:rPr lang="ru-RU" dirty="0" err="1" smtClean="0"/>
              <a:t>опытаОптимизация</a:t>
            </a:r>
            <a:r>
              <a:rPr lang="ru-RU" dirty="0" smtClean="0"/>
              <a:t> </a:t>
            </a:r>
            <a:r>
              <a:rPr lang="ru-RU" dirty="0"/>
              <a:t>производительности </a:t>
            </a:r>
            <a:r>
              <a:rPr lang="ru-RU" dirty="0" smtClean="0"/>
              <a:t>веб-</a:t>
            </a:r>
            <a:r>
              <a:rPr lang="ru-RU" dirty="0" err="1" smtClean="0"/>
              <a:t>приложений.Работа</a:t>
            </a:r>
            <a:r>
              <a:rPr lang="ru-RU" dirty="0" smtClean="0"/>
              <a:t> </a:t>
            </a:r>
            <a:r>
              <a:rPr lang="ru-RU" dirty="0"/>
              <a:t>с базами данных (</a:t>
            </a:r>
            <a:r>
              <a:rPr lang="en-US" dirty="0"/>
              <a:t>MySQL, MongoDB, PostgreSQL </a:t>
            </a:r>
            <a:r>
              <a:rPr lang="ru-RU" dirty="0"/>
              <a:t>и т.д</a:t>
            </a:r>
            <a:r>
              <a:rPr lang="ru-RU" dirty="0" smtClean="0"/>
              <a:t>.). Безопасность </a:t>
            </a:r>
            <a:r>
              <a:rPr lang="ru-RU" dirty="0"/>
              <a:t>веб-приложений (защита от атак </a:t>
            </a:r>
            <a:r>
              <a:rPr lang="en-US" dirty="0"/>
              <a:t>XSS, CSRF, SQL injection </a:t>
            </a:r>
            <a:r>
              <a:rPr lang="ru-RU" dirty="0"/>
              <a:t>и т.д</a:t>
            </a:r>
            <a:r>
              <a:rPr lang="ru-RU" dirty="0" smtClean="0"/>
              <a:t>.).Разработка </a:t>
            </a:r>
            <a:r>
              <a:rPr lang="ru-RU" dirty="0"/>
              <a:t>мобильных приложений, адаптивный дизайн и разработка мобильных версий сайтов.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75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Портфолио студента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https://kozyrkovigor.github.io/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11" y="2612103"/>
            <a:ext cx="8011804" cy="37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Личные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</a:t>
            </a:r>
            <a:r>
              <a:rPr lang="ru-RU" dirty="0"/>
              <a:t>коммуникабелен/коммуникабельна и готов/готова работать в команде.</a:t>
            </a:r>
          </a:p>
          <a:p>
            <a:r>
              <a:rPr lang="ru-RU" dirty="0"/>
              <a:t>Я умею быстро учиться и адаптироваться к новым технологиям.</a:t>
            </a:r>
          </a:p>
          <a:p>
            <a:r>
              <a:rPr lang="ru-RU" dirty="0"/>
              <a:t>Я творчески мыслю и готов/готова приносить свежие идеи в проект.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7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Увлечения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свободное время я также увлекаюсь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r>
              <a:rPr lang="en-US" dirty="0" smtClean="0"/>
              <a:t>d</a:t>
            </a:r>
            <a:r>
              <a:rPr lang="ru-RU" dirty="0" smtClean="0"/>
              <a:t> – моделированием для игр.</a:t>
            </a:r>
            <a:br>
              <a:rPr lang="ru-RU" dirty="0" smtClean="0"/>
            </a:br>
            <a:r>
              <a:rPr lang="ru-RU" dirty="0" smtClean="0"/>
              <a:t>Ссылка на портфолио: </a:t>
            </a:r>
            <a:r>
              <a:rPr lang="en-US" dirty="0">
                <a:hlinkClick r:id="rId2"/>
              </a:rPr>
              <a:t>https://www.artstation.com/kozyr</a:t>
            </a:r>
            <a:r>
              <a:rPr lang="ru-RU" dirty="0" smtClean="0">
                <a:hlinkClick r:id="rId2"/>
              </a:rPr>
              <a:t> </a:t>
            </a:r>
            <a:endParaRPr lang="ru-RU" dirty="0"/>
          </a:p>
        </p:txBody>
      </p:sp>
      <p:pic>
        <p:nvPicPr>
          <p:cNvPr id="2052" name="Picture 4" descr="Antique Commercial Coffee Grinder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3022384"/>
            <a:ext cx="5478309" cy="29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onshine Still: Game Ass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22384"/>
            <a:ext cx="5290806" cy="2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6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Большое спасибо за рассмотрение моей кандидатуры. Я </a:t>
            </a:r>
            <a:r>
              <a:rPr lang="ru-RU" dirty="0" smtClean="0"/>
              <a:t>уверен, </a:t>
            </a:r>
            <a:r>
              <a:rPr lang="ru-RU" dirty="0"/>
              <a:t>что мои технические </a:t>
            </a:r>
            <a:r>
              <a:rPr lang="ru-RU" dirty="0" smtClean="0"/>
              <a:t>навыки </a:t>
            </a:r>
            <a:r>
              <a:rPr lang="ru-RU" dirty="0"/>
              <a:t>и личные качества сделают меня </a:t>
            </a:r>
            <a:r>
              <a:rPr lang="ru-RU" dirty="0" smtClean="0"/>
              <a:t>ценным </a:t>
            </a:r>
            <a:r>
              <a:rPr lang="ru-RU" dirty="0"/>
              <a:t>участником команды веб-разработки.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Пожалуйста</a:t>
            </a:r>
            <a:r>
              <a:rPr lang="ru-RU" dirty="0"/>
              <a:t>, свяжитесь со мной, если у вас есть какие-либо вопросы или если вы заинтересованы в проведении более подробного собеседования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7045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51</TotalTime>
  <Words>286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Веб-разработчик</vt:lpstr>
      <vt:lpstr>Образование </vt:lpstr>
      <vt:lpstr>Опыт работы на данной должности</vt:lpstr>
      <vt:lpstr>Технические умения </vt:lpstr>
      <vt:lpstr>Портфолио студента </vt:lpstr>
      <vt:lpstr>Личные качества</vt:lpstr>
      <vt:lpstr>Увлечения 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Веб-разработчик</dc:title>
  <dc:creator>Igor Kozyrkov</dc:creator>
  <cp:lastModifiedBy>Igor Kozyrkov</cp:lastModifiedBy>
  <cp:revision>4</cp:revision>
  <dcterms:created xsi:type="dcterms:W3CDTF">2023-04-15T23:20:53Z</dcterms:created>
  <dcterms:modified xsi:type="dcterms:W3CDTF">2023-04-16T00:12:12Z</dcterms:modified>
</cp:coreProperties>
</file>