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>
                <a:latin typeface="sample_font_file.ttf"/>
              </a:defRPr>
            </a:pPr>
          </a:p>
          <a:p>
            <a:r>
              <a:t>PPT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latin typeface="sample_font_file.ttf"/>
              </a:defRPr>
            </a:pPr>
          </a:p>
          <a:p>
            <a:r>
              <a:t>Did you know an astronaut was allergic to the moon? Seems like someone had a tre-moon-dous allergy problem! During the Apollo 17 mission, astronaut Harrison Schmitt found out that he had a severe reaction to moon dust.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>
                <a:latin typeface="sample_font_file.ttf"/>
              </a:defRPr>
            </a:pPr>
          </a:p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400">
                <a:latin typeface="sample_font_file.ttf"/>
              </a:defRPr>
            </a:pPr>
          </a:p>
          <a:p>
            <a:r>
              <a:t>Sample text 2</a:t>
            </a:r>
            <a:br/>
            <a:br/>
            <a:r>
              <a:t>Did you know Viking men wore makeup?</a:t>
            </a:r>
            <a:br/>
            <a:br/>
            <a:r>
              <a:t>Itâ€™s no doubt that Vikings were some of the toughest men in history books. However, they cared about their appearance enough that makeup was a part of their everyday routine.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