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1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3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5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3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C577-FD1C-4AB2-ACDE-B2EE83638864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A857-E48F-4DE9-9E21-749B6ABE4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6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1673" y="124691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Resgistra-tion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07818" y="1784867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838200" y="1510145"/>
            <a:ext cx="207818" cy="29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21673" y="3477491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Choose </a:t>
            </a:r>
          </a:p>
          <a:p>
            <a:pPr algn="ctr"/>
            <a:r>
              <a:rPr lang="en-US" dirty="0" smtClean="0"/>
              <a:t>restaurant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21673" y="5153891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</a:t>
            </a:r>
          </a:p>
          <a:p>
            <a:pPr algn="ctr"/>
            <a:r>
              <a:rPr lang="en-US" dirty="0" smtClean="0"/>
              <a:t>Items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838200" y="4862945"/>
            <a:ext cx="207818" cy="29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838200" y="3186545"/>
            <a:ext cx="207818" cy="29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25636" y="457200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25636" y="1080655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2036618" y="665018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225636" y="556552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Login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14800" y="2184278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14800" y="2807733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925782" y="2392096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114800" y="228363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Login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128655" y="3867422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28655" y="4490877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939637" y="4075240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128655" y="3966774"/>
            <a:ext cx="206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Restaurant Table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142510" y="5474366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42510" y="6097821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1953492" y="5682184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142510" y="5573718"/>
            <a:ext cx="157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Items Table</a:t>
            </a:r>
            <a:endParaRPr lang="en-IN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509" y="457200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2684" y="12469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1.0.1</a:t>
            </a:r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2509" y="213360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2684" y="18311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1.0.1</a:t>
            </a:r>
            <a:endParaRPr lang="en-IN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32509" y="381237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2684" y="35099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.0.1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32509" y="548877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2684" y="51863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1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1673" y="124691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207818" y="1784867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Now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838200" y="1510145"/>
            <a:ext cx="207818" cy="29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21673" y="3477491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Bill </a:t>
            </a:r>
          </a:p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21673" y="5153891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Placing Order</a:t>
            </a:r>
          </a:p>
        </p:txBody>
      </p:sp>
      <p:sp>
        <p:nvSpPr>
          <p:cNvPr id="7" name="Down Arrow 6"/>
          <p:cNvSpPr/>
          <p:nvPr/>
        </p:nvSpPr>
        <p:spPr>
          <a:xfrm>
            <a:off x="838200" y="4862945"/>
            <a:ext cx="207818" cy="29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838200" y="3186545"/>
            <a:ext cx="207818" cy="29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225636" y="457200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25636" y="1080655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2036618" y="665018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225636" y="556552"/>
            <a:ext cx="144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Cart Table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28655" y="3867422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28655" y="4490877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939637" y="4075240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128655" y="3966774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Order Table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2509" y="457200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2684" y="12469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3.0.2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32509" y="213360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2684" y="183117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3.0.3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32509" y="381237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2684" y="35099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.0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2509" y="548877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684" y="518634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.0.1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2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6606" y="478860"/>
            <a:ext cx="1440872" cy="140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Admin can now see the order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1297" y="800861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472" y="4788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.0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36606" y="2201536"/>
            <a:ext cx="1440872" cy="1385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Admin can add items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7442" y="2536416"/>
            <a:ext cx="11914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7617" y="22339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.0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43810" y="748840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3810" y="1372295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454792" y="956658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643810" y="848192"/>
            <a:ext cx="166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Admin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11072" y="2695445"/>
            <a:ext cx="249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11072" y="3318900"/>
            <a:ext cx="2479964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2522054" y="2903263"/>
            <a:ext cx="156556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711072" y="2794797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</a:t>
            </a:r>
            <a:r>
              <a:rPr lang="en-US" dirty="0" smtClean="0"/>
              <a:t>tem</a:t>
            </a:r>
            <a:r>
              <a:rPr lang="en-US" dirty="0" smtClean="0"/>
              <a:t> </a:t>
            </a:r>
            <a:r>
              <a:rPr lang="en-US" dirty="0" smtClean="0"/>
              <a:t>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5</cp:revision>
  <dcterms:created xsi:type="dcterms:W3CDTF">2021-10-08T02:52:33Z</dcterms:created>
  <dcterms:modified xsi:type="dcterms:W3CDTF">2021-10-27T09:19:27Z</dcterms:modified>
</cp:coreProperties>
</file>