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rive.google.com/file/d/1anAssCHPm3jbs7yWbubxM76zona4qZu_/view?usp=sharing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990" y="2067560"/>
            <a:ext cx="3460115" cy="508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altLang="" sz="3200" spc="-20" dirty="0">
                <a:latin typeface="Trebuchet MS" panose="020B0603020202020204"/>
                <a:cs typeface="Trebuchet MS" panose="020B0603020202020204"/>
              </a:rPr>
              <a:t>Krithika Priya PR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75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altLang="en-US"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/</a:t>
            </a:r>
            <a:r>
              <a:rPr lang="en-US" altLang="en-US"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5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altLang="en-US"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/</a:t>
            </a:r>
            <a:r>
              <a:rPr lang="en-US" altLang="en-US"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5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  <a:hlinkClick r:id="rId2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  <a:hlinkClick r:id="rId2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  <a:hlinkClick r:id="rId2"/>
              </a:rPr>
              <a:t>Link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9D1943-2B40-9C22-756C-C9FEC36D4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63923"/>
            <a:ext cx="5715000" cy="13107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A921B8-A4DB-B057-8D8B-95FBF5B6A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953" y="1368399"/>
            <a:ext cx="5286882" cy="746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E80F73-F20A-FBB6-21B1-F4CBC5634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67" y="2908683"/>
            <a:ext cx="6591871" cy="29110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0" y="1828800"/>
            <a:ext cx="5267960" cy="2473960"/>
          </a:xfrm>
          <a:prstGeom prst="rect">
            <a:avLst/>
          </a:prstGeom>
        </p:spPr>
        <p:txBody>
          <a:bodyPr vert="horz" wrap="square" lIns="0" tIns="460692" rIns="0" bIns="0" rtlCol="0">
            <a:noAutofit/>
          </a:bodyPr>
          <a:lstStyle/>
          <a:p>
            <a:pPr marL="193675" algn="ctr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Jarvis - AI Voice Assistant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75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altLang=""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/</a:t>
            </a:r>
            <a:r>
              <a:rPr lang="en-US" altLang=""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5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pic>
        <p:nvPicPr>
          <p:cNvPr id="1026" name="Picture 2" descr="jarvis ai voice assitant. Image 1 of 4">
            <a:extLst>
              <a:ext uri="{FF2B5EF4-FFF2-40B4-BE49-F238E27FC236}">
                <a16:creationId xmlns:a16="http://schemas.microsoft.com/office/drawing/2014/main" id="{AE116192-1A26-285B-B88B-A603B826E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237" y="1324377"/>
            <a:ext cx="33432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 Box 22"/>
          <p:cNvSpPr txBox="1"/>
          <p:nvPr/>
        </p:nvSpPr>
        <p:spPr>
          <a:xfrm>
            <a:off x="2200275" y="1676400"/>
            <a:ext cx="5940425" cy="3727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</a:p>
          <a:p>
            <a:pPr marL="342900" indent="-342900">
              <a:buAutoNum type="arabicPeriod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Project Overview</a:t>
            </a:r>
          </a:p>
          <a:p>
            <a:pPr marL="342900" indent="-342900">
              <a:buAutoNum type="arabicPeriod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End Users</a:t>
            </a:r>
          </a:p>
          <a:p>
            <a:pPr marL="342900" indent="-342900">
              <a:buAutoNum type="arabicPeriod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Solution and Value Proposition</a:t>
            </a:r>
          </a:p>
          <a:p>
            <a:pPr marL="342900" indent="-342900">
              <a:buAutoNum type="arabicPeriod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The "Wow" Factor</a:t>
            </a:r>
          </a:p>
          <a:p>
            <a:pPr marL="342900" indent="-342900">
              <a:buAutoNum type="arabicPeriod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Modelling and Result</a:t>
            </a:r>
          </a:p>
          <a:p>
            <a:pPr marL="342900" indent="-342900">
              <a:buAutoNum type="arabicPeriod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Demo</a:t>
            </a:r>
          </a:p>
          <a:p>
            <a:pPr marL="342900" indent="-342900">
              <a:buAutoNum type="arabicPeriod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Future Scope</a:t>
            </a:r>
          </a:p>
          <a:p>
            <a:pPr marL="342900" indent="-342900">
              <a:buAutoNum type="arabicPeriod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75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altLang=""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/</a:t>
            </a:r>
            <a:r>
              <a:rPr lang="en-US" altLang=""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5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 Box 10"/>
          <p:cNvSpPr txBox="1"/>
          <p:nvPr/>
        </p:nvSpPr>
        <p:spPr>
          <a:xfrm>
            <a:off x="609600" y="1938020"/>
            <a:ext cx="7052310" cy="37268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Develop a voice-activated virtual assistant application called "</a:t>
            </a:r>
            <a:r>
              <a:rPr lang="en-US" sz="2200" b="1" dirty="0">
                <a:latin typeface="Times New Roman" panose="02020603050405020304" charset="0"/>
                <a:cs typeface="Times New Roman" panose="02020603050405020304" charset="0"/>
              </a:rPr>
              <a:t>Jarvis AI</a:t>
            </a: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" that assists users with tasks such as providing the </a:t>
            </a:r>
            <a:r>
              <a:rPr lang="en-US" sz="2200" b="1" dirty="0">
                <a:latin typeface="Times New Roman" panose="02020603050405020304" charset="0"/>
                <a:cs typeface="Times New Roman" panose="02020603050405020304" charset="0"/>
              </a:rPr>
              <a:t>current date and time </a:t>
            </a: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upon voice command, conducting </a:t>
            </a:r>
            <a:r>
              <a:rPr lang="en-US" sz="2200" b="1" dirty="0">
                <a:latin typeface="Times New Roman" panose="02020603050405020304" charset="0"/>
                <a:cs typeface="Times New Roman" panose="02020603050405020304" charset="0"/>
              </a:rPr>
              <a:t>web searches</a:t>
            </a: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200" b="1" dirty="0">
                <a:latin typeface="Times New Roman" panose="02020603050405020304" charset="0"/>
                <a:cs typeface="Times New Roman" panose="02020603050405020304" charset="0"/>
              </a:rPr>
              <a:t>responding to queries on various topics</a:t>
            </a: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, and </a:t>
            </a:r>
            <a:r>
              <a:rPr lang="en-US" sz="2200" b="1" dirty="0">
                <a:latin typeface="Times New Roman" panose="02020603050405020304" charset="0"/>
                <a:cs typeface="Times New Roman" panose="02020603050405020304" charset="0"/>
              </a:rPr>
              <a:t>playing requested songs</a:t>
            </a: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. The challenge is to create an efficient and user-friendly system that accurately understands user commands, retrieves relevant information, and executes tasks seamlessly, thereby enhancing user productivity and convenience through voice interaction.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000" y="3987165"/>
            <a:ext cx="2025015" cy="280289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r>
                <a:t>Voice Interaction: Enabling seamless communication and task execution through natural language voice commands.</a:t>
              </a:r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22891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75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altLang="en-US"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/</a:t>
            </a:r>
            <a:r>
              <a:rPr lang="en-US" altLang="en-US"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5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2" name="Text Box 11"/>
          <p:cNvSpPr txBox="1"/>
          <p:nvPr/>
        </p:nvSpPr>
        <p:spPr>
          <a:xfrm>
            <a:off x="5943600" y="152400"/>
            <a:ext cx="6019800" cy="83439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txBody>
          <a:bodyPr wrap="square" rtlCol="0" anchor="t">
            <a:noAutofit/>
          </a:bodyPr>
          <a:lstStyle/>
          <a:p>
            <a:r>
              <a:rPr lang="en-US" sz="17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The project aims to develop an AI voice assistant named Kannamma tailored to the needs of users in diverse settings, with a focus on India.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070" y="3962400"/>
            <a:ext cx="2218690" cy="238760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3008630" y="1314450"/>
            <a:ext cx="2416810" cy="18865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Voice Interaction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Enabling seamless communication and task execution through natural language voice commands.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7848600" y="1295400"/>
            <a:ext cx="2529205" cy="1981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Real-Time Information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Providing users with timely updates on the current date and time, enhancing convenience in daily activities.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7772400" y="3962400"/>
            <a:ext cx="244348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Web Search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Empowering users to fetch information from the web, including details about individuals or topics of interest, using Kannamma's integrated Wikipedia search functionality.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3021965" y="3886200"/>
            <a:ext cx="2416810" cy="20383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Music Playback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Allowing users to enjoy their favorite songs with ease through Kannamma's music playback feature.</a:t>
            </a:r>
          </a:p>
        </p:txBody>
      </p:sp>
      <p:pic>
        <p:nvPicPr>
          <p:cNvPr id="2050" name="Picture 2" descr="jarvis ai voice assitant - real time updates such as time and date. Image 4 of 4">
            <a:extLst>
              <a:ext uri="{FF2B5EF4-FFF2-40B4-BE49-F238E27FC236}">
                <a16:creationId xmlns:a16="http://schemas.microsoft.com/office/drawing/2014/main" id="{CAF08DDD-E3C1-DA47-0CC5-8B354F997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846" y="1263649"/>
            <a:ext cx="2303781" cy="23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arvis ai voice assitant - real time updates such as time and date. Image 1 of 4">
            <a:extLst>
              <a:ext uri="{FF2B5EF4-FFF2-40B4-BE49-F238E27FC236}">
                <a16:creationId xmlns:a16="http://schemas.microsoft.com/office/drawing/2014/main" id="{17C5451D-3E84-5349-7DAD-29BA74AE7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08" y="1295400"/>
            <a:ext cx="2272031" cy="227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rvis ai voice assitant - real time updates such as time and date. Image 3 of 4">
            <a:extLst>
              <a:ext uri="{FF2B5EF4-FFF2-40B4-BE49-F238E27FC236}">
                <a16:creationId xmlns:a16="http://schemas.microsoft.com/office/drawing/2014/main" id="{5690B510-5C04-78F1-90CF-F807F90F3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98" y="3932971"/>
            <a:ext cx="23876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75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altLang="en-US"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/</a:t>
            </a:r>
            <a:r>
              <a:rPr lang="en-US" altLang="en-US"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5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 Box 8"/>
          <p:cNvSpPr txBox="1"/>
          <p:nvPr/>
        </p:nvSpPr>
        <p:spPr>
          <a:xfrm>
            <a:off x="842010" y="1998345"/>
            <a:ext cx="8301990" cy="36836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/>
              <a:t>Kannamma AI voice assistant is designed for:</a:t>
            </a:r>
          </a:p>
          <a:p>
            <a:endParaRPr lang="en-US"/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v"/>
            </a:pPr>
            <a:r>
              <a:rPr lang="en-US" b="1"/>
              <a:t>General Users:</a:t>
            </a:r>
            <a:r>
              <a:rPr lang="en-US"/>
              <a:t> Anyone seeking convenient assistance in daily tasks.</a:t>
            </a: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v"/>
            </a:pPr>
            <a:r>
              <a:rPr lang="en-US" b="1"/>
              <a:t>Professionals:</a:t>
            </a:r>
            <a:r>
              <a:rPr lang="en-US"/>
              <a:t> Executives, managers, and entrepreneurs requiring hands-free assistance.</a:t>
            </a: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v"/>
            </a:pPr>
            <a:r>
              <a:rPr lang="en-US" b="1"/>
              <a:t>Elderly Individuals:</a:t>
            </a:r>
            <a:r>
              <a:rPr lang="en-US"/>
              <a:t> Seniors benefiting from simplified interaction methods.</a:t>
            </a: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v"/>
            </a:pPr>
            <a:r>
              <a:rPr lang="en-US" b="1"/>
              <a:t>People with Disabilities:</a:t>
            </a:r>
            <a:r>
              <a:rPr lang="en-US"/>
              <a:t> Those relying on voice commands for accessibility.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-152400"/>
            <a:ext cx="9784715" cy="1039495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sp>
        <p:nvSpPr>
          <p:cNvPr id="11" name="Text Box 10"/>
          <p:cNvSpPr txBox="1"/>
          <p:nvPr/>
        </p:nvSpPr>
        <p:spPr>
          <a:xfrm>
            <a:off x="5867400" y="1295400"/>
            <a:ext cx="5542915" cy="47847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Value Proposition of Kannamma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: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Convenience: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Simplifies tasks with quick access to information and entertainment via voice commands.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Efficiency: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Enhances productivity through hands-free assistance, enabling effective multitasking.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Personalization: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Tailors responses to individual preferences, providing a personalized experience.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Accessibility: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Improves accessibility with a user-friendly interface and voice-based interaction.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Cultural Relevance: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Integrates cultural elements for the Indian audience, ensuring relevance and relatability.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75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altLang="en-US"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/</a:t>
            </a:r>
            <a:r>
              <a:rPr lang="en-US" altLang="en-US"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5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  <a:sym typeface="+mn-ea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 Box 9"/>
          <p:cNvSpPr txBox="1"/>
          <p:nvPr/>
        </p:nvSpPr>
        <p:spPr>
          <a:xfrm>
            <a:off x="457200" y="1264920"/>
            <a:ext cx="5233035" cy="42710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Description: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Kannamma is an AI voice assistant designed to provide seamless assistance through natural language voice commands.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Key Features: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Voice Interaction: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Intuitive communication for task execution.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Music Playback: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Enjoy favorite songs effortlessly.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Real-Time Information: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Instant updates on date and time.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Web Search: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Access information from the web, including Wikipedia.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939165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 WOW in Our Solution: Kannamma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 Box 8"/>
          <p:cNvSpPr txBox="1"/>
          <p:nvPr/>
        </p:nvSpPr>
        <p:spPr>
          <a:xfrm>
            <a:off x="2590800" y="1809750"/>
            <a:ext cx="8289925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Seamlessly integrates advanced machine learning for intuitive communication.</a:t>
            </a:r>
          </a:p>
          <a:p>
            <a:pPr marL="285750" indent="-285750">
              <a:buFont typeface="Wingdings" panose="05000000000000000000" charset="0"/>
              <a:buChar char="ü"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Offers a comprehensive range of functionalities through simple voice commands.</a:t>
            </a:r>
          </a:p>
          <a:p>
            <a:pPr marL="285750" indent="-285750">
              <a:buFont typeface="Wingdings" panose="05000000000000000000" charset="0"/>
              <a:buChar char="ü"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Provides personalized responses, enhancing user engagement.</a:t>
            </a:r>
          </a:p>
          <a:p>
            <a:pPr marL="285750" indent="-285750">
              <a:buFont typeface="Wingdings" panose="05000000000000000000" charset="0"/>
              <a:buChar char="ü"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Bridges technology and culture with culturally relevant elements.</a:t>
            </a:r>
          </a:p>
          <a:p>
            <a:pPr marL="285750" indent="-285750">
              <a:buFont typeface="Wingdings" panose="05000000000000000000" charset="0"/>
              <a:buChar char="ü"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Elevates accessibility with a user-friendly interface, ensuring inclusivity.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457200" y="152400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10" dirty="0"/>
              <a:t>Modelling </a:t>
            </a:r>
            <a:endParaRPr spc="-10" dirty="0"/>
          </a:p>
        </p:txBody>
      </p:sp>
      <p:pic>
        <p:nvPicPr>
          <p:cNvPr id="3074" name="Picture 2" descr="Display a wireframe depicting the main interface of Jarvis AI, showcasing its different functionalities such as Date &amp; Time, Web Search, Responses, and Music Playback.">
            <a:extLst>
              <a:ext uri="{FF2B5EF4-FFF2-40B4-BE49-F238E27FC236}">
                <a16:creationId xmlns:a16="http://schemas.microsoft.com/office/drawing/2014/main" id="{8766DE71-DEDB-1F0F-5BF0-3B0C731DC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857375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BB88A0-9203-522C-677E-D2BCFCCB58DF}"/>
              </a:ext>
            </a:extLst>
          </p:cNvPr>
          <p:cNvSpPr txBox="1"/>
          <p:nvPr/>
        </p:nvSpPr>
        <p:spPr>
          <a:xfrm>
            <a:off x="268373" y="957157"/>
            <a:ext cx="8153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Overview: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Implements a basic voice-controlled virtual assistant.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Utilizes speech recognition, text-to-speech synthesis, and various functionalities like fetching time, date, playing music, and retrieving information from Wikipedia.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speech_recognition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capturing and recognizing speech input.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pyttsx3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converting text to speech.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pywhatkit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playing music from YouTube.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handling time and date operations.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fetching information from Wikipedia.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Features: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Recognizes voice commands prefixed with "Jarvis."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perform actions like playing music, fetching time and date, providing information from Wikipedia, and responding to casual queries.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Captures user instructions through voice input from the microphone.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auditory feedback using synthesized speech.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to predefined commands and responses.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May have constraints in accurately recognizing complex queries or commands.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Relies on external services like YouTube and Wikipedia for certain functionalities.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Further Development: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expanded with additional functionalities.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Improvements in speech recognition accuracy and natural language understanding.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error handling and user feedback mechanisms.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752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</vt:lpstr>
      <vt:lpstr>Office Theme</vt:lpstr>
      <vt:lpstr>PowerPoint Presentation</vt:lpstr>
      <vt:lpstr>Jarvis - AI Voice Assistant</vt:lpstr>
      <vt:lpstr>AGENDA</vt:lpstr>
      <vt:lpstr>PROBLEM STATEMENT</vt:lpstr>
      <vt:lpstr>PROJECT OVERVIEW</vt:lpstr>
      <vt:lpstr>WHO ARE THE END USERS?</vt:lpstr>
      <vt:lpstr>YOUR SOLUTION AND ITS VALUE PROPOSITION</vt:lpstr>
      <vt:lpstr>The WOW in Our Solution: Kannamma</vt:lpstr>
      <vt:lpstr>Modelling 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KRITHIKA PR</cp:lastModifiedBy>
  <cp:revision>5</cp:revision>
  <dcterms:created xsi:type="dcterms:W3CDTF">2024-04-02T10:03:08Z</dcterms:created>
  <dcterms:modified xsi:type="dcterms:W3CDTF">2024-04-02T16:16:51Z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2024-04-02T05:30:00Z</vt:filetime>
  </property>
  <property fmtid="{D5CDD505-2E9C-101B-9397-08002B2CF9AE}" pid="4" name="Producer">
    <vt:lpwstr>3-Heights(TM) PDF Security Shell 4.8.25.2 (http://www.pdf-tools.com)</vt:lpwstr>
  </property>
  <property fmtid="{D5CDD505-2E9C-101B-9397-08002B2CF9AE}" pid="5" name="ICV">
    <vt:lpwstr>E51E5E515CB94E02804844F1013855B1_13</vt:lpwstr>
  </property>
  <property fmtid="{D5CDD505-2E9C-101B-9397-08002B2CF9AE}" pid="6" name="KSOProductBuildVer">
    <vt:lpwstr>1033-12.2.0.13489</vt:lpwstr>
  </property>
</Properties>
</file>