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plmainca4-2/batsmanandbowleranalysisdash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3E71E3-3F97-4011-92D3-B18A65F9A6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iplmainca4-2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4D8D0A-06C4-4C3B-971B-990583F585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3/25/2024 5:14:53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sman and bowler analysis dash" id="2" name="slide2">
            <a:extLst>
              <a:ext uri="{FF2B5EF4-FFF2-40B4-BE49-F238E27FC236}">
                <a16:creationId xmlns:a16="http://schemas.microsoft.com/office/drawing/2014/main" id="{B3323CBC-AD8A-48E6-894E-A6AAD4F6D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799"/>
            <a:ext cx="12192000" cy="55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2024-03-25T17:14:53Z</dcterms:created>
  <dcterms:modified xsi:type="dcterms:W3CDTF">2024-03-25T17:14:53Z</dcterms:modified>
</cp:coreProperties>
</file>